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2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CADC1A-F9CF-4F96-97BC-CA8A5C68BC9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73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87354-72D3-4229-AE87-EB802C1F805E}"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264837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980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873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250668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188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795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055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39815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87354-72D3-4229-AE87-EB802C1F805E}"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ADC1A-F9CF-4F96-97BC-CA8A5C68BC9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48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787354-72D3-4229-AE87-EB802C1F805E}"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132801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787354-72D3-4229-AE87-EB802C1F805E}"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CADC1A-F9CF-4F96-97BC-CA8A5C68BC9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23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787354-72D3-4229-AE87-EB802C1F805E}"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CADC1A-F9CF-4F96-97BC-CA8A5C68BC9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40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87354-72D3-4229-AE87-EB802C1F805E}"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252341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87354-72D3-4229-AE87-EB802C1F805E}"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DC1A-F9CF-4F96-97BC-CA8A5C68BC9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790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87354-72D3-4229-AE87-EB802C1F805E}"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ADC1A-F9CF-4F96-97BC-CA8A5C68BC96}" type="slidenum">
              <a:rPr lang="en-US" smtClean="0"/>
              <a:t>‹#›</a:t>
            </a:fld>
            <a:endParaRPr lang="en-US"/>
          </a:p>
        </p:txBody>
      </p:sp>
    </p:spTree>
    <p:extLst>
      <p:ext uri="{BB962C8B-B14F-4D97-AF65-F5344CB8AC3E}">
        <p14:creationId xmlns:p14="http://schemas.microsoft.com/office/powerpoint/2010/main" val="372903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1787354-72D3-4229-AE87-EB802C1F805E}" type="datetimeFigureOut">
              <a:rPr lang="en-US" smtClean="0"/>
              <a:t>5/15/2023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CADC1A-F9CF-4F96-97BC-CA8A5C68BC96}" type="slidenum">
              <a:rPr lang="en-US" smtClean="0"/>
              <a:t>‹#›</a:t>
            </a:fld>
            <a:endParaRPr lang="en-US"/>
          </a:p>
        </p:txBody>
      </p:sp>
    </p:spTree>
    <p:extLst>
      <p:ext uri="{BB962C8B-B14F-4D97-AF65-F5344CB8AC3E}">
        <p14:creationId xmlns:p14="http://schemas.microsoft.com/office/powerpoint/2010/main" val="10093760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58C5-C905-4545-9096-E4E44A89DD30}"/>
              </a:ext>
            </a:extLst>
          </p:cNvPr>
          <p:cNvSpPr>
            <a:spLocks noGrp="1"/>
          </p:cNvSpPr>
          <p:nvPr>
            <p:ph type="ctrTitle"/>
          </p:nvPr>
        </p:nvSpPr>
        <p:spPr/>
        <p:txBody>
          <a:bodyPr>
            <a:normAutofit fontScale="90000"/>
          </a:bodyPr>
          <a:lstStyle/>
          <a:p>
            <a:r>
              <a:rPr lang="ar-JO" sz="9600" b="1" dirty="0">
                <a:cs typeface="Akhbar MT" pitchFamily="2" charset="-78"/>
              </a:rPr>
              <a:t>البيئة</a:t>
            </a:r>
            <a:endParaRPr lang="en-US" sz="9600" b="1" dirty="0">
              <a:cs typeface="Akhbar MT" pitchFamily="2" charset="-78"/>
            </a:endParaRPr>
          </a:p>
        </p:txBody>
      </p:sp>
      <p:sp>
        <p:nvSpPr>
          <p:cNvPr id="3" name="Subtitle 2">
            <a:extLst>
              <a:ext uri="{FF2B5EF4-FFF2-40B4-BE49-F238E27FC236}">
                <a16:creationId xmlns:a16="http://schemas.microsoft.com/office/drawing/2014/main" id="{ABB02D6C-ED94-4599-A5C2-AA3DCFBB7523}"/>
              </a:ext>
            </a:extLst>
          </p:cNvPr>
          <p:cNvSpPr>
            <a:spLocks noGrp="1"/>
          </p:cNvSpPr>
          <p:nvPr>
            <p:ph type="subTitle" idx="1"/>
          </p:nvPr>
        </p:nvSpPr>
        <p:spPr/>
        <p:txBody>
          <a:bodyPr/>
          <a:lstStyle/>
          <a:p>
            <a:r>
              <a:rPr lang="ar-JO" dirty="0"/>
              <a:t>أصحاب المشروع: عمر أبو زهره, عيسى نينو, زيد الحلح.</a:t>
            </a:r>
            <a:endParaRPr lang="en-US" dirty="0"/>
          </a:p>
        </p:txBody>
      </p:sp>
      <p:pic>
        <p:nvPicPr>
          <p:cNvPr id="11" name="Picture 10">
            <a:extLst>
              <a:ext uri="{FF2B5EF4-FFF2-40B4-BE49-F238E27FC236}">
                <a16:creationId xmlns:a16="http://schemas.microsoft.com/office/drawing/2014/main" id="{62953A7B-CE71-401A-A76B-93F25C8FF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409" y="307278"/>
            <a:ext cx="3065462" cy="3121722"/>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5213FB19-4208-4EB1-9289-233752610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131" y="307278"/>
            <a:ext cx="3065462" cy="3121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0815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40FF-97AF-40FB-831F-800AE07BFDD0}"/>
              </a:ext>
            </a:extLst>
          </p:cNvPr>
          <p:cNvSpPr>
            <a:spLocks noGrp="1"/>
          </p:cNvSpPr>
          <p:nvPr>
            <p:ph type="title"/>
          </p:nvPr>
        </p:nvSpPr>
        <p:spPr/>
        <p:txBody>
          <a:bodyPr/>
          <a:lstStyle/>
          <a:p>
            <a:r>
              <a:rPr lang="ar-JO" b="1" dirty="0"/>
              <a:t>ما هي البيئة؟</a:t>
            </a:r>
            <a:endParaRPr lang="en-US" b="1" dirty="0"/>
          </a:p>
        </p:txBody>
      </p:sp>
      <p:sp>
        <p:nvSpPr>
          <p:cNvPr id="3" name="Content Placeholder 2">
            <a:extLst>
              <a:ext uri="{FF2B5EF4-FFF2-40B4-BE49-F238E27FC236}">
                <a16:creationId xmlns:a16="http://schemas.microsoft.com/office/drawing/2014/main" id="{879DF03A-1189-45F6-87F1-20EB03F22B75}"/>
              </a:ext>
            </a:extLst>
          </p:cNvPr>
          <p:cNvSpPr>
            <a:spLocks noGrp="1"/>
          </p:cNvSpPr>
          <p:nvPr>
            <p:ph idx="1"/>
          </p:nvPr>
        </p:nvSpPr>
        <p:spPr/>
        <p:txBody>
          <a:bodyPr/>
          <a:lstStyle/>
          <a:p>
            <a:r>
              <a:rPr lang="ar-JO" b="1" u="sng" dirty="0">
                <a:latin typeface="Arial Black" panose="020B0A04020102020204" pitchFamily="34" charset="0"/>
              </a:rPr>
              <a:t>البيئة هي المنزل الكبير الذي يجمع البشرية والكائنات الحية كلها، كل إنسان منا لا يحب أن يرى منزله الصغير إلا بأجمل مظهر، فما هي نظرتنا تجاه بيتنا الكبير؟ </a:t>
            </a:r>
          </a:p>
          <a:p>
            <a:r>
              <a:rPr lang="ar-JO" b="1" u="sng" dirty="0">
                <a:latin typeface="Arial Black" panose="020B0A04020102020204" pitchFamily="34" charset="0"/>
              </a:rPr>
              <a:t>البيئة عالم ضخم مليء بالعجائب والأسرار </a:t>
            </a:r>
          </a:p>
          <a:p>
            <a:r>
              <a:rPr lang="ar-JO" b="1" u="sng" dirty="0">
                <a:latin typeface="Arial Black" panose="020B0A04020102020204" pitchFamily="34" charset="0"/>
              </a:rPr>
              <a:t>هناك الكثير والكثير من العجائب التي لم تكتشف</a:t>
            </a:r>
            <a:endParaRPr lang="en-US" b="1" u="sng" dirty="0">
              <a:latin typeface="Arial Black" panose="020B0A04020102020204" pitchFamily="34" charset="0"/>
            </a:endParaRPr>
          </a:p>
        </p:txBody>
      </p:sp>
    </p:spTree>
    <p:extLst>
      <p:ext uri="{BB962C8B-B14F-4D97-AF65-F5344CB8AC3E}">
        <p14:creationId xmlns:p14="http://schemas.microsoft.com/office/powerpoint/2010/main" val="177311586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C460-6B5D-42B4-A26B-F1306D8AB13C}"/>
              </a:ext>
            </a:extLst>
          </p:cNvPr>
          <p:cNvSpPr>
            <a:spLocks noGrp="1"/>
          </p:cNvSpPr>
          <p:nvPr>
            <p:ph type="ctrTitle"/>
          </p:nvPr>
        </p:nvSpPr>
        <p:spPr>
          <a:xfrm>
            <a:off x="1524000" y="1122363"/>
            <a:ext cx="9144000" cy="2378718"/>
          </a:xfrm>
        </p:spPr>
        <p:txBody>
          <a:bodyPr>
            <a:normAutofit/>
          </a:bodyPr>
          <a:lstStyle/>
          <a:p>
            <a:r>
              <a:rPr lang="ar-JO" b="1" dirty="0">
                <a:latin typeface="Arial Black" panose="020B0A04020102020204" pitchFamily="34" charset="0"/>
              </a:rPr>
              <a:t>الى ماذا تتقسم البيئة؟</a:t>
            </a:r>
            <a:endParaRPr lang="en-US" b="1" dirty="0">
              <a:latin typeface="Arial Black" panose="020B0A04020102020204" pitchFamily="34" charset="0"/>
            </a:endParaRPr>
          </a:p>
        </p:txBody>
      </p:sp>
      <p:sp>
        <p:nvSpPr>
          <p:cNvPr id="3" name="Subtitle 2">
            <a:extLst>
              <a:ext uri="{FF2B5EF4-FFF2-40B4-BE49-F238E27FC236}">
                <a16:creationId xmlns:a16="http://schemas.microsoft.com/office/drawing/2014/main" id="{94257339-51EA-4E6E-AE2F-907AF9A98ABF}"/>
              </a:ext>
            </a:extLst>
          </p:cNvPr>
          <p:cNvSpPr>
            <a:spLocks noGrp="1"/>
          </p:cNvSpPr>
          <p:nvPr>
            <p:ph type="subTitle" idx="1"/>
          </p:nvPr>
        </p:nvSpPr>
        <p:spPr/>
        <p:txBody>
          <a:bodyPr>
            <a:normAutofit fontScale="85000" lnSpcReduction="20000"/>
          </a:bodyPr>
          <a:lstStyle/>
          <a:p>
            <a:r>
              <a:rPr lang="ar-JO" sz="2800" dirty="0">
                <a:latin typeface="Bodoni MT Black" panose="02070A03080606020203" pitchFamily="18" charset="0"/>
              </a:rPr>
              <a:t>تنقسم البيئة إلى بيئة طبيعية تتجلى في المظاهر التي خلقها الله لنا مثل الصحارى والجبال والأنهار والبحار والمروج وغيرها، وبيئة مشيّدة أنشأها الإنسان ووضع العلاقات التي تنظمها، فالبيوت والمساكن ووسائل المواصلات من الأمثلة عليها. </a:t>
            </a:r>
            <a:endParaRPr lang="en-US" sz="2800" dirty="0">
              <a:latin typeface="Bodoni MT Black" panose="02070A03080606020203" pitchFamily="18" charset="0"/>
            </a:endParaRPr>
          </a:p>
        </p:txBody>
      </p:sp>
    </p:spTree>
    <p:extLst>
      <p:ext uri="{BB962C8B-B14F-4D97-AF65-F5344CB8AC3E}">
        <p14:creationId xmlns:p14="http://schemas.microsoft.com/office/powerpoint/2010/main" val="31688765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77FC-55FF-43F5-8915-81732D6E33AE}"/>
              </a:ext>
            </a:extLst>
          </p:cNvPr>
          <p:cNvSpPr>
            <a:spLocks noGrp="1"/>
          </p:cNvSpPr>
          <p:nvPr>
            <p:ph type="ctrTitle"/>
          </p:nvPr>
        </p:nvSpPr>
        <p:spPr>
          <a:xfrm>
            <a:off x="2815966" y="1796991"/>
            <a:ext cx="6815669" cy="1515533"/>
          </a:xfrm>
        </p:spPr>
        <p:txBody>
          <a:bodyPr/>
          <a:lstStyle/>
          <a:p>
            <a:r>
              <a:rPr lang="ar-JO" sz="4800" b="1" dirty="0">
                <a:cs typeface="Akhbar MT" pitchFamily="2" charset="-78"/>
              </a:rPr>
              <a:t>المحافظة على البيئة.</a:t>
            </a:r>
            <a:endParaRPr lang="en-US" sz="4800" b="1" dirty="0">
              <a:cs typeface="Akhbar MT" pitchFamily="2" charset="-78"/>
            </a:endParaRPr>
          </a:p>
        </p:txBody>
      </p:sp>
      <p:sp>
        <p:nvSpPr>
          <p:cNvPr id="3" name="Subtitle 2">
            <a:extLst>
              <a:ext uri="{FF2B5EF4-FFF2-40B4-BE49-F238E27FC236}">
                <a16:creationId xmlns:a16="http://schemas.microsoft.com/office/drawing/2014/main" id="{E2A1106E-94E3-4D96-84E2-32D138A4F93D}"/>
              </a:ext>
            </a:extLst>
          </p:cNvPr>
          <p:cNvSpPr>
            <a:spLocks noGrp="1"/>
          </p:cNvSpPr>
          <p:nvPr>
            <p:ph type="subTitle" idx="1"/>
          </p:nvPr>
        </p:nvSpPr>
        <p:spPr>
          <a:xfrm>
            <a:off x="2692398" y="3657597"/>
            <a:ext cx="6815669" cy="1812327"/>
          </a:xfrm>
        </p:spPr>
        <p:txBody>
          <a:bodyPr>
            <a:noAutofit/>
          </a:bodyPr>
          <a:lstStyle/>
          <a:p>
            <a:r>
              <a:rPr lang="ar-JO" sz="2200" b="1" dirty="0">
                <a:latin typeface="Algerian" panose="04020705040A02060702" pitchFamily="82" charset="0"/>
              </a:rPr>
              <a:t>وأثبت عدد متزايد من الدراسات الوبائية أن المحافظة على المساحات الخضراء الحضرية تحقق آثاراً صحية إيجابية متنوعة، بما في ذلك تحسين الصحة العقلية وخفض الاكتئاب؛ وتحسين نتائج الحمل؛ وخفض معدلات الإصابة بأمراض القلب والأوعية الدموية والوفيات الناجمة عنها، والسمنة، والداء السكري</a:t>
            </a:r>
            <a:endParaRPr lang="en-US" sz="2200" b="1" dirty="0">
              <a:latin typeface="Algerian" panose="04020705040A02060702" pitchFamily="82" charset="0"/>
            </a:endParaRPr>
          </a:p>
        </p:txBody>
      </p:sp>
    </p:spTree>
    <p:extLst>
      <p:ext uri="{BB962C8B-B14F-4D97-AF65-F5344CB8AC3E}">
        <p14:creationId xmlns:p14="http://schemas.microsoft.com/office/powerpoint/2010/main" val="2521580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83C1-40F5-4D42-B4FA-DFF3ADCE33A9}"/>
              </a:ext>
            </a:extLst>
          </p:cNvPr>
          <p:cNvSpPr>
            <a:spLocks noGrp="1"/>
          </p:cNvSpPr>
          <p:nvPr>
            <p:ph type="title"/>
          </p:nvPr>
        </p:nvSpPr>
        <p:spPr/>
        <p:txBody>
          <a:bodyPr>
            <a:normAutofit fontScale="90000"/>
          </a:bodyPr>
          <a:lstStyle/>
          <a:p>
            <a:r>
              <a:rPr lang="ar-JO" sz="4400" dirty="0">
                <a:cs typeface="Akhbar MT" pitchFamily="2" charset="-78"/>
              </a:rPr>
              <a:t>ما هي الإجراءات التي يُفضل اتباعها على مستوى الفرد للحفاظ على البيئة؟</a:t>
            </a:r>
            <a:endParaRPr lang="en-US" dirty="0"/>
          </a:p>
        </p:txBody>
      </p:sp>
      <p:sp>
        <p:nvSpPr>
          <p:cNvPr id="3" name="Content Placeholder 2">
            <a:extLst>
              <a:ext uri="{FF2B5EF4-FFF2-40B4-BE49-F238E27FC236}">
                <a16:creationId xmlns:a16="http://schemas.microsoft.com/office/drawing/2014/main" id="{1BF04AF7-D93B-457A-BB2C-CEF044892F17}"/>
              </a:ext>
            </a:extLst>
          </p:cNvPr>
          <p:cNvSpPr>
            <a:spLocks noGrp="1"/>
          </p:cNvSpPr>
          <p:nvPr>
            <p:ph idx="1"/>
          </p:nvPr>
        </p:nvSpPr>
        <p:spPr/>
        <p:txBody>
          <a:bodyPr>
            <a:normAutofit lnSpcReduction="10000"/>
          </a:bodyPr>
          <a:lstStyle/>
          <a:p>
            <a:r>
              <a:rPr lang="ar-JO" dirty="0"/>
              <a:t>تقليل حجم النفايات ... </a:t>
            </a:r>
          </a:p>
          <a:p>
            <a:r>
              <a:rPr lang="ar-JO" dirty="0"/>
              <a:t>إعادة الاستخدام، إعادة التدوير ... </a:t>
            </a:r>
          </a:p>
          <a:p>
            <a:r>
              <a:rPr lang="ar-JO" dirty="0"/>
              <a:t>الحفاظ على المياه ... </a:t>
            </a:r>
          </a:p>
          <a:p>
            <a:r>
              <a:rPr lang="ar-JO" dirty="0"/>
              <a:t>المشي أكثر ... </a:t>
            </a:r>
          </a:p>
          <a:p>
            <a:r>
              <a:rPr lang="ar-JO" dirty="0"/>
              <a:t>اختيار المنتجات بحكمة ... </a:t>
            </a:r>
          </a:p>
          <a:p>
            <a:r>
              <a:rPr lang="ar-JO" dirty="0"/>
              <a:t>زراعة الأشجار ... </a:t>
            </a:r>
          </a:p>
          <a:p>
            <a:r>
              <a:rPr lang="ar-JO" dirty="0"/>
              <a:t>استخدام مصادر الطاقة المتجددة ... </a:t>
            </a:r>
            <a:endParaRPr lang="en-US" dirty="0"/>
          </a:p>
        </p:txBody>
      </p:sp>
    </p:spTree>
    <p:extLst>
      <p:ext uri="{BB962C8B-B14F-4D97-AF65-F5344CB8AC3E}">
        <p14:creationId xmlns:p14="http://schemas.microsoft.com/office/powerpoint/2010/main" val="415293231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A1F1-D5F5-49D8-BA8A-B099CA38BFD9}"/>
              </a:ext>
            </a:extLst>
          </p:cNvPr>
          <p:cNvSpPr>
            <a:spLocks noGrp="1"/>
          </p:cNvSpPr>
          <p:nvPr>
            <p:ph type="title"/>
          </p:nvPr>
        </p:nvSpPr>
        <p:spPr/>
        <p:txBody>
          <a:bodyPr/>
          <a:lstStyle/>
          <a:p>
            <a:r>
              <a:rPr lang="ar-JO" dirty="0"/>
              <a:t>شكرا لاستماعكم لنا.</a:t>
            </a:r>
            <a:endParaRPr lang="en-US" dirty="0"/>
          </a:p>
        </p:txBody>
      </p:sp>
      <p:sp>
        <p:nvSpPr>
          <p:cNvPr id="3" name="Content Placeholder 2">
            <a:extLst>
              <a:ext uri="{FF2B5EF4-FFF2-40B4-BE49-F238E27FC236}">
                <a16:creationId xmlns:a16="http://schemas.microsoft.com/office/drawing/2014/main" id="{B71A1C84-5549-44B9-A47C-7DD8C79FD65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96537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TotalTime>
  <Words>201</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Algerian</vt:lpstr>
      <vt:lpstr>Arial</vt:lpstr>
      <vt:lpstr>Arial Black</vt:lpstr>
      <vt:lpstr>Bodoni MT Black</vt:lpstr>
      <vt:lpstr>Garamond</vt:lpstr>
      <vt:lpstr>Organic</vt:lpstr>
      <vt:lpstr>البيئة</vt:lpstr>
      <vt:lpstr>ما هي البيئة؟</vt:lpstr>
      <vt:lpstr>الى ماذا تتقسم البيئة؟</vt:lpstr>
      <vt:lpstr>المحافظة على البيئة.</vt:lpstr>
      <vt:lpstr>ما هي الإجراءات التي يُفضل اتباعها على مستوى الفرد للحفاظ على البيئة؟</vt:lpstr>
      <vt:lpstr>شكرا لاستماعكم لنا.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البيئة</dc:title>
  <dc:creator>khaled abuzahra</dc:creator>
  <cp:lastModifiedBy>khaled abuzahra</cp:lastModifiedBy>
  <cp:revision>1</cp:revision>
  <dcterms:created xsi:type="dcterms:W3CDTF">2023-05-15T18:04:25Z</dcterms:created>
  <dcterms:modified xsi:type="dcterms:W3CDTF">2023-05-15T18:32:06Z</dcterms:modified>
</cp:coreProperties>
</file>