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3" r:id="rId12"/>
    <p:sldId id="270" r:id="rId13"/>
  </p:sldIdLst>
  <p:sldSz cx="9144000" cy="5143500" type="screen16x9"/>
  <p:notesSz cx="6858000" cy="9144000"/>
  <p:embeddedFontLst>
    <p:embeddedFont>
      <p:font typeface="Kalam" panose="020B0604020202020204" charset="0"/>
      <p:regular r:id="rId15"/>
      <p:bold r:id="rId16"/>
    </p:embeddedFont>
    <p:embeddedFont>
      <p:font typeface="Cambria Math" panose="02040503050406030204" pitchFamily="18" charset="0"/>
      <p:regular r:id="rId17"/>
    </p:embeddedFont>
    <p:embeddedFont>
      <p:font typeface="Merriweather"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08" d="100"/>
          <a:sy n="108" d="100"/>
        </p:scale>
        <p:origin x="89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id.gov/jordan/water-resources-environ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372219">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372219">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372219">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spTree>
    <p:extLst>
      <p:ext uri="{BB962C8B-B14F-4D97-AF65-F5344CB8AC3E}">
        <p14:creationId xmlns:p14="http://schemas.microsoft.com/office/powerpoint/2010/main" val="14128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stretch>
            <a:fillRect/>
          </a:stretch>
        </p:blipFill>
        <p:spPr>
          <a:xfrm>
            <a:off x="2898617" y="498227"/>
            <a:ext cx="6096528" cy="4060288"/>
          </a:xfrm>
          <a:prstGeom prst="rect">
            <a:avLst/>
          </a:prstGeom>
        </p:spPr>
      </p:pic>
    </p:spTree>
    <p:extLst>
      <p:ext uri="{BB962C8B-B14F-4D97-AF65-F5344CB8AC3E}">
        <p14:creationId xmlns:p14="http://schemas.microsoft.com/office/powerpoint/2010/main" val="268303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a:t>
            </a:r>
            <a:r>
              <a:rPr lang="en-US" sz="2800" b="1" dirty="0">
                <a:solidFill>
                  <a:schemeClr val="accent1">
                    <a:lumMod val="60000"/>
                    <a:lumOff val="40000"/>
                  </a:schemeClr>
                </a:solidFill>
              </a:rPr>
              <a:t>Stress in </a:t>
            </a:r>
            <a:r>
              <a:rPr lang="en-US" sz="2800" b="1" dirty="0" smtClean="0">
                <a:solidFill>
                  <a:schemeClr val="accent1">
                    <a:lumMod val="60000"/>
                    <a:lumOff val="40000"/>
                  </a:schemeClr>
                </a:solidFill>
              </a:rPr>
              <a:t>Jordan</a:t>
            </a:r>
          </a:p>
          <a:p>
            <a:pPr marL="0" lvl="0" indent="0">
              <a:spcAft>
                <a:spcPts val="1000"/>
              </a:spcAft>
              <a:buNone/>
            </a:pPr>
            <a:r>
              <a:rPr lang="en-US" sz="2800" b="1" dirty="0" smtClean="0">
                <a:solidFill>
                  <a:schemeClr val="accent1">
                    <a:lumMod val="50000"/>
                  </a:schemeClr>
                </a:solidFill>
              </a:rPr>
              <a:t>Jordan is one of the 10 most water stressed countries in the world , and this issue needs a quick action to solve this huge problem.</a:t>
            </a:r>
            <a:endParaRPr sz="2800" b="1" dirty="0">
              <a:solidFill>
                <a:schemeClr val="accent1">
                  <a:lumMod val="5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a:t>
            </a:r>
            <a:r>
              <a:rPr lang="en-US" dirty="0" smtClean="0"/>
              <a:t>temperatures(climate </a:t>
            </a:r>
            <a:r>
              <a:rPr lang="en-US" dirty="0" smtClean="0"/>
              <a:t>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a:t>
            </a:r>
            <a:r>
              <a:rPr lang="en-US" dirty="0" smtClean="0"/>
              <a:t>it must be an important subject at schools to teach </a:t>
            </a:r>
            <a:r>
              <a:rPr lang="en-US" dirty="0" smtClean="0"/>
              <a:t>students </a:t>
            </a:r>
            <a:r>
              <a:rPr lang="en-US" dirty="0" smtClean="0"/>
              <a:t>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Environmental </a:t>
            </a:r>
            <a:r>
              <a:rPr lang="en-US" sz="1200" i="1" dirty="0">
                <a:solidFill>
                  <a:schemeClr val="bg2"/>
                </a:solidFill>
              </a:rPr>
              <a:t>Protection Agency. (</a:t>
            </a:r>
            <a:r>
              <a:rPr lang="en-US" sz="1200" i="1" dirty="0" err="1">
                <a:solidFill>
                  <a:schemeClr val="bg2"/>
                </a:solidFill>
              </a:rPr>
              <a:t>n.d.</a:t>
            </a:r>
            <a:r>
              <a:rPr lang="en-US" sz="1200" i="1" dirty="0">
                <a:solidFill>
                  <a:schemeClr val="bg2"/>
                </a:solidFill>
              </a:rPr>
              <a:t>). EPA. Retrieved April 26, 2023, from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Water </a:t>
            </a:r>
            <a:r>
              <a:rPr lang="en-US" sz="1200" i="1" dirty="0">
                <a:solidFill>
                  <a:schemeClr val="bg2"/>
                </a:solidFill>
              </a:rPr>
              <a:t>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Retrieved April 26, 2023, from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Impulse</a:t>
            </a:r>
            <a:r>
              <a:rPr lang="en-US" sz="1200" i="1" dirty="0">
                <a:solidFill>
                  <a:schemeClr val="bg2"/>
                </a:solidFill>
              </a:rPr>
              <a:t>, S. (</a:t>
            </a:r>
            <a:r>
              <a:rPr lang="en-US" sz="1200" i="1" dirty="0" err="1">
                <a:solidFill>
                  <a:schemeClr val="bg2"/>
                </a:solidFill>
              </a:rPr>
              <a:t>n.d.</a:t>
            </a:r>
            <a:r>
              <a:rPr lang="en-US" sz="1200" i="1" dirty="0">
                <a:solidFill>
                  <a:schemeClr val="bg2"/>
                </a:solidFill>
              </a:rPr>
              <a:t>). Solutions to water scarcity. how to prevent water shortages? Retrieved April 26, 2023, from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Water </a:t>
            </a:r>
            <a:r>
              <a:rPr lang="en-US" sz="1200" i="1" dirty="0">
                <a:solidFill>
                  <a:schemeClr val="bg2"/>
                </a:solidFill>
              </a:rPr>
              <a:t>Resources &amp;amp; Environment: Basic page: Jordan. </a:t>
            </a:r>
            <a:r>
              <a:rPr lang="en-US" sz="1200" i="1" dirty="0" smtClean="0">
                <a:solidFill>
                  <a:schemeClr val="bg2"/>
                </a:solidFill>
              </a:rPr>
              <a:t>U.S</a:t>
            </a:r>
            <a:br>
              <a:rPr lang="en-US" sz="1200" i="1" dirty="0" smtClean="0">
                <a:solidFill>
                  <a:schemeClr val="bg2"/>
                </a:solidFill>
              </a:rPr>
            </a:br>
            <a:r>
              <a:rPr lang="en-US" sz="1200" i="1" dirty="0" smtClean="0">
                <a:solidFill>
                  <a:schemeClr val="bg2"/>
                </a:solidFill>
              </a:rPr>
              <a:t> </a:t>
            </a:r>
            <a:r>
              <a:rPr lang="en-US" sz="1200" i="1" dirty="0">
                <a:solidFill>
                  <a:schemeClr val="bg2"/>
                </a:solidFill>
              </a:rPr>
              <a:t>Agency for International Development. (2022, August 16). Retrieved April 26, 2023, from </a:t>
            </a:r>
            <a:r>
              <a:rPr lang="en-US" sz="1200" i="1" dirty="0">
                <a:solidFill>
                  <a:schemeClr val="bg2"/>
                </a:solidFill>
                <a:hlinkClick r:id="rId2"/>
              </a:rPr>
              <a:t>https://</a:t>
            </a:r>
            <a:r>
              <a:rPr lang="en-US" sz="1200" i="1" dirty="0" smtClean="0">
                <a:solidFill>
                  <a:schemeClr val="bg2"/>
                </a:solidFill>
                <a:hlinkClick r:id="rId2"/>
              </a:rPr>
              <a:t>www.usaid.gov/jordan/water-resources-environment</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409</Words>
  <Application>Microsoft Office PowerPoint</Application>
  <PresentationFormat>On-screen Show (16:9)</PresentationFormat>
  <Paragraphs>72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Kalam</vt:lpstr>
      <vt:lpstr>Cambria Math</vt:lpstr>
      <vt:lpstr>Merriweather</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Retrieved April 26, 2023, from https://www.epa.gov/waterreuse/basic-information-about-water-reuse#uses   2. Water security in Jordan and its future horizons. Strategiecs Think Tank - WATER SECURITY IN JORDAN AND ITS FUTURE HORIZONS. (n.d.). Retrieved April 26, 2023, from https://strategiecs.com/en/analyses/water-security-in-jordan-and-its-future-horizons   3. Impulse, S. (n.d.). Solutions to water scarcity. how to prevent water shortages? Retrieved April 26, 2023, from https://solarimpulse.com/water-scarcity-solutions#   4. Water Resources &amp;amp; Environment: Basic page: Jordan. U.S  Agency for International Development. (2022, August 16). Retrieved April 26, 2023, from https://www.usaid.gov/jordan/water-resources-environment   5. Water stress in Jordan - Executive Summary. UNICEF Jordan. (n.d.). Retrieved April 26, 2023, from https://www.unicef.org/jordan/water-stress-jordan-executive-summary  </vt:lpstr>
      <vt:lpstr>Math Amount of rainfall in Jordan</vt:lpstr>
      <vt:lpstr>PowerPoint Presentation</vt:lpstr>
      <vt:lpstr>THE END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Le Familia</cp:lastModifiedBy>
  <cp:revision>29</cp:revision>
  <dcterms:modified xsi:type="dcterms:W3CDTF">2023-05-15T06:25:04Z</dcterms:modified>
</cp:coreProperties>
</file>