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FB5A-D3BB-746C-0209-71FF8B0767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JO"/>
          </a:p>
        </p:txBody>
      </p:sp>
      <p:sp>
        <p:nvSpPr>
          <p:cNvPr id="3" name="Subtitle 2">
            <a:extLst>
              <a:ext uri="{FF2B5EF4-FFF2-40B4-BE49-F238E27FC236}">
                <a16:creationId xmlns:a16="http://schemas.microsoft.com/office/drawing/2014/main" id="{B9B722F1-4421-F12B-8504-EBCCC22EA8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O"/>
          </a:p>
        </p:txBody>
      </p:sp>
      <p:sp>
        <p:nvSpPr>
          <p:cNvPr id="4" name="Date Placeholder 3">
            <a:extLst>
              <a:ext uri="{FF2B5EF4-FFF2-40B4-BE49-F238E27FC236}">
                <a16:creationId xmlns:a16="http://schemas.microsoft.com/office/drawing/2014/main" id="{594C9432-B584-571C-8362-EFCB4BA32D56}"/>
              </a:ext>
            </a:extLst>
          </p:cNvPr>
          <p:cNvSpPr>
            <a:spLocks noGrp="1"/>
          </p:cNvSpPr>
          <p:nvPr>
            <p:ph type="dt" sz="half" idx="10"/>
          </p:nvPr>
        </p:nvSpPr>
        <p:spPr/>
        <p:txBody>
          <a:bodyPr/>
          <a:lstStyle/>
          <a:p>
            <a:fld id="{C41414F1-8F64-DC4F-BA42-528DA3BFA671}" type="datetimeFigureOut">
              <a:rPr lang="en-JO" smtClean="0"/>
              <a:t>15/05/2023</a:t>
            </a:fld>
            <a:endParaRPr lang="en-JO"/>
          </a:p>
        </p:txBody>
      </p:sp>
      <p:sp>
        <p:nvSpPr>
          <p:cNvPr id="5" name="Footer Placeholder 4">
            <a:extLst>
              <a:ext uri="{FF2B5EF4-FFF2-40B4-BE49-F238E27FC236}">
                <a16:creationId xmlns:a16="http://schemas.microsoft.com/office/drawing/2014/main" id="{CEA742EA-68A6-0F94-C09F-58E65A27C97F}"/>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4FEBE238-270C-BCFE-DFF9-4A41D4ACFC81}"/>
              </a:ext>
            </a:extLst>
          </p:cNvPr>
          <p:cNvSpPr>
            <a:spLocks noGrp="1"/>
          </p:cNvSpPr>
          <p:nvPr>
            <p:ph type="sldNum" sz="quarter" idx="12"/>
          </p:nvPr>
        </p:nvSpPr>
        <p:spPr/>
        <p:txBody>
          <a:bodyPr/>
          <a:lstStyle/>
          <a:p>
            <a:fld id="{54576D08-0092-CA4B-8D82-CDC7A970F1F9}" type="slidenum">
              <a:rPr lang="en-JO" smtClean="0"/>
              <a:t>‹#›</a:t>
            </a:fld>
            <a:endParaRPr lang="en-JO"/>
          </a:p>
        </p:txBody>
      </p:sp>
    </p:spTree>
    <p:extLst>
      <p:ext uri="{BB962C8B-B14F-4D97-AF65-F5344CB8AC3E}">
        <p14:creationId xmlns:p14="http://schemas.microsoft.com/office/powerpoint/2010/main" val="372906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779A-17A0-2497-D3F2-E8490F6E3416}"/>
              </a:ext>
            </a:extLst>
          </p:cNvPr>
          <p:cNvSpPr>
            <a:spLocks noGrp="1"/>
          </p:cNvSpPr>
          <p:nvPr>
            <p:ph type="title"/>
          </p:nvPr>
        </p:nvSpPr>
        <p:spPr/>
        <p:txBody>
          <a:bodyPr/>
          <a:lstStyle/>
          <a:p>
            <a:r>
              <a:rPr lang="en-US"/>
              <a:t>Click to edit Master title style</a:t>
            </a:r>
            <a:endParaRPr lang="en-JO"/>
          </a:p>
        </p:txBody>
      </p:sp>
      <p:sp>
        <p:nvSpPr>
          <p:cNvPr id="3" name="Vertical Text Placeholder 2">
            <a:extLst>
              <a:ext uri="{FF2B5EF4-FFF2-40B4-BE49-F238E27FC236}">
                <a16:creationId xmlns:a16="http://schemas.microsoft.com/office/drawing/2014/main" id="{197D4C1C-06F9-583F-FB97-D44C42F1A7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Date Placeholder 3">
            <a:extLst>
              <a:ext uri="{FF2B5EF4-FFF2-40B4-BE49-F238E27FC236}">
                <a16:creationId xmlns:a16="http://schemas.microsoft.com/office/drawing/2014/main" id="{B673FF9E-9D8F-F418-9369-EBF2DCC01B31}"/>
              </a:ext>
            </a:extLst>
          </p:cNvPr>
          <p:cNvSpPr>
            <a:spLocks noGrp="1"/>
          </p:cNvSpPr>
          <p:nvPr>
            <p:ph type="dt" sz="half" idx="10"/>
          </p:nvPr>
        </p:nvSpPr>
        <p:spPr/>
        <p:txBody>
          <a:bodyPr/>
          <a:lstStyle/>
          <a:p>
            <a:fld id="{C41414F1-8F64-DC4F-BA42-528DA3BFA671}" type="datetimeFigureOut">
              <a:rPr lang="en-JO" smtClean="0"/>
              <a:t>15/05/2023</a:t>
            </a:fld>
            <a:endParaRPr lang="en-JO"/>
          </a:p>
        </p:txBody>
      </p:sp>
      <p:sp>
        <p:nvSpPr>
          <p:cNvPr id="5" name="Footer Placeholder 4">
            <a:extLst>
              <a:ext uri="{FF2B5EF4-FFF2-40B4-BE49-F238E27FC236}">
                <a16:creationId xmlns:a16="http://schemas.microsoft.com/office/drawing/2014/main" id="{B3BF9CF8-BF60-5AA6-3B5C-B6D41D4A4ED0}"/>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68F3539F-C02D-3073-5AB2-E35292739784}"/>
              </a:ext>
            </a:extLst>
          </p:cNvPr>
          <p:cNvSpPr>
            <a:spLocks noGrp="1"/>
          </p:cNvSpPr>
          <p:nvPr>
            <p:ph type="sldNum" sz="quarter" idx="12"/>
          </p:nvPr>
        </p:nvSpPr>
        <p:spPr/>
        <p:txBody>
          <a:bodyPr/>
          <a:lstStyle/>
          <a:p>
            <a:fld id="{54576D08-0092-CA4B-8D82-CDC7A970F1F9}" type="slidenum">
              <a:rPr lang="en-JO" smtClean="0"/>
              <a:t>‹#›</a:t>
            </a:fld>
            <a:endParaRPr lang="en-JO"/>
          </a:p>
        </p:txBody>
      </p:sp>
    </p:spTree>
    <p:extLst>
      <p:ext uri="{BB962C8B-B14F-4D97-AF65-F5344CB8AC3E}">
        <p14:creationId xmlns:p14="http://schemas.microsoft.com/office/powerpoint/2010/main" val="416072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17B0A0-7AD3-6938-D4DC-291C4C5D48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O"/>
          </a:p>
        </p:txBody>
      </p:sp>
      <p:sp>
        <p:nvSpPr>
          <p:cNvPr id="3" name="Vertical Text Placeholder 2">
            <a:extLst>
              <a:ext uri="{FF2B5EF4-FFF2-40B4-BE49-F238E27FC236}">
                <a16:creationId xmlns:a16="http://schemas.microsoft.com/office/drawing/2014/main" id="{0628A4D0-D9CA-6F1A-5DAC-2740C04F48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Date Placeholder 3">
            <a:extLst>
              <a:ext uri="{FF2B5EF4-FFF2-40B4-BE49-F238E27FC236}">
                <a16:creationId xmlns:a16="http://schemas.microsoft.com/office/drawing/2014/main" id="{5E58A669-409F-E04A-2594-ABCD9FFDB495}"/>
              </a:ext>
            </a:extLst>
          </p:cNvPr>
          <p:cNvSpPr>
            <a:spLocks noGrp="1"/>
          </p:cNvSpPr>
          <p:nvPr>
            <p:ph type="dt" sz="half" idx="10"/>
          </p:nvPr>
        </p:nvSpPr>
        <p:spPr/>
        <p:txBody>
          <a:bodyPr/>
          <a:lstStyle/>
          <a:p>
            <a:fld id="{C41414F1-8F64-DC4F-BA42-528DA3BFA671}" type="datetimeFigureOut">
              <a:rPr lang="en-JO" smtClean="0"/>
              <a:t>15/05/2023</a:t>
            </a:fld>
            <a:endParaRPr lang="en-JO"/>
          </a:p>
        </p:txBody>
      </p:sp>
      <p:sp>
        <p:nvSpPr>
          <p:cNvPr id="5" name="Footer Placeholder 4">
            <a:extLst>
              <a:ext uri="{FF2B5EF4-FFF2-40B4-BE49-F238E27FC236}">
                <a16:creationId xmlns:a16="http://schemas.microsoft.com/office/drawing/2014/main" id="{8D667D1E-0A8E-CBA1-D378-45496DC394E8}"/>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AF98367F-B992-E899-76A7-1B815E88F06F}"/>
              </a:ext>
            </a:extLst>
          </p:cNvPr>
          <p:cNvSpPr>
            <a:spLocks noGrp="1"/>
          </p:cNvSpPr>
          <p:nvPr>
            <p:ph type="sldNum" sz="quarter" idx="12"/>
          </p:nvPr>
        </p:nvSpPr>
        <p:spPr/>
        <p:txBody>
          <a:bodyPr/>
          <a:lstStyle/>
          <a:p>
            <a:fld id="{54576D08-0092-CA4B-8D82-CDC7A970F1F9}" type="slidenum">
              <a:rPr lang="en-JO" smtClean="0"/>
              <a:t>‹#›</a:t>
            </a:fld>
            <a:endParaRPr lang="en-JO"/>
          </a:p>
        </p:txBody>
      </p:sp>
    </p:spTree>
    <p:extLst>
      <p:ext uri="{BB962C8B-B14F-4D97-AF65-F5344CB8AC3E}">
        <p14:creationId xmlns:p14="http://schemas.microsoft.com/office/powerpoint/2010/main" val="183757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3628-AA0A-5A7B-9209-6468035A2EFC}"/>
              </a:ext>
            </a:extLst>
          </p:cNvPr>
          <p:cNvSpPr>
            <a:spLocks noGrp="1"/>
          </p:cNvSpPr>
          <p:nvPr>
            <p:ph type="title"/>
          </p:nvPr>
        </p:nvSpPr>
        <p:spPr/>
        <p:txBody>
          <a:bodyPr/>
          <a:lstStyle/>
          <a:p>
            <a:r>
              <a:rPr lang="en-US"/>
              <a:t>Click to edit Master title style</a:t>
            </a:r>
            <a:endParaRPr lang="en-JO"/>
          </a:p>
        </p:txBody>
      </p:sp>
      <p:sp>
        <p:nvSpPr>
          <p:cNvPr id="3" name="Content Placeholder 2">
            <a:extLst>
              <a:ext uri="{FF2B5EF4-FFF2-40B4-BE49-F238E27FC236}">
                <a16:creationId xmlns:a16="http://schemas.microsoft.com/office/drawing/2014/main" id="{42049F18-95B2-899D-1E3B-49758BAB56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Date Placeholder 3">
            <a:extLst>
              <a:ext uri="{FF2B5EF4-FFF2-40B4-BE49-F238E27FC236}">
                <a16:creationId xmlns:a16="http://schemas.microsoft.com/office/drawing/2014/main" id="{83EF452B-7C14-FC62-38FD-ADE36A97D914}"/>
              </a:ext>
            </a:extLst>
          </p:cNvPr>
          <p:cNvSpPr>
            <a:spLocks noGrp="1"/>
          </p:cNvSpPr>
          <p:nvPr>
            <p:ph type="dt" sz="half" idx="10"/>
          </p:nvPr>
        </p:nvSpPr>
        <p:spPr/>
        <p:txBody>
          <a:bodyPr/>
          <a:lstStyle/>
          <a:p>
            <a:fld id="{C41414F1-8F64-DC4F-BA42-528DA3BFA671}" type="datetimeFigureOut">
              <a:rPr lang="en-JO" smtClean="0"/>
              <a:t>15/05/2023</a:t>
            </a:fld>
            <a:endParaRPr lang="en-JO"/>
          </a:p>
        </p:txBody>
      </p:sp>
      <p:sp>
        <p:nvSpPr>
          <p:cNvPr id="5" name="Footer Placeholder 4">
            <a:extLst>
              <a:ext uri="{FF2B5EF4-FFF2-40B4-BE49-F238E27FC236}">
                <a16:creationId xmlns:a16="http://schemas.microsoft.com/office/drawing/2014/main" id="{BB68B5C0-59FF-FCEB-9AAC-BB0D63CE3815}"/>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CE161C11-CC74-DDAD-CBE3-58710F8B0A4A}"/>
              </a:ext>
            </a:extLst>
          </p:cNvPr>
          <p:cNvSpPr>
            <a:spLocks noGrp="1"/>
          </p:cNvSpPr>
          <p:nvPr>
            <p:ph type="sldNum" sz="quarter" idx="12"/>
          </p:nvPr>
        </p:nvSpPr>
        <p:spPr/>
        <p:txBody>
          <a:bodyPr/>
          <a:lstStyle/>
          <a:p>
            <a:fld id="{54576D08-0092-CA4B-8D82-CDC7A970F1F9}" type="slidenum">
              <a:rPr lang="en-JO" smtClean="0"/>
              <a:t>‹#›</a:t>
            </a:fld>
            <a:endParaRPr lang="en-JO"/>
          </a:p>
        </p:txBody>
      </p:sp>
    </p:spTree>
    <p:extLst>
      <p:ext uri="{BB962C8B-B14F-4D97-AF65-F5344CB8AC3E}">
        <p14:creationId xmlns:p14="http://schemas.microsoft.com/office/powerpoint/2010/main" val="421556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3942A-1324-FD9B-A774-7BB3FFC777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O"/>
          </a:p>
        </p:txBody>
      </p:sp>
      <p:sp>
        <p:nvSpPr>
          <p:cNvPr id="3" name="Text Placeholder 2">
            <a:extLst>
              <a:ext uri="{FF2B5EF4-FFF2-40B4-BE49-F238E27FC236}">
                <a16:creationId xmlns:a16="http://schemas.microsoft.com/office/drawing/2014/main" id="{6A2E498A-7DD6-8EBD-9954-97558FE45B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D447B9-9594-A9AC-CD55-D646D4514438}"/>
              </a:ext>
            </a:extLst>
          </p:cNvPr>
          <p:cNvSpPr>
            <a:spLocks noGrp="1"/>
          </p:cNvSpPr>
          <p:nvPr>
            <p:ph type="dt" sz="half" idx="10"/>
          </p:nvPr>
        </p:nvSpPr>
        <p:spPr/>
        <p:txBody>
          <a:bodyPr/>
          <a:lstStyle/>
          <a:p>
            <a:fld id="{C41414F1-8F64-DC4F-BA42-528DA3BFA671}" type="datetimeFigureOut">
              <a:rPr lang="en-JO" smtClean="0"/>
              <a:t>15/05/2023</a:t>
            </a:fld>
            <a:endParaRPr lang="en-JO"/>
          </a:p>
        </p:txBody>
      </p:sp>
      <p:sp>
        <p:nvSpPr>
          <p:cNvPr id="5" name="Footer Placeholder 4">
            <a:extLst>
              <a:ext uri="{FF2B5EF4-FFF2-40B4-BE49-F238E27FC236}">
                <a16:creationId xmlns:a16="http://schemas.microsoft.com/office/drawing/2014/main" id="{A8F01421-2CC1-618C-6B8F-783E09A2D444}"/>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D4554D56-4908-22C0-F5DC-8FDFD83DDCAD}"/>
              </a:ext>
            </a:extLst>
          </p:cNvPr>
          <p:cNvSpPr>
            <a:spLocks noGrp="1"/>
          </p:cNvSpPr>
          <p:nvPr>
            <p:ph type="sldNum" sz="quarter" idx="12"/>
          </p:nvPr>
        </p:nvSpPr>
        <p:spPr/>
        <p:txBody>
          <a:bodyPr/>
          <a:lstStyle/>
          <a:p>
            <a:fld id="{54576D08-0092-CA4B-8D82-CDC7A970F1F9}" type="slidenum">
              <a:rPr lang="en-JO" smtClean="0"/>
              <a:t>‹#›</a:t>
            </a:fld>
            <a:endParaRPr lang="en-JO"/>
          </a:p>
        </p:txBody>
      </p:sp>
    </p:spTree>
    <p:extLst>
      <p:ext uri="{BB962C8B-B14F-4D97-AF65-F5344CB8AC3E}">
        <p14:creationId xmlns:p14="http://schemas.microsoft.com/office/powerpoint/2010/main" val="135495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B1DA6-F3A0-7FC3-ADCC-5DA80DB25443}"/>
              </a:ext>
            </a:extLst>
          </p:cNvPr>
          <p:cNvSpPr>
            <a:spLocks noGrp="1"/>
          </p:cNvSpPr>
          <p:nvPr>
            <p:ph type="title"/>
          </p:nvPr>
        </p:nvSpPr>
        <p:spPr/>
        <p:txBody>
          <a:bodyPr/>
          <a:lstStyle/>
          <a:p>
            <a:r>
              <a:rPr lang="en-US"/>
              <a:t>Click to edit Master title style</a:t>
            </a:r>
            <a:endParaRPr lang="en-JO"/>
          </a:p>
        </p:txBody>
      </p:sp>
      <p:sp>
        <p:nvSpPr>
          <p:cNvPr id="3" name="Content Placeholder 2">
            <a:extLst>
              <a:ext uri="{FF2B5EF4-FFF2-40B4-BE49-F238E27FC236}">
                <a16:creationId xmlns:a16="http://schemas.microsoft.com/office/drawing/2014/main" id="{12A3C317-2786-34FF-734E-7403644A6E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Content Placeholder 3">
            <a:extLst>
              <a:ext uri="{FF2B5EF4-FFF2-40B4-BE49-F238E27FC236}">
                <a16:creationId xmlns:a16="http://schemas.microsoft.com/office/drawing/2014/main" id="{D6B2F2A1-951A-7639-BC8F-62CC812B6F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5" name="Date Placeholder 4">
            <a:extLst>
              <a:ext uri="{FF2B5EF4-FFF2-40B4-BE49-F238E27FC236}">
                <a16:creationId xmlns:a16="http://schemas.microsoft.com/office/drawing/2014/main" id="{FA593A65-B010-06C7-0AC6-CCA7B7CED641}"/>
              </a:ext>
            </a:extLst>
          </p:cNvPr>
          <p:cNvSpPr>
            <a:spLocks noGrp="1"/>
          </p:cNvSpPr>
          <p:nvPr>
            <p:ph type="dt" sz="half" idx="10"/>
          </p:nvPr>
        </p:nvSpPr>
        <p:spPr/>
        <p:txBody>
          <a:bodyPr/>
          <a:lstStyle/>
          <a:p>
            <a:fld id="{C41414F1-8F64-DC4F-BA42-528DA3BFA671}" type="datetimeFigureOut">
              <a:rPr lang="en-JO" smtClean="0"/>
              <a:t>15/05/2023</a:t>
            </a:fld>
            <a:endParaRPr lang="en-JO"/>
          </a:p>
        </p:txBody>
      </p:sp>
      <p:sp>
        <p:nvSpPr>
          <p:cNvPr id="6" name="Footer Placeholder 5">
            <a:extLst>
              <a:ext uri="{FF2B5EF4-FFF2-40B4-BE49-F238E27FC236}">
                <a16:creationId xmlns:a16="http://schemas.microsoft.com/office/drawing/2014/main" id="{D3950C93-AE6E-6B36-F1FC-9568286818A1}"/>
              </a:ext>
            </a:extLst>
          </p:cNvPr>
          <p:cNvSpPr>
            <a:spLocks noGrp="1"/>
          </p:cNvSpPr>
          <p:nvPr>
            <p:ph type="ftr" sz="quarter" idx="11"/>
          </p:nvPr>
        </p:nvSpPr>
        <p:spPr/>
        <p:txBody>
          <a:bodyPr/>
          <a:lstStyle/>
          <a:p>
            <a:endParaRPr lang="en-JO"/>
          </a:p>
        </p:txBody>
      </p:sp>
      <p:sp>
        <p:nvSpPr>
          <p:cNvPr id="7" name="Slide Number Placeholder 6">
            <a:extLst>
              <a:ext uri="{FF2B5EF4-FFF2-40B4-BE49-F238E27FC236}">
                <a16:creationId xmlns:a16="http://schemas.microsoft.com/office/drawing/2014/main" id="{E6FE7B07-0874-964D-D7A7-95322E02EBD2}"/>
              </a:ext>
            </a:extLst>
          </p:cNvPr>
          <p:cNvSpPr>
            <a:spLocks noGrp="1"/>
          </p:cNvSpPr>
          <p:nvPr>
            <p:ph type="sldNum" sz="quarter" idx="12"/>
          </p:nvPr>
        </p:nvSpPr>
        <p:spPr/>
        <p:txBody>
          <a:bodyPr/>
          <a:lstStyle/>
          <a:p>
            <a:fld id="{54576D08-0092-CA4B-8D82-CDC7A970F1F9}" type="slidenum">
              <a:rPr lang="en-JO" smtClean="0"/>
              <a:t>‹#›</a:t>
            </a:fld>
            <a:endParaRPr lang="en-JO"/>
          </a:p>
        </p:txBody>
      </p:sp>
    </p:spTree>
    <p:extLst>
      <p:ext uri="{BB962C8B-B14F-4D97-AF65-F5344CB8AC3E}">
        <p14:creationId xmlns:p14="http://schemas.microsoft.com/office/powerpoint/2010/main" val="369805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3C252-CE68-1C24-8C95-52C9D5717429}"/>
              </a:ext>
            </a:extLst>
          </p:cNvPr>
          <p:cNvSpPr>
            <a:spLocks noGrp="1"/>
          </p:cNvSpPr>
          <p:nvPr>
            <p:ph type="title"/>
          </p:nvPr>
        </p:nvSpPr>
        <p:spPr>
          <a:xfrm>
            <a:off x="839788" y="365125"/>
            <a:ext cx="10515600" cy="1325563"/>
          </a:xfrm>
        </p:spPr>
        <p:txBody>
          <a:bodyPr/>
          <a:lstStyle/>
          <a:p>
            <a:r>
              <a:rPr lang="en-US"/>
              <a:t>Click to edit Master title style</a:t>
            </a:r>
            <a:endParaRPr lang="en-JO"/>
          </a:p>
        </p:txBody>
      </p:sp>
      <p:sp>
        <p:nvSpPr>
          <p:cNvPr id="3" name="Text Placeholder 2">
            <a:extLst>
              <a:ext uri="{FF2B5EF4-FFF2-40B4-BE49-F238E27FC236}">
                <a16:creationId xmlns:a16="http://schemas.microsoft.com/office/drawing/2014/main" id="{FC1AF4D4-1D53-771C-6190-A9D1242700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ADB3A6-82D5-109E-A7ED-E89F32FD6C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5" name="Text Placeholder 4">
            <a:extLst>
              <a:ext uri="{FF2B5EF4-FFF2-40B4-BE49-F238E27FC236}">
                <a16:creationId xmlns:a16="http://schemas.microsoft.com/office/drawing/2014/main" id="{D4A728DE-E922-D8BE-3738-9D104A511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E9CB75-9FB3-A253-1691-144F45DE6B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7" name="Date Placeholder 6">
            <a:extLst>
              <a:ext uri="{FF2B5EF4-FFF2-40B4-BE49-F238E27FC236}">
                <a16:creationId xmlns:a16="http://schemas.microsoft.com/office/drawing/2014/main" id="{F13F20AE-2064-1568-616F-63A498D65697}"/>
              </a:ext>
            </a:extLst>
          </p:cNvPr>
          <p:cNvSpPr>
            <a:spLocks noGrp="1"/>
          </p:cNvSpPr>
          <p:nvPr>
            <p:ph type="dt" sz="half" idx="10"/>
          </p:nvPr>
        </p:nvSpPr>
        <p:spPr/>
        <p:txBody>
          <a:bodyPr/>
          <a:lstStyle/>
          <a:p>
            <a:fld id="{C41414F1-8F64-DC4F-BA42-528DA3BFA671}" type="datetimeFigureOut">
              <a:rPr lang="en-JO" smtClean="0"/>
              <a:t>15/05/2023</a:t>
            </a:fld>
            <a:endParaRPr lang="en-JO"/>
          </a:p>
        </p:txBody>
      </p:sp>
      <p:sp>
        <p:nvSpPr>
          <p:cNvPr id="8" name="Footer Placeholder 7">
            <a:extLst>
              <a:ext uri="{FF2B5EF4-FFF2-40B4-BE49-F238E27FC236}">
                <a16:creationId xmlns:a16="http://schemas.microsoft.com/office/drawing/2014/main" id="{662D400D-985F-E558-FAEF-3F9E2A0AB8A6}"/>
              </a:ext>
            </a:extLst>
          </p:cNvPr>
          <p:cNvSpPr>
            <a:spLocks noGrp="1"/>
          </p:cNvSpPr>
          <p:nvPr>
            <p:ph type="ftr" sz="quarter" idx="11"/>
          </p:nvPr>
        </p:nvSpPr>
        <p:spPr/>
        <p:txBody>
          <a:bodyPr/>
          <a:lstStyle/>
          <a:p>
            <a:endParaRPr lang="en-JO"/>
          </a:p>
        </p:txBody>
      </p:sp>
      <p:sp>
        <p:nvSpPr>
          <p:cNvPr id="9" name="Slide Number Placeholder 8">
            <a:extLst>
              <a:ext uri="{FF2B5EF4-FFF2-40B4-BE49-F238E27FC236}">
                <a16:creationId xmlns:a16="http://schemas.microsoft.com/office/drawing/2014/main" id="{E0328120-25D6-81C0-F663-0E58525D54E0}"/>
              </a:ext>
            </a:extLst>
          </p:cNvPr>
          <p:cNvSpPr>
            <a:spLocks noGrp="1"/>
          </p:cNvSpPr>
          <p:nvPr>
            <p:ph type="sldNum" sz="quarter" idx="12"/>
          </p:nvPr>
        </p:nvSpPr>
        <p:spPr/>
        <p:txBody>
          <a:bodyPr/>
          <a:lstStyle/>
          <a:p>
            <a:fld id="{54576D08-0092-CA4B-8D82-CDC7A970F1F9}" type="slidenum">
              <a:rPr lang="en-JO" smtClean="0"/>
              <a:t>‹#›</a:t>
            </a:fld>
            <a:endParaRPr lang="en-JO"/>
          </a:p>
        </p:txBody>
      </p:sp>
    </p:spTree>
    <p:extLst>
      <p:ext uri="{BB962C8B-B14F-4D97-AF65-F5344CB8AC3E}">
        <p14:creationId xmlns:p14="http://schemas.microsoft.com/office/powerpoint/2010/main" val="271872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2681D-1F33-4C4D-2C61-42B6D1838CDC}"/>
              </a:ext>
            </a:extLst>
          </p:cNvPr>
          <p:cNvSpPr>
            <a:spLocks noGrp="1"/>
          </p:cNvSpPr>
          <p:nvPr>
            <p:ph type="title"/>
          </p:nvPr>
        </p:nvSpPr>
        <p:spPr/>
        <p:txBody>
          <a:bodyPr/>
          <a:lstStyle/>
          <a:p>
            <a:r>
              <a:rPr lang="en-US"/>
              <a:t>Click to edit Master title style</a:t>
            </a:r>
            <a:endParaRPr lang="en-JO"/>
          </a:p>
        </p:txBody>
      </p:sp>
      <p:sp>
        <p:nvSpPr>
          <p:cNvPr id="3" name="Date Placeholder 2">
            <a:extLst>
              <a:ext uri="{FF2B5EF4-FFF2-40B4-BE49-F238E27FC236}">
                <a16:creationId xmlns:a16="http://schemas.microsoft.com/office/drawing/2014/main" id="{DEC9B8AC-5390-655C-6825-8D8EE0AA7BA5}"/>
              </a:ext>
            </a:extLst>
          </p:cNvPr>
          <p:cNvSpPr>
            <a:spLocks noGrp="1"/>
          </p:cNvSpPr>
          <p:nvPr>
            <p:ph type="dt" sz="half" idx="10"/>
          </p:nvPr>
        </p:nvSpPr>
        <p:spPr/>
        <p:txBody>
          <a:bodyPr/>
          <a:lstStyle/>
          <a:p>
            <a:fld id="{C41414F1-8F64-DC4F-BA42-528DA3BFA671}" type="datetimeFigureOut">
              <a:rPr lang="en-JO" smtClean="0"/>
              <a:t>15/05/2023</a:t>
            </a:fld>
            <a:endParaRPr lang="en-JO"/>
          </a:p>
        </p:txBody>
      </p:sp>
      <p:sp>
        <p:nvSpPr>
          <p:cNvPr id="4" name="Footer Placeholder 3">
            <a:extLst>
              <a:ext uri="{FF2B5EF4-FFF2-40B4-BE49-F238E27FC236}">
                <a16:creationId xmlns:a16="http://schemas.microsoft.com/office/drawing/2014/main" id="{C9E82138-CF1B-0E4B-3EC5-F49991E0D315}"/>
              </a:ext>
            </a:extLst>
          </p:cNvPr>
          <p:cNvSpPr>
            <a:spLocks noGrp="1"/>
          </p:cNvSpPr>
          <p:nvPr>
            <p:ph type="ftr" sz="quarter" idx="11"/>
          </p:nvPr>
        </p:nvSpPr>
        <p:spPr/>
        <p:txBody>
          <a:bodyPr/>
          <a:lstStyle/>
          <a:p>
            <a:endParaRPr lang="en-JO"/>
          </a:p>
        </p:txBody>
      </p:sp>
      <p:sp>
        <p:nvSpPr>
          <p:cNvPr id="5" name="Slide Number Placeholder 4">
            <a:extLst>
              <a:ext uri="{FF2B5EF4-FFF2-40B4-BE49-F238E27FC236}">
                <a16:creationId xmlns:a16="http://schemas.microsoft.com/office/drawing/2014/main" id="{29157162-BC10-C9CB-60EB-70781F863967}"/>
              </a:ext>
            </a:extLst>
          </p:cNvPr>
          <p:cNvSpPr>
            <a:spLocks noGrp="1"/>
          </p:cNvSpPr>
          <p:nvPr>
            <p:ph type="sldNum" sz="quarter" idx="12"/>
          </p:nvPr>
        </p:nvSpPr>
        <p:spPr/>
        <p:txBody>
          <a:bodyPr/>
          <a:lstStyle/>
          <a:p>
            <a:fld id="{54576D08-0092-CA4B-8D82-CDC7A970F1F9}" type="slidenum">
              <a:rPr lang="en-JO" smtClean="0"/>
              <a:t>‹#›</a:t>
            </a:fld>
            <a:endParaRPr lang="en-JO"/>
          </a:p>
        </p:txBody>
      </p:sp>
    </p:spTree>
    <p:extLst>
      <p:ext uri="{BB962C8B-B14F-4D97-AF65-F5344CB8AC3E}">
        <p14:creationId xmlns:p14="http://schemas.microsoft.com/office/powerpoint/2010/main" val="3429348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FF7D89-3320-7B6D-C035-C7885E62ADFF}"/>
              </a:ext>
            </a:extLst>
          </p:cNvPr>
          <p:cNvSpPr>
            <a:spLocks noGrp="1"/>
          </p:cNvSpPr>
          <p:nvPr>
            <p:ph type="dt" sz="half" idx="10"/>
          </p:nvPr>
        </p:nvSpPr>
        <p:spPr/>
        <p:txBody>
          <a:bodyPr/>
          <a:lstStyle/>
          <a:p>
            <a:fld id="{C41414F1-8F64-DC4F-BA42-528DA3BFA671}" type="datetimeFigureOut">
              <a:rPr lang="en-JO" smtClean="0"/>
              <a:t>15/05/2023</a:t>
            </a:fld>
            <a:endParaRPr lang="en-JO"/>
          </a:p>
        </p:txBody>
      </p:sp>
      <p:sp>
        <p:nvSpPr>
          <p:cNvPr id="3" name="Footer Placeholder 2">
            <a:extLst>
              <a:ext uri="{FF2B5EF4-FFF2-40B4-BE49-F238E27FC236}">
                <a16:creationId xmlns:a16="http://schemas.microsoft.com/office/drawing/2014/main" id="{06431242-A28E-B104-3570-41C37877FFE9}"/>
              </a:ext>
            </a:extLst>
          </p:cNvPr>
          <p:cNvSpPr>
            <a:spLocks noGrp="1"/>
          </p:cNvSpPr>
          <p:nvPr>
            <p:ph type="ftr" sz="quarter" idx="11"/>
          </p:nvPr>
        </p:nvSpPr>
        <p:spPr/>
        <p:txBody>
          <a:bodyPr/>
          <a:lstStyle/>
          <a:p>
            <a:endParaRPr lang="en-JO"/>
          </a:p>
        </p:txBody>
      </p:sp>
      <p:sp>
        <p:nvSpPr>
          <p:cNvPr id="4" name="Slide Number Placeholder 3">
            <a:extLst>
              <a:ext uri="{FF2B5EF4-FFF2-40B4-BE49-F238E27FC236}">
                <a16:creationId xmlns:a16="http://schemas.microsoft.com/office/drawing/2014/main" id="{E9C5F7CE-A603-0C85-FDD8-65E6C1CD92B3}"/>
              </a:ext>
            </a:extLst>
          </p:cNvPr>
          <p:cNvSpPr>
            <a:spLocks noGrp="1"/>
          </p:cNvSpPr>
          <p:nvPr>
            <p:ph type="sldNum" sz="quarter" idx="12"/>
          </p:nvPr>
        </p:nvSpPr>
        <p:spPr/>
        <p:txBody>
          <a:bodyPr/>
          <a:lstStyle/>
          <a:p>
            <a:fld id="{54576D08-0092-CA4B-8D82-CDC7A970F1F9}" type="slidenum">
              <a:rPr lang="en-JO" smtClean="0"/>
              <a:t>‹#›</a:t>
            </a:fld>
            <a:endParaRPr lang="en-JO"/>
          </a:p>
        </p:txBody>
      </p:sp>
    </p:spTree>
    <p:extLst>
      <p:ext uri="{BB962C8B-B14F-4D97-AF65-F5344CB8AC3E}">
        <p14:creationId xmlns:p14="http://schemas.microsoft.com/office/powerpoint/2010/main" val="322697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D460-672B-C284-D976-CBE36392AF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O"/>
          </a:p>
        </p:txBody>
      </p:sp>
      <p:sp>
        <p:nvSpPr>
          <p:cNvPr id="3" name="Content Placeholder 2">
            <a:extLst>
              <a:ext uri="{FF2B5EF4-FFF2-40B4-BE49-F238E27FC236}">
                <a16:creationId xmlns:a16="http://schemas.microsoft.com/office/drawing/2014/main" id="{A831605C-742A-DD89-94AF-3C59BB3A30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Text Placeholder 3">
            <a:extLst>
              <a:ext uri="{FF2B5EF4-FFF2-40B4-BE49-F238E27FC236}">
                <a16:creationId xmlns:a16="http://schemas.microsoft.com/office/drawing/2014/main" id="{C4BE78C1-2C3D-B723-1E42-C1C028545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EA5ED4-9FF0-43BB-C4E1-888590481B30}"/>
              </a:ext>
            </a:extLst>
          </p:cNvPr>
          <p:cNvSpPr>
            <a:spLocks noGrp="1"/>
          </p:cNvSpPr>
          <p:nvPr>
            <p:ph type="dt" sz="half" idx="10"/>
          </p:nvPr>
        </p:nvSpPr>
        <p:spPr/>
        <p:txBody>
          <a:bodyPr/>
          <a:lstStyle/>
          <a:p>
            <a:fld id="{C41414F1-8F64-DC4F-BA42-528DA3BFA671}" type="datetimeFigureOut">
              <a:rPr lang="en-JO" smtClean="0"/>
              <a:t>15/05/2023</a:t>
            </a:fld>
            <a:endParaRPr lang="en-JO"/>
          </a:p>
        </p:txBody>
      </p:sp>
      <p:sp>
        <p:nvSpPr>
          <p:cNvPr id="6" name="Footer Placeholder 5">
            <a:extLst>
              <a:ext uri="{FF2B5EF4-FFF2-40B4-BE49-F238E27FC236}">
                <a16:creationId xmlns:a16="http://schemas.microsoft.com/office/drawing/2014/main" id="{0A86B2A1-7326-E2F0-EB48-6CC93FD0457E}"/>
              </a:ext>
            </a:extLst>
          </p:cNvPr>
          <p:cNvSpPr>
            <a:spLocks noGrp="1"/>
          </p:cNvSpPr>
          <p:nvPr>
            <p:ph type="ftr" sz="quarter" idx="11"/>
          </p:nvPr>
        </p:nvSpPr>
        <p:spPr/>
        <p:txBody>
          <a:bodyPr/>
          <a:lstStyle/>
          <a:p>
            <a:endParaRPr lang="en-JO"/>
          </a:p>
        </p:txBody>
      </p:sp>
      <p:sp>
        <p:nvSpPr>
          <p:cNvPr id="7" name="Slide Number Placeholder 6">
            <a:extLst>
              <a:ext uri="{FF2B5EF4-FFF2-40B4-BE49-F238E27FC236}">
                <a16:creationId xmlns:a16="http://schemas.microsoft.com/office/drawing/2014/main" id="{DDFEA3CB-97F4-37E6-B426-5287A817ACF5}"/>
              </a:ext>
            </a:extLst>
          </p:cNvPr>
          <p:cNvSpPr>
            <a:spLocks noGrp="1"/>
          </p:cNvSpPr>
          <p:nvPr>
            <p:ph type="sldNum" sz="quarter" idx="12"/>
          </p:nvPr>
        </p:nvSpPr>
        <p:spPr/>
        <p:txBody>
          <a:bodyPr/>
          <a:lstStyle/>
          <a:p>
            <a:fld id="{54576D08-0092-CA4B-8D82-CDC7A970F1F9}" type="slidenum">
              <a:rPr lang="en-JO" smtClean="0"/>
              <a:t>‹#›</a:t>
            </a:fld>
            <a:endParaRPr lang="en-JO"/>
          </a:p>
        </p:txBody>
      </p:sp>
    </p:spTree>
    <p:extLst>
      <p:ext uri="{BB962C8B-B14F-4D97-AF65-F5344CB8AC3E}">
        <p14:creationId xmlns:p14="http://schemas.microsoft.com/office/powerpoint/2010/main" val="76461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5D5E-4AD0-C0B1-061B-0A256E1054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O"/>
          </a:p>
        </p:txBody>
      </p:sp>
      <p:sp>
        <p:nvSpPr>
          <p:cNvPr id="3" name="Picture Placeholder 2">
            <a:extLst>
              <a:ext uri="{FF2B5EF4-FFF2-40B4-BE49-F238E27FC236}">
                <a16:creationId xmlns:a16="http://schemas.microsoft.com/office/drawing/2014/main" id="{5147C98F-6870-196F-908E-4C801D9B2F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O"/>
          </a:p>
        </p:txBody>
      </p:sp>
      <p:sp>
        <p:nvSpPr>
          <p:cNvPr id="4" name="Text Placeholder 3">
            <a:extLst>
              <a:ext uri="{FF2B5EF4-FFF2-40B4-BE49-F238E27FC236}">
                <a16:creationId xmlns:a16="http://schemas.microsoft.com/office/drawing/2014/main" id="{41DE461C-5476-1ED8-37DF-4EB7054FD3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C4665-5FE1-9F70-0E49-6C00F5283747}"/>
              </a:ext>
            </a:extLst>
          </p:cNvPr>
          <p:cNvSpPr>
            <a:spLocks noGrp="1"/>
          </p:cNvSpPr>
          <p:nvPr>
            <p:ph type="dt" sz="half" idx="10"/>
          </p:nvPr>
        </p:nvSpPr>
        <p:spPr/>
        <p:txBody>
          <a:bodyPr/>
          <a:lstStyle/>
          <a:p>
            <a:fld id="{C41414F1-8F64-DC4F-BA42-528DA3BFA671}" type="datetimeFigureOut">
              <a:rPr lang="en-JO" smtClean="0"/>
              <a:t>15/05/2023</a:t>
            </a:fld>
            <a:endParaRPr lang="en-JO"/>
          </a:p>
        </p:txBody>
      </p:sp>
      <p:sp>
        <p:nvSpPr>
          <p:cNvPr id="6" name="Footer Placeholder 5">
            <a:extLst>
              <a:ext uri="{FF2B5EF4-FFF2-40B4-BE49-F238E27FC236}">
                <a16:creationId xmlns:a16="http://schemas.microsoft.com/office/drawing/2014/main" id="{CD9EBD2A-3923-893D-3178-AE3A714E86D9}"/>
              </a:ext>
            </a:extLst>
          </p:cNvPr>
          <p:cNvSpPr>
            <a:spLocks noGrp="1"/>
          </p:cNvSpPr>
          <p:nvPr>
            <p:ph type="ftr" sz="quarter" idx="11"/>
          </p:nvPr>
        </p:nvSpPr>
        <p:spPr/>
        <p:txBody>
          <a:bodyPr/>
          <a:lstStyle/>
          <a:p>
            <a:endParaRPr lang="en-JO"/>
          </a:p>
        </p:txBody>
      </p:sp>
      <p:sp>
        <p:nvSpPr>
          <p:cNvPr id="7" name="Slide Number Placeholder 6">
            <a:extLst>
              <a:ext uri="{FF2B5EF4-FFF2-40B4-BE49-F238E27FC236}">
                <a16:creationId xmlns:a16="http://schemas.microsoft.com/office/drawing/2014/main" id="{37073A72-F3D4-5EB8-A08F-8E1BA656B4D4}"/>
              </a:ext>
            </a:extLst>
          </p:cNvPr>
          <p:cNvSpPr>
            <a:spLocks noGrp="1"/>
          </p:cNvSpPr>
          <p:nvPr>
            <p:ph type="sldNum" sz="quarter" idx="12"/>
          </p:nvPr>
        </p:nvSpPr>
        <p:spPr/>
        <p:txBody>
          <a:bodyPr/>
          <a:lstStyle/>
          <a:p>
            <a:fld id="{54576D08-0092-CA4B-8D82-CDC7A970F1F9}" type="slidenum">
              <a:rPr lang="en-JO" smtClean="0"/>
              <a:t>‹#›</a:t>
            </a:fld>
            <a:endParaRPr lang="en-JO"/>
          </a:p>
        </p:txBody>
      </p:sp>
    </p:spTree>
    <p:extLst>
      <p:ext uri="{BB962C8B-B14F-4D97-AF65-F5344CB8AC3E}">
        <p14:creationId xmlns:p14="http://schemas.microsoft.com/office/powerpoint/2010/main" val="359700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DCF28E-8992-28A5-2403-8486CB068E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O"/>
          </a:p>
        </p:txBody>
      </p:sp>
      <p:sp>
        <p:nvSpPr>
          <p:cNvPr id="3" name="Text Placeholder 2">
            <a:extLst>
              <a:ext uri="{FF2B5EF4-FFF2-40B4-BE49-F238E27FC236}">
                <a16:creationId xmlns:a16="http://schemas.microsoft.com/office/drawing/2014/main" id="{4F51DC1A-1E3B-2CAE-3A3A-09D20E0E28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Date Placeholder 3">
            <a:extLst>
              <a:ext uri="{FF2B5EF4-FFF2-40B4-BE49-F238E27FC236}">
                <a16:creationId xmlns:a16="http://schemas.microsoft.com/office/drawing/2014/main" id="{08747FE8-C3BB-D923-C4B2-D3DAC90503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414F1-8F64-DC4F-BA42-528DA3BFA671}" type="datetimeFigureOut">
              <a:rPr lang="en-JO" smtClean="0"/>
              <a:t>15/05/2023</a:t>
            </a:fld>
            <a:endParaRPr lang="en-JO"/>
          </a:p>
        </p:txBody>
      </p:sp>
      <p:sp>
        <p:nvSpPr>
          <p:cNvPr id="5" name="Footer Placeholder 4">
            <a:extLst>
              <a:ext uri="{FF2B5EF4-FFF2-40B4-BE49-F238E27FC236}">
                <a16:creationId xmlns:a16="http://schemas.microsoft.com/office/drawing/2014/main" id="{CC3635D9-4DEF-035F-1FDE-8154E5DFE1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O"/>
          </a:p>
        </p:txBody>
      </p:sp>
      <p:sp>
        <p:nvSpPr>
          <p:cNvPr id="6" name="Slide Number Placeholder 5">
            <a:extLst>
              <a:ext uri="{FF2B5EF4-FFF2-40B4-BE49-F238E27FC236}">
                <a16:creationId xmlns:a16="http://schemas.microsoft.com/office/drawing/2014/main" id="{D1F37A3E-DDC9-2E8E-B9FF-9BBB7D90F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76D08-0092-CA4B-8D82-CDC7A970F1F9}" type="slidenum">
              <a:rPr lang="en-JO" smtClean="0"/>
              <a:t>‹#›</a:t>
            </a:fld>
            <a:endParaRPr lang="en-JO"/>
          </a:p>
        </p:txBody>
      </p:sp>
    </p:spTree>
    <p:extLst>
      <p:ext uri="{BB962C8B-B14F-4D97-AF65-F5344CB8AC3E}">
        <p14:creationId xmlns:p14="http://schemas.microsoft.com/office/powerpoint/2010/main" val="212831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E44D-A38A-EA6E-C5EF-2C81DD18A7AC}"/>
              </a:ext>
            </a:extLst>
          </p:cNvPr>
          <p:cNvSpPr>
            <a:spLocks noGrp="1"/>
          </p:cNvSpPr>
          <p:nvPr>
            <p:ph type="ctrTitle"/>
          </p:nvPr>
        </p:nvSpPr>
        <p:spPr/>
        <p:txBody>
          <a:bodyPr/>
          <a:lstStyle/>
          <a:p>
            <a:r>
              <a:rPr lang="ar-SA" dirty="0"/>
              <a:t>السمنه </a:t>
            </a:r>
            <a:endParaRPr lang="en-JO" dirty="0"/>
          </a:p>
        </p:txBody>
      </p:sp>
      <p:sp>
        <p:nvSpPr>
          <p:cNvPr id="3" name="Subtitle 2">
            <a:extLst>
              <a:ext uri="{FF2B5EF4-FFF2-40B4-BE49-F238E27FC236}">
                <a16:creationId xmlns:a16="http://schemas.microsoft.com/office/drawing/2014/main" id="{2042B84D-8DE6-E2B8-D55D-C330B3204582}"/>
              </a:ext>
            </a:extLst>
          </p:cNvPr>
          <p:cNvSpPr>
            <a:spLocks noGrp="1"/>
          </p:cNvSpPr>
          <p:nvPr>
            <p:ph type="subTitle" idx="1"/>
          </p:nvPr>
        </p:nvSpPr>
        <p:spPr/>
        <p:txBody>
          <a:bodyPr/>
          <a:lstStyle/>
          <a:p>
            <a:r>
              <a:rPr lang="ar-SA" dirty="0"/>
              <a:t>عون سبايله / زيد علي / محمد بسيسو </a:t>
            </a:r>
            <a:endParaRPr lang="en-JO" dirty="0"/>
          </a:p>
        </p:txBody>
      </p:sp>
    </p:spTree>
    <p:extLst>
      <p:ext uri="{BB962C8B-B14F-4D97-AF65-F5344CB8AC3E}">
        <p14:creationId xmlns:p14="http://schemas.microsoft.com/office/powerpoint/2010/main" val="183406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17C05-C943-D1E2-AECA-9E9997F3322F}"/>
              </a:ext>
            </a:extLst>
          </p:cNvPr>
          <p:cNvSpPr>
            <a:spLocks noGrp="1"/>
          </p:cNvSpPr>
          <p:nvPr>
            <p:ph type="title"/>
          </p:nvPr>
        </p:nvSpPr>
        <p:spPr/>
        <p:txBody>
          <a:bodyPr/>
          <a:lstStyle/>
          <a:p>
            <a:r>
              <a:rPr lang="ar-SA" dirty="0"/>
              <a:t>تعريف السمنه </a:t>
            </a:r>
            <a:endParaRPr lang="en-JO" dirty="0"/>
          </a:p>
        </p:txBody>
      </p:sp>
      <p:sp>
        <p:nvSpPr>
          <p:cNvPr id="3" name="Content Placeholder 2">
            <a:extLst>
              <a:ext uri="{FF2B5EF4-FFF2-40B4-BE49-F238E27FC236}">
                <a16:creationId xmlns:a16="http://schemas.microsoft.com/office/drawing/2014/main" id="{AE5FB19E-0581-5AB7-4F02-C36DFBE85049}"/>
              </a:ext>
            </a:extLst>
          </p:cNvPr>
          <p:cNvSpPr>
            <a:spLocks noGrp="1"/>
          </p:cNvSpPr>
          <p:nvPr>
            <p:ph idx="1"/>
          </p:nvPr>
        </p:nvSpPr>
        <p:spPr/>
        <p:txBody>
          <a:bodyPr/>
          <a:lstStyle/>
          <a:p>
            <a:r>
              <a:rPr lang="ar-JO" dirty="0"/>
              <a:t>تُعَرَّف السمنة بأنها تلك الحالة الطبية التي تتراكم فيها الدهون الزائدة بالجسم إلى درجةٍ تتسبب معها في وقوع آثارٍ سلبيةٍ على الصحة، مؤديةً بذلك إلى انخفاض متوسط عمر الفرد المأمول و/أو إلى وقوع مشاكل صحيةٍ متزايدةٍ</a:t>
            </a:r>
            <a:endParaRPr lang="en-JO" dirty="0"/>
          </a:p>
        </p:txBody>
      </p:sp>
    </p:spTree>
    <p:extLst>
      <p:ext uri="{BB962C8B-B14F-4D97-AF65-F5344CB8AC3E}">
        <p14:creationId xmlns:p14="http://schemas.microsoft.com/office/powerpoint/2010/main" val="2321383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8B19-1EBA-D33D-B3EF-49115584BB0F}"/>
              </a:ext>
            </a:extLst>
          </p:cNvPr>
          <p:cNvSpPr>
            <a:spLocks noGrp="1"/>
          </p:cNvSpPr>
          <p:nvPr>
            <p:ph type="title"/>
          </p:nvPr>
        </p:nvSpPr>
        <p:spPr/>
        <p:txBody>
          <a:bodyPr/>
          <a:lstStyle/>
          <a:p>
            <a:r>
              <a:rPr lang="ar-SA" dirty="0"/>
              <a:t>معدل السمنه بلعالم </a:t>
            </a:r>
            <a:endParaRPr lang="en-JO" dirty="0"/>
          </a:p>
        </p:txBody>
      </p:sp>
      <p:sp>
        <p:nvSpPr>
          <p:cNvPr id="3" name="Content Placeholder 2">
            <a:extLst>
              <a:ext uri="{FF2B5EF4-FFF2-40B4-BE49-F238E27FC236}">
                <a16:creationId xmlns:a16="http://schemas.microsoft.com/office/drawing/2014/main" id="{A98C90CE-4CBB-624D-8354-16BF374FA819}"/>
              </a:ext>
            </a:extLst>
          </p:cNvPr>
          <p:cNvSpPr>
            <a:spLocks noGrp="1"/>
          </p:cNvSpPr>
          <p:nvPr>
            <p:ph idx="1"/>
          </p:nvPr>
        </p:nvSpPr>
        <p:spPr/>
        <p:txBody>
          <a:bodyPr/>
          <a:lstStyle/>
          <a:p>
            <a:r>
              <a:rPr lang="ar-JO" dirty="0"/>
              <a:t>تعد السمنة سبباً رئيسياً للموت يمكن الوقاية منه على مستوى العالم أجمع، حيث ترتفع معدلات الإصابة بها سواء بين البالغين والأطفال.[8][9] في عام 2015، كان 600 مليون من البالغين (12٪) و100مليون طفل يعانون من السمنة المفرطة في 195 دولة.</a:t>
            </a:r>
            <a:endParaRPr lang="en-JO" dirty="0"/>
          </a:p>
        </p:txBody>
      </p:sp>
    </p:spTree>
    <p:extLst>
      <p:ext uri="{BB962C8B-B14F-4D97-AF65-F5344CB8AC3E}">
        <p14:creationId xmlns:p14="http://schemas.microsoft.com/office/powerpoint/2010/main" val="187475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38965-4C70-5A01-1249-B775E93889CA}"/>
              </a:ext>
            </a:extLst>
          </p:cNvPr>
          <p:cNvSpPr>
            <a:spLocks noGrp="1"/>
          </p:cNvSpPr>
          <p:nvPr>
            <p:ph type="title"/>
          </p:nvPr>
        </p:nvSpPr>
        <p:spPr/>
        <p:txBody>
          <a:bodyPr/>
          <a:lstStyle/>
          <a:p>
            <a:r>
              <a:rPr lang="ar-SA" dirty="0"/>
              <a:t>اضرار السمنه </a:t>
            </a:r>
            <a:endParaRPr lang="en-JO" dirty="0"/>
          </a:p>
        </p:txBody>
      </p:sp>
      <p:sp>
        <p:nvSpPr>
          <p:cNvPr id="3" name="Content Placeholder 2">
            <a:extLst>
              <a:ext uri="{FF2B5EF4-FFF2-40B4-BE49-F238E27FC236}">
                <a16:creationId xmlns:a16="http://schemas.microsoft.com/office/drawing/2014/main" id="{BA394D20-46C9-5747-655C-E475CDF034BE}"/>
              </a:ext>
            </a:extLst>
          </p:cNvPr>
          <p:cNvSpPr>
            <a:spLocks noGrp="1"/>
          </p:cNvSpPr>
          <p:nvPr>
            <p:ph idx="1"/>
          </p:nvPr>
        </p:nvSpPr>
        <p:spPr>
          <a:xfrm>
            <a:off x="1676400" y="3754333"/>
            <a:ext cx="10515600" cy="4351338"/>
          </a:xfrm>
        </p:spPr>
        <p:txBody>
          <a:bodyPr/>
          <a:lstStyle/>
          <a:p>
            <a:r>
              <a:rPr lang="ar-JO" dirty="0"/>
              <a:t>تجعلكَ السمنة أكثر عرضة للإصابة بارتفاع ضغط الدم، ومستويات الكوليسترول غير الطبيعية، والتي تُعَدُّ عوامل خطورة تتسبَّب في الإصابة بأمراض القلب والسكتات الدماغية. داء السكري من النوع الثاني. يمكن أن تؤثر السمنة في طريقة توظيف الجسم للأنسولين من أجل التحكم في مستويات السكر في الدم.</a:t>
            </a:r>
            <a:endParaRPr lang="en-JO" dirty="0"/>
          </a:p>
        </p:txBody>
      </p:sp>
      <p:pic>
        <p:nvPicPr>
          <p:cNvPr id="4" name="Picture 4">
            <a:extLst>
              <a:ext uri="{FF2B5EF4-FFF2-40B4-BE49-F238E27FC236}">
                <a16:creationId xmlns:a16="http://schemas.microsoft.com/office/drawing/2014/main" id="{2B26EEB9-CC96-5AD4-57E3-8CD815BD6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8214"/>
            <a:ext cx="2397189" cy="2479658"/>
          </a:xfrm>
          <a:prstGeom prst="rect">
            <a:avLst/>
          </a:prstGeom>
        </p:spPr>
      </p:pic>
      <p:pic>
        <p:nvPicPr>
          <p:cNvPr id="5" name="Picture 5">
            <a:extLst>
              <a:ext uri="{FF2B5EF4-FFF2-40B4-BE49-F238E27FC236}">
                <a16:creationId xmlns:a16="http://schemas.microsoft.com/office/drawing/2014/main" id="{509F8472-4C10-65FF-F78A-F6207CB8D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589" y="655722"/>
            <a:ext cx="3600698" cy="2479658"/>
          </a:xfrm>
          <a:prstGeom prst="rect">
            <a:avLst/>
          </a:prstGeom>
        </p:spPr>
      </p:pic>
    </p:spTree>
    <p:extLst>
      <p:ext uri="{BB962C8B-B14F-4D97-AF65-F5344CB8AC3E}">
        <p14:creationId xmlns:p14="http://schemas.microsoft.com/office/powerpoint/2010/main" val="374862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925DE-47A4-239D-65FC-098DAFD4D0C9}"/>
              </a:ext>
            </a:extLst>
          </p:cNvPr>
          <p:cNvSpPr>
            <a:spLocks noGrp="1"/>
          </p:cNvSpPr>
          <p:nvPr>
            <p:ph type="title"/>
          </p:nvPr>
        </p:nvSpPr>
        <p:spPr/>
        <p:txBody>
          <a:bodyPr/>
          <a:lstStyle/>
          <a:p>
            <a:r>
              <a:rPr lang="ar-SA" dirty="0"/>
              <a:t>اضرار السمنه على الجهاز التنفسي </a:t>
            </a:r>
            <a:endParaRPr lang="en-JO" dirty="0"/>
          </a:p>
        </p:txBody>
      </p:sp>
      <p:sp>
        <p:nvSpPr>
          <p:cNvPr id="3" name="Content Placeholder 2">
            <a:extLst>
              <a:ext uri="{FF2B5EF4-FFF2-40B4-BE49-F238E27FC236}">
                <a16:creationId xmlns:a16="http://schemas.microsoft.com/office/drawing/2014/main" id="{48FD1DAB-76A7-C61A-7C24-855BF0CD731E}"/>
              </a:ext>
            </a:extLst>
          </p:cNvPr>
          <p:cNvSpPr>
            <a:spLocks noGrp="1"/>
          </p:cNvSpPr>
          <p:nvPr>
            <p:ph idx="1"/>
          </p:nvPr>
        </p:nvSpPr>
        <p:spPr>
          <a:xfrm>
            <a:off x="838200" y="1690688"/>
            <a:ext cx="10515600" cy="4351338"/>
          </a:xfrm>
        </p:spPr>
        <p:txBody>
          <a:bodyPr/>
          <a:lstStyle/>
          <a:p>
            <a:r>
              <a:rPr lang="ar-JO" b="0" i="0" u="none" strike="noStrike" dirty="0">
                <a:effectLst/>
                <a:latin typeface="Google Sans"/>
              </a:rPr>
              <a:t>يسبّب فائض الأنسجة الدهنية على البطن لدى الأشخاص الذين يعانون زيادة الوزن ضغطًا غير طبيعي من شأنه التأثير على التنفس الطبيعي. لذلك</a:t>
            </a:r>
            <a:endParaRPr lang="en-JO" dirty="0"/>
          </a:p>
        </p:txBody>
      </p:sp>
      <p:pic>
        <p:nvPicPr>
          <p:cNvPr id="4" name="Picture 4">
            <a:extLst>
              <a:ext uri="{FF2B5EF4-FFF2-40B4-BE49-F238E27FC236}">
                <a16:creationId xmlns:a16="http://schemas.microsoft.com/office/drawing/2014/main" id="{BF85FDE6-371F-3BD9-8E7F-831D75FEE37A}"/>
              </a:ext>
            </a:extLst>
          </p:cNvPr>
          <p:cNvPicPr>
            <a:picLocks noChangeAspect="1"/>
          </p:cNvPicPr>
          <p:nvPr/>
        </p:nvPicPr>
        <p:blipFill rotWithShape="1">
          <a:blip r:embed="rId2">
            <a:extLst>
              <a:ext uri="{28A0092B-C50C-407E-A947-70E740481C1C}">
                <a14:useLocalDpi xmlns:a14="http://schemas.microsoft.com/office/drawing/2010/main" val="0"/>
              </a:ext>
            </a:extLst>
          </a:blip>
          <a:srcRect l="-19982" t="-24913"/>
          <a:stretch/>
        </p:blipFill>
        <p:spPr>
          <a:xfrm rot="10800000" flipV="1">
            <a:off x="3918616" y="4003025"/>
            <a:ext cx="2218770" cy="2255067"/>
          </a:xfrm>
          <a:prstGeom prst="rect">
            <a:avLst/>
          </a:prstGeom>
        </p:spPr>
      </p:pic>
    </p:spTree>
    <p:extLst>
      <p:ext uri="{BB962C8B-B14F-4D97-AF65-F5344CB8AC3E}">
        <p14:creationId xmlns:p14="http://schemas.microsoft.com/office/powerpoint/2010/main" val="100692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EAF61-636F-2F89-A1F8-D42B55ADB4AE}"/>
              </a:ext>
            </a:extLst>
          </p:cNvPr>
          <p:cNvSpPr>
            <a:spLocks noGrp="1"/>
          </p:cNvSpPr>
          <p:nvPr>
            <p:ph type="title"/>
          </p:nvPr>
        </p:nvSpPr>
        <p:spPr/>
        <p:txBody>
          <a:bodyPr/>
          <a:lstStyle/>
          <a:p>
            <a:r>
              <a:rPr lang="ar-SA" dirty="0"/>
              <a:t>اضرار السمنه على الجهاز العصبي </a:t>
            </a:r>
            <a:endParaRPr lang="en-JO" dirty="0"/>
          </a:p>
        </p:txBody>
      </p:sp>
      <p:sp>
        <p:nvSpPr>
          <p:cNvPr id="3" name="Content Placeholder 2">
            <a:extLst>
              <a:ext uri="{FF2B5EF4-FFF2-40B4-BE49-F238E27FC236}">
                <a16:creationId xmlns:a16="http://schemas.microsoft.com/office/drawing/2014/main" id="{F7874CF9-B278-B3D8-5496-0E1A7EA18C4F}"/>
              </a:ext>
            </a:extLst>
          </p:cNvPr>
          <p:cNvSpPr>
            <a:spLocks noGrp="1"/>
          </p:cNvSpPr>
          <p:nvPr>
            <p:ph idx="1"/>
          </p:nvPr>
        </p:nvSpPr>
        <p:spPr/>
        <p:txBody>
          <a:bodyPr/>
          <a:lstStyle/>
          <a:p>
            <a:r>
              <a:rPr lang="ar-JO" b="0" i="0" u="none" strike="noStrike" dirty="0">
                <a:solidFill>
                  <a:schemeClr val="bg1">
                    <a:lumMod val="10000"/>
                  </a:schemeClr>
                </a:solidFill>
                <a:effectLst/>
                <a:latin typeface="Google Sans"/>
              </a:rPr>
              <a:t>زيادة الوزن أو السمنة تزيد بشكل كبير من خطر الإصابة بالسكتة الدماغية، حيث يتوقف الدم عن التدفق إلى دماغك. كما يمكن أن يكون للسمنة تأثير عميق على صحتك العقلية. ويشمل ذلك ارتفاع مخاطر الإصابة بالاكتئاب وضعف احترام الذات ومشاكل في شكل الج</a:t>
            </a:r>
            <a:r>
              <a:rPr lang="ar-JO" b="0" i="0" u="none" strike="noStrike" dirty="0">
                <a:solidFill>
                  <a:srgbClr val="E8EAED"/>
                </a:solidFill>
                <a:effectLst/>
                <a:latin typeface="Google Sans"/>
              </a:rPr>
              <a:t>سد.</a:t>
            </a:r>
            <a:endParaRPr lang="en-JO" dirty="0"/>
          </a:p>
        </p:txBody>
      </p:sp>
    </p:spTree>
    <p:extLst>
      <p:ext uri="{BB962C8B-B14F-4D97-AF65-F5344CB8AC3E}">
        <p14:creationId xmlns:p14="http://schemas.microsoft.com/office/powerpoint/2010/main" val="2201199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السمنه </vt:lpstr>
      <vt:lpstr>تعريف السمنه </vt:lpstr>
      <vt:lpstr>معدل السمنه بلعالم </vt:lpstr>
      <vt:lpstr>اضرار السمنه </vt:lpstr>
      <vt:lpstr>اضرار السمنه على الجهاز التنفسي </vt:lpstr>
      <vt:lpstr>اضرار السمنه على الجهاز العصبي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السمنه </dc:title>
  <dc:creator>sbaylehawn@gmail.com</dc:creator>
  <cp:lastModifiedBy>sbaylehawn@gmail.com</cp:lastModifiedBy>
  <cp:revision>4</cp:revision>
  <dcterms:created xsi:type="dcterms:W3CDTF">2023-05-06T10:31:44Z</dcterms:created>
  <dcterms:modified xsi:type="dcterms:W3CDTF">2023-05-15T05:41:23Z</dcterms:modified>
</cp:coreProperties>
</file>