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13"/>
  </p:normalViewPr>
  <p:slideViewPr>
    <p:cSldViewPr snapToGrid="0" snapToObjects="1">
      <p:cViewPr>
        <p:scale>
          <a:sx n="79" d="100"/>
          <a:sy n="79" d="100"/>
        </p:scale>
        <p:origin x="144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70C67-0187-764D-A72E-3110EE13EFBE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BC7AC-0F4A-8A4C-8DE1-426AAD76A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905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FBC7AC-0F4A-8A4C-8DE1-426AAD76A5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99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5750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621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61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25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16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A868-7AA9-704B-B84E-39F48C7BFBDA}" type="datetimeFigureOut">
              <a:rPr lang="en-US" smtClean="0"/>
              <a:t>5/15/23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5C0FE-8B2E-734C-82DA-967F5FFEC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067" y="1807105"/>
            <a:ext cx="9448800" cy="1825096"/>
          </a:xfrm>
        </p:spPr>
        <p:txBody>
          <a:bodyPr/>
          <a:lstStyle/>
          <a:p>
            <a:r>
              <a:rPr lang="en-US" dirty="0" smtClean="0"/>
              <a:t>Water Crisis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</a:t>
            </a:r>
            <a:r>
              <a:rPr lang="en-US" dirty="0" err="1" smtClean="0"/>
              <a:t>Lujain</a:t>
            </a:r>
            <a:r>
              <a:rPr lang="en-US" dirty="0" smtClean="0"/>
              <a:t> Barakat and Maya </a:t>
            </a:r>
            <a:r>
              <a:rPr lang="en-US" dirty="0" err="1" smtClean="0"/>
              <a:t>Makhoul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01532"/>
            <a:ext cx="10143067" cy="1293028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smtClean="0"/>
              <a:t>the world water </a:t>
            </a:r>
            <a:r>
              <a:rPr lang="en-US" dirty="0" smtClean="0"/>
              <a:t>crisis?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crisis is the lack of fresh water resources to meet the standard water demand. There are two types of water crisis: physical water crisis and economic water crisis.</a:t>
            </a:r>
          </a:p>
          <a:p>
            <a:endParaRPr lang="en-US" dirty="0"/>
          </a:p>
          <a:p>
            <a:r>
              <a:rPr lang="en-US" dirty="0"/>
              <a:t>Globally, 2 billion people (26% of the population) do not have safe drinking water and 3.6billion (46%) lack access to safely managed sanitation, due to lack of healthy and </a:t>
            </a:r>
            <a:r>
              <a:rPr lang="en-US" dirty="0" smtClean="0"/>
              <a:t>clean environment.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Water crisis is the #5 global risk in terms of impact to society.</a:t>
            </a:r>
          </a:p>
        </p:txBody>
      </p:sp>
    </p:spTree>
    <p:extLst>
      <p:ext uri="{BB962C8B-B14F-4D97-AF65-F5344CB8AC3E}">
        <p14:creationId xmlns:p14="http://schemas.microsoft.com/office/powerpoint/2010/main" val="1569229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/>
          <a:lstStyle/>
          <a:p>
            <a:r>
              <a:rPr lang="en-US" dirty="0" smtClean="0"/>
              <a:t>Issues related </a:t>
            </a:r>
            <a:r>
              <a:rPr lang="en-US" smtClean="0"/>
              <a:t>to water crisis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overflow of wastewater pumping stations, leaks from sewage systems and exposure to industrial and commercial waste are polluting Jordan's surface river sources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J</a:t>
            </a:r>
            <a:r>
              <a:rPr lang="en-US" dirty="0" smtClean="0"/>
              <a:t>ordan </a:t>
            </a:r>
            <a:r>
              <a:rPr lang="en-US" dirty="0"/>
              <a:t>is accustomed to a household water supply of only about 36 hours a week. But recently, even that meager flow has been curtailed by the debilitating combination of a warming planet and swelling demand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Jordan’s water resources are rapidly depleting and without significant interventions, the situation is likely to deteriorate further.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74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664" y="1123601"/>
            <a:ext cx="10151533" cy="1293028"/>
          </a:xfrm>
        </p:spPr>
        <p:txBody>
          <a:bodyPr/>
          <a:lstStyle/>
          <a:p>
            <a:r>
              <a:rPr lang="en-US" smtClean="0"/>
              <a:t>Consequences for water crisis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2416629"/>
            <a:ext cx="10874829" cy="6792686"/>
          </a:xfrm>
        </p:spPr>
        <p:txBody>
          <a:bodyPr>
            <a:normAutofit/>
          </a:bodyPr>
          <a:lstStyle/>
          <a:p>
            <a:r>
              <a:rPr lang="en-US" dirty="0" smtClean="0"/>
              <a:t>Things we need like cars, foods ad clothing could be limited of freshwater resources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When waters run dry, people can't get enough to drink, wash, or feed crops</a:t>
            </a:r>
            <a:r>
              <a:rPr lang="en-US" dirty="0" smtClean="0"/>
              <a:t>, and starving to death may occur. </a:t>
            </a:r>
          </a:p>
          <a:p>
            <a:endParaRPr lang="en-US" dirty="0"/>
          </a:p>
          <a:p>
            <a:r>
              <a:rPr lang="en-US" dirty="0"/>
              <a:t>In addition, </a:t>
            </a:r>
            <a:r>
              <a:rPr lang="en-US" dirty="0" smtClean="0"/>
              <a:t>a </a:t>
            </a:r>
            <a:r>
              <a:rPr lang="en-US" dirty="0"/>
              <a:t>problem for 2.4 billion </a:t>
            </a:r>
            <a:r>
              <a:rPr lang="en-US" dirty="0" smtClean="0"/>
              <a:t>people can </a:t>
            </a:r>
            <a:r>
              <a:rPr lang="en-US" dirty="0"/>
              <a:t>lead to deadly diarrheal diseases, including cholera and typhoid fever, and other water-borne illnesses.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51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901532"/>
            <a:ext cx="8610600" cy="1293028"/>
          </a:xfrm>
        </p:spPr>
        <p:txBody>
          <a:bodyPr/>
          <a:lstStyle/>
          <a:p>
            <a:r>
              <a:rPr lang="en-US" smtClean="0"/>
              <a:t>Solutions for water crisis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other way to counter water scarcity in Jordan is by recycling and reuse of municipal wastewater which is an attractive method in terms of water savings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fact, the reuse of the treated wastewater in Jordan has reached one of the highest levels in the world.</a:t>
            </a:r>
          </a:p>
          <a:p>
            <a:endParaRPr lang="en-US" dirty="0"/>
          </a:p>
          <a:p>
            <a:r>
              <a:rPr lang="en-US" dirty="0" smtClean="0"/>
              <a:t>Purification can provide a safe drinking drinking water to areas facing</a:t>
            </a:r>
            <a:r>
              <a:rPr lang="en-US" dirty="0"/>
              <a:t> </a:t>
            </a:r>
            <a:r>
              <a:rPr lang="en-US" dirty="0" smtClean="0"/>
              <a:t>severe water scarcity, and may also help </a:t>
            </a:r>
            <a:r>
              <a:rPr lang="en-US" smtClean="0"/>
              <a:t>in settling the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77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08957" y="803561"/>
            <a:ext cx="8610600" cy="1293028"/>
          </a:xfrm>
        </p:spPr>
        <p:txBody>
          <a:bodyPr/>
          <a:lstStyle/>
          <a:p>
            <a:r>
              <a:rPr lang="en-US" smtClean="0"/>
              <a:t>Citations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2096589"/>
            <a:ext cx="11751129" cy="4663440"/>
          </a:xfrm>
        </p:spPr>
        <p:txBody>
          <a:bodyPr>
            <a:normAutofit/>
          </a:bodyPr>
          <a:lstStyle/>
          <a:p>
            <a:r>
              <a:rPr lang="en-US" i="1" dirty="0"/>
              <a:t>Water Resources &amp; Environment: Basic page: Jordan</a:t>
            </a:r>
            <a:r>
              <a:rPr lang="en-US" dirty="0"/>
              <a:t>. U.S. Agency for International Development. (2022a, August 16). https://</a:t>
            </a:r>
            <a:r>
              <a:rPr lang="en-US" dirty="0" err="1"/>
              <a:t>www.usaid.gov</a:t>
            </a:r>
            <a:r>
              <a:rPr lang="en-US" dirty="0"/>
              <a:t>/</a:t>
            </a:r>
            <a:r>
              <a:rPr lang="en-US" dirty="0" err="1"/>
              <a:t>jordan</a:t>
            </a:r>
            <a:r>
              <a:rPr lang="en-US" dirty="0"/>
              <a:t>/water-resources-environment#:~:text=Jordan%20is%20one%20of%20the,as%20it%20can%20be%20replenished. </a:t>
            </a:r>
            <a:endParaRPr lang="en-US" dirty="0" smtClean="0"/>
          </a:p>
          <a:p>
            <a:r>
              <a:rPr lang="en-US" i="1" dirty="0"/>
              <a:t>Water, sanitation and hygiene</a:t>
            </a:r>
            <a:r>
              <a:rPr lang="en-US" dirty="0"/>
              <a:t>. UNICEF Jordan. (2020a, November 4). https://</a:t>
            </a:r>
            <a:r>
              <a:rPr lang="en-US" dirty="0" err="1"/>
              <a:t>www.unicef.org</a:t>
            </a:r>
            <a:r>
              <a:rPr lang="en-US" dirty="0"/>
              <a:t>/</a:t>
            </a:r>
            <a:r>
              <a:rPr lang="en-US" dirty="0" err="1"/>
              <a:t>jordan</a:t>
            </a:r>
            <a:r>
              <a:rPr lang="en-US" dirty="0"/>
              <a:t>/water-sanitation-and-hygiene </a:t>
            </a:r>
          </a:p>
          <a:p>
            <a:r>
              <a:rPr lang="en-US" dirty="0"/>
              <a:t>Wikimedia Foundation. (2023, March 28). </a:t>
            </a:r>
            <a:r>
              <a:rPr lang="en-US" i="1" dirty="0"/>
              <a:t>Water Supply and sanitation in Jordan</a:t>
            </a:r>
            <a:r>
              <a:rPr lang="en-US" dirty="0"/>
              <a:t>. Wikipedia.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Water_supply_and_sanitation_in_Jordan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UNICEF. (2023, May 11). https://</a:t>
            </a:r>
            <a:r>
              <a:rPr lang="en-US" dirty="0" err="1"/>
              <a:t>www.unicef.org</a:t>
            </a:r>
            <a:r>
              <a:rPr lang="en-US" dirty="0"/>
              <a:t>/ </a:t>
            </a:r>
            <a:endParaRPr lang="en-US" dirty="0" smtClean="0"/>
          </a:p>
          <a:p>
            <a:r>
              <a:rPr lang="en-US" dirty="0" err="1"/>
              <a:t>Saiesha</a:t>
            </a:r>
            <a:r>
              <a:rPr lang="en-US" dirty="0"/>
              <a:t>. (2022, April 14). </a:t>
            </a:r>
            <a:r>
              <a:rPr lang="en-US" i="1" dirty="0"/>
              <a:t>7 facts about water scarcity in Jordan</a:t>
            </a:r>
            <a:r>
              <a:rPr lang="en-US" dirty="0"/>
              <a:t>. The </a:t>
            </a:r>
            <a:r>
              <a:rPr lang="en-US" dirty="0" err="1"/>
              <a:t>Borgen</a:t>
            </a:r>
            <a:r>
              <a:rPr lang="en-US" dirty="0"/>
              <a:t> Project. https://</a:t>
            </a:r>
            <a:r>
              <a:rPr lang="en-US" dirty="0" err="1"/>
              <a:t>borgenproject.org</a:t>
            </a:r>
            <a:r>
              <a:rPr lang="en-US" dirty="0"/>
              <a:t>/water-scarcity-in-</a:t>
            </a:r>
            <a:r>
              <a:rPr lang="en-US" dirty="0" err="1"/>
              <a:t>jordan</a:t>
            </a:r>
            <a:r>
              <a:rPr lang="en-US" dirty="0"/>
              <a:t>/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54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1022361"/>
            <a:ext cx="8610600" cy="1293028"/>
          </a:xfrm>
        </p:spPr>
        <p:txBody>
          <a:bodyPr/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001" y="2658289"/>
            <a:ext cx="9421587" cy="2557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 smtClean="0">
                <a:latin typeface="Lucida Calligraphy" charset="0"/>
                <a:ea typeface="Lucida Calligraphy" charset="0"/>
                <a:cs typeface="Lucida Calligraphy" charset="0"/>
              </a:rPr>
              <a:t>THE END</a:t>
            </a:r>
            <a:endParaRPr lang="en-US" sz="9600" dirty="0">
              <a:latin typeface="Lucida Calligraphy" charset="0"/>
              <a:ea typeface="Lucida Calligraphy" charset="0"/>
              <a:cs typeface="Lucida Calligraphy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8362" y="5949825"/>
            <a:ext cx="517479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Made by: </a:t>
            </a:r>
            <a:r>
              <a:rPr lang="en-US" b="1" dirty="0" err="1" smtClean="0"/>
              <a:t>Lujain</a:t>
            </a:r>
            <a:r>
              <a:rPr lang="en-US" b="1" dirty="0" smtClean="0"/>
              <a:t> Barakat , Maya </a:t>
            </a:r>
            <a:r>
              <a:rPr lang="en-US" b="1" dirty="0" err="1" smtClean="0"/>
              <a:t>Makhoul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11092380" y="5949825"/>
            <a:ext cx="2199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7D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1508026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290</TotalTime>
  <Words>455</Words>
  <Application>Microsoft Macintosh PowerPoint</Application>
  <PresentationFormat>Widescreen</PresentationFormat>
  <Paragraphs>39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Lucida Calligraphy</vt:lpstr>
      <vt:lpstr>Arial</vt:lpstr>
      <vt:lpstr>Vapor Trail</vt:lpstr>
      <vt:lpstr>Water Crisis</vt:lpstr>
      <vt:lpstr>What is the world water crisis?</vt:lpstr>
      <vt:lpstr>Issues related to water crisis</vt:lpstr>
      <vt:lpstr>Consequences for water crisis</vt:lpstr>
      <vt:lpstr>Solutions for water crisis</vt:lpstr>
      <vt:lpstr>Citations</vt:lpstr>
      <vt:lpstr>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Crisis</dc:title>
  <dc:creator>Microsoft Office User</dc:creator>
  <cp:lastModifiedBy>Microsoft Office User</cp:lastModifiedBy>
  <cp:revision>14</cp:revision>
  <dcterms:created xsi:type="dcterms:W3CDTF">2023-05-08T15:10:40Z</dcterms:created>
  <dcterms:modified xsi:type="dcterms:W3CDTF">2023-05-15T17:32:33Z</dcterms:modified>
</cp:coreProperties>
</file>