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25FFB3C-931E-4DD9-8A5E-319E84333A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1A3F52-BBB9-41E3-9971-598507AFEE9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33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FB3C-931E-4DD9-8A5E-319E84333A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3F52-BBB9-41E3-9971-598507AF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5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FB3C-931E-4DD9-8A5E-319E84333A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3F52-BBB9-41E3-9971-598507AF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16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FB3C-931E-4DD9-8A5E-319E84333A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3F52-BBB9-41E3-9971-598507AF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4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FB3C-931E-4DD9-8A5E-319E84333A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3F52-BBB9-41E3-9971-598507AFEE9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92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FB3C-931E-4DD9-8A5E-319E84333A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3F52-BBB9-41E3-9971-598507AF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9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FB3C-931E-4DD9-8A5E-319E84333A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3F52-BBB9-41E3-9971-598507AF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3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FB3C-931E-4DD9-8A5E-319E84333A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3F52-BBB9-41E3-9971-598507AF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52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FB3C-931E-4DD9-8A5E-319E84333A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3F52-BBB9-41E3-9971-598507AF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3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FB3C-931E-4DD9-8A5E-319E84333A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3F52-BBB9-41E3-9971-598507AF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3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FB3C-931E-4DD9-8A5E-319E84333A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3F52-BBB9-41E3-9971-598507AF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2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25FFB3C-931E-4DD9-8A5E-319E84333A50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61A3F52-BBB9-41E3-9971-598507AF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7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calculator-ruler-mathematics-school-32229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CC1D70-B8B0-95FF-85F9-111B620DAD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24560" y="707664"/>
            <a:ext cx="10535920" cy="52679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D9EF4E-AC93-6410-32BC-F4455AB2BC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9600" dirty="0">
                <a:solidFill>
                  <a:srgbClr val="4A66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التمدد</a:t>
            </a:r>
            <a:endParaRPr lang="en-US" sz="9600" dirty="0">
              <a:solidFill>
                <a:srgbClr val="4A66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9A6E28-2497-0F83-0C6A-7647D2B3C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4976960"/>
            <a:ext cx="8767860" cy="1388165"/>
          </a:xfrm>
        </p:spPr>
        <p:txBody>
          <a:bodyPr>
            <a:normAutofit/>
          </a:bodyPr>
          <a:lstStyle/>
          <a:p>
            <a:r>
              <a:rPr lang="ar-JO" sz="2800" b="1" dirty="0"/>
              <a:t>عمل: سنتيا نينو, كاتيا حداد, مايا وردات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714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A9B68-7486-3BAA-BF06-A51E0BE4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/>
              <a:t>ما هو التمدد؟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90D25-C30D-22E1-2CC4-72893FE6BC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99D52F-55C0-5ABB-D77E-F43FC8BF0F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 algn="r">
              <a:buNone/>
            </a:pPr>
            <a:r>
              <a:rPr lang="ar-JO" sz="5400" b="0" i="0" dirty="0">
                <a:solidFill>
                  <a:schemeClr val="accent2"/>
                </a:solidFill>
                <a:effectLst/>
                <a:latin typeface="Roboto" panose="02000000000000000000" pitchFamily="2" charset="0"/>
              </a:rPr>
              <a:t>يعني هذا أن حجم المادة يتغير بمقدار نسبي معين ثابت.</a:t>
            </a:r>
            <a:endParaRPr lang="en-US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097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1FBFF7A-FB54-DD0B-D262-300FF1625C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" r="62202"/>
          <a:stretch/>
        </p:blipFill>
        <p:spPr>
          <a:xfrm rot="16200000">
            <a:off x="2620439" y="-2206019"/>
            <a:ext cx="1539901" cy="63671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D56480-76D6-04B1-1858-5B82D41596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571" y="1818641"/>
            <a:ext cx="5428721" cy="453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825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62001C-432F-5084-C844-6DABFE6C1E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30" r="4271"/>
          <a:stretch/>
        </p:blipFill>
        <p:spPr>
          <a:xfrm rot="5400000">
            <a:off x="3260652" y="-2869492"/>
            <a:ext cx="1351280" cy="74763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77FEF3-55A8-0212-347B-3B85BDB6FC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08" y="1544320"/>
            <a:ext cx="5390832" cy="50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25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27DEE-561C-E192-201C-BC0C86573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457200"/>
            <a:ext cx="10068560" cy="5877560"/>
          </a:xfrm>
          <a:ln w="285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ar-JO" sz="10000" b="1" dirty="0"/>
              <a:t>شكرا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270834591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39</TotalTime>
  <Words>27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Roboto</vt:lpstr>
      <vt:lpstr>Basis</vt:lpstr>
      <vt:lpstr>التمدد</vt:lpstr>
      <vt:lpstr>ما هو التمدد؟</vt:lpstr>
      <vt:lpstr>PowerPoint Presentation</vt:lpstr>
      <vt:lpstr>PowerPoint Presentation</vt:lpstr>
      <vt:lpstr>شكرا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التمدد</dc:title>
  <dc:creator>DELL</dc:creator>
  <cp:lastModifiedBy>DELL</cp:lastModifiedBy>
  <cp:revision>2</cp:revision>
  <dcterms:created xsi:type="dcterms:W3CDTF">2023-05-15T16:38:22Z</dcterms:created>
  <dcterms:modified xsi:type="dcterms:W3CDTF">2023-05-15T17:18:03Z</dcterms:modified>
</cp:coreProperties>
</file>