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A66A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5" d="100"/>
          <a:sy n="75" d="100"/>
        </p:scale>
        <p:origin x="874" y="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kumimoji="0" lang="en-US" sz="7200" b="1" i="0" u="none" strike="noStrike" kern="1200" cap="all" spc="0" normalizeH="0" baseline="0" dirty="0">
                <a:ln w="15875">
                  <a:solidFill>
                    <a:sysClr val="window" lastClr="FFFFFF"/>
                  </a:solidFill>
                </a:ln>
                <a:solidFill>
                  <a:srgbClr val="DF5327"/>
                </a:solidFill>
                <a:effectLst>
                  <a:outerShdw dist="38100" dir="2700000" algn="tl" rotWithShape="0">
                    <a:srgbClr val="DF5327"/>
                  </a:outerShdw>
                </a:effectLst>
                <a:uLnTx/>
                <a:uFillTx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625FFB3C-931E-4DD9-8A5E-319E84333A50}" type="datetimeFigureOut">
              <a:rPr lang="en-US" smtClean="0"/>
              <a:t>5/15/2023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361A3F52-BBB9-41E3-9971-598507AFEE90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433332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FFB3C-931E-4DD9-8A5E-319E84333A50}" type="datetimeFigureOut">
              <a:rPr lang="en-US" smtClean="0"/>
              <a:t>5/15/2023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A3F52-BBB9-41E3-9971-598507AFEE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14534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FFB3C-931E-4DD9-8A5E-319E84333A50}" type="datetimeFigureOut">
              <a:rPr lang="en-US" smtClean="0"/>
              <a:t>5/15/2023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A3F52-BBB9-41E3-9971-598507AFEE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09160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FFB3C-931E-4DD9-8A5E-319E84333A50}" type="datetimeFigureOut">
              <a:rPr lang="en-US" smtClean="0"/>
              <a:t>5/15/2023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A3F52-BBB9-41E3-9971-598507AFEE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20483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marL="0" algn="ctr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kumimoji="0" lang="en-US" sz="7200" b="1" i="0" u="none" strike="noStrike" kern="1200" cap="all" spc="0" normalizeH="0" baseline="0" dirty="0">
                <a:ln w="15875">
                  <a:solidFill>
                    <a:sysClr val="window" lastClr="FFFFFF"/>
                  </a:solidFill>
                </a:ln>
                <a:solidFill>
                  <a:srgbClr val="DF5327"/>
                </a:solidFill>
                <a:effectLst>
                  <a:outerShdw dist="38100" dir="2700000" algn="tl" rotWithShape="0">
                    <a:srgbClr val="DF5327"/>
                  </a:outerShdw>
                </a:effectLst>
                <a:uLnTx/>
                <a:uFillTx/>
                <a:latin typeface="Corbel" pitchFamily="34" charset="0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FFB3C-931E-4DD9-8A5E-319E84333A50}" type="datetimeFigureOut">
              <a:rPr lang="en-US" smtClean="0"/>
              <a:t>5/15/2023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A3F52-BBB9-41E3-9971-598507AFEE90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969283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FFB3C-931E-4DD9-8A5E-319E84333A50}" type="datetimeFigureOut">
              <a:rPr lang="en-US" smtClean="0"/>
              <a:t>5/15/2023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A3F52-BBB9-41E3-9971-598507AFEE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9297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FFB3C-931E-4DD9-8A5E-319E84333A50}" type="datetimeFigureOut">
              <a:rPr lang="en-US" smtClean="0"/>
              <a:t>5/15/2023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A3F52-BBB9-41E3-9971-598507AFEE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63375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FFB3C-931E-4DD9-8A5E-319E84333A50}" type="datetimeFigureOut">
              <a:rPr lang="en-US" smtClean="0"/>
              <a:t>5/15/2023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A3F52-BBB9-41E3-9971-598507AFEE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84524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FFB3C-931E-4DD9-8A5E-319E84333A50}" type="datetimeFigureOut">
              <a:rPr lang="en-US" smtClean="0"/>
              <a:t>5/15/2023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A3F52-BBB9-41E3-9971-598507AFEE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10354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FFB3C-931E-4DD9-8A5E-319E84333A50}" type="datetimeFigureOut">
              <a:rPr lang="en-US" smtClean="0"/>
              <a:t>5/15/2023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A3F52-BBB9-41E3-9971-598507AFEE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80321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FFB3C-931E-4DD9-8A5E-319E84333A50}" type="datetimeFigureOut">
              <a:rPr lang="en-US" smtClean="0"/>
              <a:t>5/15/2023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A3F52-BBB9-41E3-9971-598507AFEE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52284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fld id="{625FFB3C-931E-4DD9-8A5E-319E84333A50}" type="datetimeFigureOut">
              <a:rPr lang="en-US" smtClean="0"/>
              <a:t>5/15/2023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361A3F52-BBB9-41E3-9971-598507AFEE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64701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pixabay.com/en/calculator-ruler-mathematics-school-32229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21CC1D70-B8B0-95FF-85F9-111B620DADC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924560" y="707664"/>
            <a:ext cx="10535920" cy="526796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55D9EF4E-AC93-6410-32BC-F4455AB2BCB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ar-JO" sz="9600" dirty="0">
                <a:solidFill>
                  <a:srgbClr val="4A66A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التمدد</a:t>
            </a:r>
            <a:endParaRPr lang="en-US" sz="9600" dirty="0">
              <a:solidFill>
                <a:srgbClr val="4A66A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B9A6E28-2497-0F83-0C6A-7647D2B3CB4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09530" y="4976960"/>
            <a:ext cx="8767860" cy="1388165"/>
          </a:xfrm>
        </p:spPr>
        <p:txBody>
          <a:bodyPr>
            <a:normAutofit/>
          </a:bodyPr>
          <a:lstStyle/>
          <a:p>
            <a:r>
              <a:rPr lang="ar-JO" sz="2800" b="1" dirty="0"/>
              <a:t>عمل: سنتيا نينو, كاتيا حداد, مايا وردات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971448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1A9B68-7486-3BAA-BF06-A51E0BE4CB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JO" dirty="0"/>
              <a:t>ما هو التمدد؟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C90D25-C30D-22E1-2CC4-72893FE6BC59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45720" indent="0">
              <a:buNone/>
            </a:pP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C99D52F-55C0-5ABB-D77E-F43FC8BF0FF2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45720" indent="0" algn="r">
              <a:buNone/>
            </a:pPr>
            <a:r>
              <a:rPr lang="ar-JO" sz="5400" b="0" i="0" dirty="0">
                <a:solidFill>
                  <a:schemeClr val="accent2"/>
                </a:solidFill>
                <a:effectLst/>
                <a:latin typeface="Roboto" panose="02000000000000000000" pitchFamily="2" charset="0"/>
              </a:rPr>
              <a:t>يعني هذا أن حجم المادة يتغير بمقدار نسبي معين ثابت.</a:t>
            </a:r>
            <a:endParaRPr lang="en-US" sz="5400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80978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F1FBFF7A-FB54-DD0B-D262-300FF1625CD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13" r="62202"/>
          <a:stretch/>
        </p:blipFill>
        <p:spPr>
          <a:xfrm rot="16200000">
            <a:off x="2620439" y="-2206019"/>
            <a:ext cx="1539901" cy="6367178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33D56480-76D6-04B1-1858-5B82D41596E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14571" y="1818641"/>
            <a:ext cx="5428721" cy="45313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08250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4562001C-432F-5084-C844-6DABFE6C1E9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1630" r="4271"/>
          <a:stretch/>
        </p:blipFill>
        <p:spPr>
          <a:xfrm rot="5400000">
            <a:off x="3260652" y="-2869492"/>
            <a:ext cx="1351280" cy="7476344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A577FEF3-55A8-0212-347B-3B85BDB6FC3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9408" y="1544320"/>
            <a:ext cx="5390832" cy="50385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42507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627DEE-561C-E192-201C-BC0C865736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8240" y="457200"/>
            <a:ext cx="10068560" cy="5877560"/>
          </a:xfrm>
          <a:ln w="28575">
            <a:solidFill>
              <a:schemeClr val="accent1"/>
            </a:solidFill>
          </a:ln>
        </p:spPr>
        <p:txBody>
          <a:bodyPr>
            <a:noAutofit/>
          </a:bodyPr>
          <a:lstStyle/>
          <a:p>
            <a:pPr algn="ctr"/>
            <a:r>
              <a:rPr lang="ar-JO" sz="10000" b="1" dirty="0"/>
              <a:t>شكرا</a:t>
            </a:r>
            <a:endParaRPr lang="en-US" sz="10000" b="1" dirty="0"/>
          </a:p>
        </p:txBody>
      </p:sp>
    </p:spTree>
    <p:extLst>
      <p:ext uri="{BB962C8B-B14F-4D97-AF65-F5344CB8AC3E}">
        <p14:creationId xmlns:p14="http://schemas.microsoft.com/office/powerpoint/2010/main" val="2708345911"/>
      </p:ext>
    </p:extLst>
  </p:cSld>
  <p:clrMapOvr>
    <a:masterClrMapping/>
  </p:clrMapOvr>
</p:sld>
</file>

<file path=ppt/theme/theme1.xml><?xml version="1.0" encoding="utf-8"?>
<a:theme xmlns:a="http://schemas.openxmlformats.org/drawingml/2006/main" name="Basis">
  <a:themeElements>
    <a:clrScheme name="Blue Warm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Basis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sis">
      <a:fillStyleLst>
        <a:solidFill>
          <a:schemeClr val="phClr"/>
        </a:solidFill>
        <a:solidFill>
          <a:schemeClr val="phClr">
            <a:tint val="63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446C221D-F63F-4DD8-B509-CFE168687BF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Atlas</Template>
  <TotalTime>39</TotalTime>
  <Words>27</Words>
  <Application>Microsoft Office PowerPoint</Application>
  <PresentationFormat>Widescreen</PresentationFormat>
  <Paragraphs>5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Corbel</vt:lpstr>
      <vt:lpstr>Roboto</vt:lpstr>
      <vt:lpstr>Basis</vt:lpstr>
      <vt:lpstr>التمدد</vt:lpstr>
      <vt:lpstr>ما هو التمدد؟</vt:lpstr>
      <vt:lpstr>PowerPoint Presentation</vt:lpstr>
      <vt:lpstr>PowerPoint Presentation</vt:lpstr>
      <vt:lpstr>شكرا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التمدد</dc:title>
  <dc:creator>DELL</dc:creator>
  <cp:lastModifiedBy>DELL</cp:lastModifiedBy>
  <cp:revision>2</cp:revision>
  <dcterms:created xsi:type="dcterms:W3CDTF">2023-05-15T16:38:22Z</dcterms:created>
  <dcterms:modified xsi:type="dcterms:W3CDTF">2023-05-15T17:18:03Z</dcterms:modified>
</cp:coreProperties>
</file>