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r>
              <a:rPr lang="ar-JO" sz="3600" b="1" dirty="0">
                <a:effectLst/>
              </a:rPr>
              <a:t>نسبة الامطار في الاردن خلال خمسة سنين</a:t>
            </a:r>
            <a:endParaRPr lang="en-US" sz="54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>
                <a:solidFill>
                  <a:srgbClr val="FFFFFF"/>
                </a:solidFill>
              </a:defRPr>
            </a:pPr>
            <a:endParaRPr lang="en-US" sz="18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565985892388451"/>
          <c:y val="1.18055559859126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3200" b="1" i="0" u="none" strike="noStrike" kern="1200" spc="0" baseline="0">
              <a:solidFill>
                <a:srgbClr val="FFFFFF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Sheet1!$B$2:$B$7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Sheet1!$A$2:$A$7</c:f>
              <c:numCache>
                <c:formatCode>0%</c:formatCode>
                <c:ptCount val="6"/>
                <c:pt idx="0">
                  <c:v>1.1299999999999999</c:v>
                </c:pt>
                <c:pt idx="1">
                  <c:v>0.48</c:v>
                </c:pt>
                <c:pt idx="2">
                  <c:v>0.89</c:v>
                </c:pt>
                <c:pt idx="3">
                  <c:v>0.9</c:v>
                </c:pt>
                <c:pt idx="4">
                  <c:v>0.71</c:v>
                </c:pt>
                <c:pt idx="5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4-4309-93C4-440A4DB94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7671776"/>
        <c:axId val="50766554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C24-4309-93C4-440A4DB94CA6}"/>
                  </c:ext>
                </c:extLst>
              </c15:ser>
            </c15:filteredBarSeries>
          </c:ext>
        </c:extLst>
      </c:barChart>
      <c:catAx>
        <c:axId val="50767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665544"/>
        <c:crosses val="autoZero"/>
        <c:auto val="1"/>
        <c:lblAlgn val="ctr"/>
        <c:lblOffset val="100"/>
        <c:noMultiLvlLbl val="0"/>
      </c:catAx>
      <c:valAx>
        <c:axId val="507665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67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10235234112216"/>
          <c:y val="0.93972431309240212"/>
          <c:w val="7.7952953177556836E-2"/>
          <c:h val="4.8687411049147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6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1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3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5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6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5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2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4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2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64956-emoticon-thumb-double-button-smiley-emoji-signa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illustrations/emoticon-emoji-smile-face-icon-1610518/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A245AC3-2A12-4EC5-90F0-635CC8C2C6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E2F09B-BB20-4BE5-AB02-3EB3D1DC45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8" name="Picture 3" descr="Cloudy oil paint art">
            <a:extLst>
              <a:ext uri="{FF2B5EF4-FFF2-40B4-BE49-F238E27FC236}">
                <a16:creationId xmlns:a16="http://schemas.microsoft.com/office/drawing/2014/main" id="{7DDCA49F-D2A0-C1F3-B73E-E0F66A3E4F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255" r="-1" b="470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F23DAFF7-4C98-4E0E-8986-198D54B6C1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30952" y="0"/>
            <a:ext cx="6858000" cy="6858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BA2F37-388F-4D5A-9ABF-F0ADA6CB8E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4352" y="1546522"/>
            <a:ext cx="6327657" cy="4003971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DAD23D2-6BEF-470D-992C-8B2BC3BF4F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61296" y="1546522"/>
            <a:ext cx="6327656" cy="401607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4C9CA4-47DD-EC40-D7C0-9A19467B5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8401" y="1828799"/>
            <a:ext cx="5105400" cy="2491199"/>
          </a:xfrm>
        </p:spPr>
        <p:txBody>
          <a:bodyPr anchor="b">
            <a:normAutofit/>
          </a:bodyPr>
          <a:lstStyle/>
          <a:p>
            <a:pPr algn="l"/>
            <a:r>
              <a:rPr lang="ar-JO">
                <a:solidFill>
                  <a:srgbClr val="FFFFFF"/>
                </a:solidFill>
              </a:rPr>
              <a:t>مشروع  رياضيات 7ا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63011-579B-CD0A-675F-0B119A1C5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8401" y="4455151"/>
            <a:ext cx="5105400" cy="878849"/>
          </a:xfrm>
        </p:spPr>
        <p:txBody>
          <a:bodyPr anchor="t">
            <a:normAutofit/>
          </a:bodyPr>
          <a:lstStyle/>
          <a:p>
            <a:pPr algn="l"/>
            <a:r>
              <a:rPr lang="ar-JO" sz="2200" dirty="0">
                <a:solidFill>
                  <a:srgbClr val="FFFFFF"/>
                </a:solidFill>
              </a:rPr>
              <a:t>يوسف / فارس سعادة / فواز / الياس</a:t>
            </a:r>
            <a:endParaRPr lang="en-US" sz="2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1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4A9689-36A8-97DD-5185-781D3E44241E}"/>
              </a:ext>
            </a:extLst>
          </p:cNvPr>
          <p:cNvSpPr txBox="1"/>
          <p:nvPr/>
        </p:nvSpPr>
        <p:spPr>
          <a:xfrm>
            <a:off x="2120152" y="500589"/>
            <a:ext cx="6965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chemeClr val="bg1"/>
                </a:solidFill>
              </a:rPr>
              <a:t>نسبة الامطار في الاردن خلال خمسة سنين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7CF9D9-E4E5-68B1-AE45-C2B751E3A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37893"/>
              </p:ext>
            </p:extLst>
          </p:nvPr>
        </p:nvGraphicFramePr>
        <p:xfrm>
          <a:off x="1807883" y="1147482"/>
          <a:ext cx="7802840" cy="497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568">
                  <a:extLst>
                    <a:ext uri="{9D8B030D-6E8A-4147-A177-3AD203B41FA5}">
                      <a16:colId xmlns:a16="http://schemas.microsoft.com/office/drawing/2014/main" val="1364302843"/>
                    </a:ext>
                  </a:extLst>
                </a:gridCol>
                <a:gridCol w="1560568">
                  <a:extLst>
                    <a:ext uri="{9D8B030D-6E8A-4147-A177-3AD203B41FA5}">
                      <a16:colId xmlns:a16="http://schemas.microsoft.com/office/drawing/2014/main" val="2782809246"/>
                    </a:ext>
                  </a:extLst>
                </a:gridCol>
                <a:gridCol w="1560568">
                  <a:extLst>
                    <a:ext uri="{9D8B030D-6E8A-4147-A177-3AD203B41FA5}">
                      <a16:colId xmlns:a16="http://schemas.microsoft.com/office/drawing/2014/main" val="330286824"/>
                    </a:ext>
                  </a:extLst>
                </a:gridCol>
                <a:gridCol w="1560568">
                  <a:extLst>
                    <a:ext uri="{9D8B030D-6E8A-4147-A177-3AD203B41FA5}">
                      <a16:colId xmlns:a16="http://schemas.microsoft.com/office/drawing/2014/main" val="3941065022"/>
                    </a:ext>
                  </a:extLst>
                </a:gridCol>
                <a:gridCol w="1560568">
                  <a:extLst>
                    <a:ext uri="{9D8B030D-6E8A-4147-A177-3AD203B41FA5}">
                      <a16:colId xmlns:a16="http://schemas.microsoft.com/office/drawing/2014/main" val="4073331826"/>
                    </a:ext>
                  </a:extLst>
                </a:gridCol>
              </a:tblGrid>
              <a:tr h="433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J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السنة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J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النسبة الموية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JO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كسر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JO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كسر في ابسط صورة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J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كسر عشري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2543737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11.3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1.13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5578433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0" i="0" u="none" dirty="0"/>
                        <a:t>%48</a:t>
                      </a:r>
                      <a:endParaRPr lang="en-US" sz="1400" b="0" i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48</a:t>
                      </a:r>
                    </a:p>
                    <a:p>
                      <a:pPr algn="ctr"/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4747284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89</a:t>
                      </a:r>
                    </a:p>
                    <a:p>
                      <a:pPr algn="ctr"/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8.9</a:t>
                      </a:r>
                    </a:p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9109589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90</a:t>
                      </a:r>
                    </a:p>
                    <a:p>
                      <a:pPr algn="ctr"/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468008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71</a:t>
                      </a:r>
                    </a:p>
                    <a:p>
                      <a:pPr algn="ctr"/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</a:t>
                      </a:r>
                    </a:p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169691"/>
                  </a:ext>
                </a:extLst>
              </a:tr>
              <a:tr h="75778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59</a:t>
                      </a:r>
                    </a:p>
                    <a:p>
                      <a:pPr algn="ctr"/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5.9</a:t>
                      </a:r>
                    </a:p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0.59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438178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77CC25-026A-9905-633B-2BDEF1B906C8}"/>
              </a:ext>
            </a:extLst>
          </p:cNvPr>
          <p:cNvCxnSpPr>
            <a:cxnSpLocks/>
          </p:cNvCxnSpPr>
          <p:nvPr/>
        </p:nvCxnSpPr>
        <p:spPr>
          <a:xfrm>
            <a:off x="5378824" y="1963270"/>
            <a:ext cx="6902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002152-D764-364B-77D2-F8602A68207C}"/>
              </a:ext>
            </a:extLst>
          </p:cNvPr>
          <p:cNvCxnSpPr>
            <a:cxnSpLocks/>
          </p:cNvCxnSpPr>
          <p:nvPr/>
        </p:nvCxnSpPr>
        <p:spPr>
          <a:xfrm>
            <a:off x="5459506" y="2698376"/>
            <a:ext cx="4751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27B902-FDFE-34EF-F8AA-58FA3B808D5D}"/>
              </a:ext>
            </a:extLst>
          </p:cNvPr>
          <p:cNvCxnSpPr/>
          <p:nvPr/>
        </p:nvCxnSpPr>
        <p:spPr>
          <a:xfrm>
            <a:off x="5459506" y="3446930"/>
            <a:ext cx="4751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E819ACB-A9D0-830A-37BF-C0E3ED1B72BC}"/>
              </a:ext>
            </a:extLst>
          </p:cNvPr>
          <p:cNvCxnSpPr>
            <a:cxnSpLocks/>
          </p:cNvCxnSpPr>
          <p:nvPr/>
        </p:nvCxnSpPr>
        <p:spPr>
          <a:xfrm>
            <a:off x="5459506" y="4168588"/>
            <a:ext cx="4751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7BED139-DF50-618E-7E22-5759D74A9511}"/>
              </a:ext>
            </a:extLst>
          </p:cNvPr>
          <p:cNvCxnSpPr>
            <a:cxnSpLocks/>
          </p:cNvCxnSpPr>
          <p:nvPr/>
        </p:nvCxnSpPr>
        <p:spPr>
          <a:xfrm>
            <a:off x="5378824" y="5002307"/>
            <a:ext cx="4482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F743603-04EC-261B-7D6C-A74848FF61C9}"/>
              </a:ext>
            </a:extLst>
          </p:cNvPr>
          <p:cNvCxnSpPr/>
          <p:nvPr/>
        </p:nvCxnSpPr>
        <p:spPr>
          <a:xfrm>
            <a:off x="5459506" y="5719482"/>
            <a:ext cx="555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ABF3BF-7752-C143-954C-D0725160AF88}"/>
              </a:ext>
            </a:extLst>
          </p:cNvPr>
          <p:cNvCxnSpPr/>
          <p:nvPr/>
        </p:nvCxnSpPr>
        <p:spPr>
          <a:xfrm>
            <a:off x="6992471" y="1963270"/>
            <a:ext cx="5827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BC77C09-DACB-5684-0BD8-C26331AE6AAF}"/>
              </a:ext>
            </a:extLst>
          </p:cNvPr>
          <p:cNvCxnSpPr/>
          <p:nvPr/>
        </p:nvCxnSpPr>
        <p:spPr>
          <a:xfrm>
            <a:off x="6992471" y="270734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617B5B6-B008-1325-F30C-E44638606ECF}"/>
              </a:ext>
            </a:extLst>
          </p:cNvPr>
          <p:cNvCxnSpPr>
            <a:cxnSpLocks/>
          </p:cNvCxnSpPr>
          <p:nvPr/>
        </p:nvCxnSpPr>
        <p:spPr>
          <a:xfrm>
            <a:off x="7117976" y="343796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8C9ACB3-9B26-2CE0-0CBA-8DA747259D3D}"/>
              </a:ext>
            </a:extLst>
          </p:cNvPr>
          <p:cNvCxnSpPr/>
          <p:nvPr/>
        </p:nvCxnSpPr>
        <p:spPr>
          <a:xfrm flipH="1">
            <a:off x="7073154" y="4195482"/>
            <a:ext cx="3765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C21E022-DEAE-1BA5-A140-B04BA89B2584}"/>
              </a:ext>
            </a:extLst>
          </p:cNvPr>
          <p:cNvCxnSpPr/>
          <p:nvPr/>
        </p:nvCxnSpPr>
        <p:spPr>
          <a:xfrm flipH="1">
            <a:off x="6992471" y="5002307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0081F1F-0B47-6D61-599D-AFF673DA77A2}"/>
              </a:ext>
            </a:extLst>
          </p:cNvPr>
          <p:cNvCxnSpPr/>
          <p:nvPr/>
        </p:nvCxnSpPr>
        <p:spPr>
          <a:xfrm flipH="1">
            <a:off x="6992471" y="5719482"/>
            <a:ext cx="582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85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98872B-F193-D761-4645-1DC3015E01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905152"/>
              </p:ext>
            </p:extLst>
          </p:nvPr>
        </p:nvGraphicFramePr>
        <p:xfrm>
          <a:off x="0" y="0"/>
          <a:ext cx="12192000" cy="678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56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178A52-5E65-7FFA-7997-F6D5B2EB2AD2}"/>
              </a:ext>
            </a:extLst>
          </p:cNvPr>
          <p:cNvSpPr txBox="1"/>
          <p:nvPr/>
        </p:nvSpPr>
        <p:spPr>
          <a:xfrm>
            <a:off x="2743200" y="1757083"/>
            <a:ext cx="62035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6000" b="1" dirty="0">
                <a:solidFill>
                  <a:schemeClr val="bg1"/>
                </a:solidFill>
              </a:rPr>
              <a:t>شكرا لاستماعكم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6" name="Picture 5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CEC09CDD-1871-D954-1919-933D8039A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8910" y="3810000"/>
            <a:ext cx="2133961" cy="24955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7449EE-4397-D27F-55BA-C2F0D54315CC}"/>
              </a:ext>
            </a:extLst>
          </p:cNvPr>
          <p:cNvSpPr txBox="1"/>
          <p:nvPr/>
        </p:nvSpPr>
        <p:spPr>
          <a:xfrm flipV="1">
            <a:off x="438910" y="7384120"/>
            <a:ext cx="213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reepngimg.com/png/64956-emoticon-thumb-double-button-smiley-emoji-signa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  <p:pic>
        <p:nvPicPr>
          <p:cNvPr id="9" name="Picture 8" descr="A picture containing spectacles, accessory, goggles, sunglasses&#10;&#10;Description automatically generated">
            <a:extLst>
              <a:ext uri="{FF2B5EF4-FFF2-40B4-BE49-F238E27FC236}">
                <a16:creationId xmlns:a16="http://schemas.microsoft.com/office/drawing/2014/main" id="{AE920ABA-3DD6-DE69-7C24-C05773752F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817225" y="3747247"/>
            <a:ext cx="4464424" cy="297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99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844BC5"/>
      </a:accent1>
      <a:accent2>
        <a:srgbClr val="4842B7"/>
      </a:accent2>
      <a:accent3>
        <a:srgbClr val="4B78C5"/>
      </a:accent3>
      <a:accent4>
        <a:srgbClr val="3999B3"/>
      </a:accent4>
      <a:accent5>
        <a:srgbClr val="49C0A8"/>
      </a:accent5>
      <a:accent6>
        <a:srgbClr val="39B368"/>
      </a:accent6>
      <a:hlink>
        <a:srgbClr val="339A97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95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AvenirNext LT Pro Medium</vt:lpstr>
      <vt:lpstr>BlockprintVTI</vt:lpstr>
      <vt:lpstr>مشروع  رياضيات 7ا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Yousef</cp:lastModifiedBy>
  <cp:revision>17</cp:revision>
  <dcterms:created xsi:type="dcterms:W3CDTF">2023-05-02T17:32:25Z</dcterms:created>
  <dcterms:modified xsi:type="dcterms:W3CDTF">2023-05-15T16:58:08Z</dcterms:modified>
</cp:coreProperties>
</file>