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50" r:id="rId4"/>
  </p:sldMasterIdLst>
  <p:notesMasterIdLst>
    <p:notesMasterId r:id="rId5"/>
  </p:notesMasterIdLst>
  <p:sldIdLst>
    <p:sldId id="256" r:id="rId6"/>
    <p:sldId id="257" r:id="rId7"/>
    <p:sldId id="258" r:id="rId8"/>
    <p:sldId id="259" r:id="rId9"/>
    <p:sldId id="260" r:id="rId10"/>
    <p:sldId id="261" r:id="rId11"/>
    <p:sldId id="262" r:id="rId12"/>
  </p:sldIdLst>
  <p:sldSz cy="6858000" cx="12192000"/>
  <p:notesSz cx="6858000" cy="9144000"/>
  <p:embeddedFontLst>
    <p:embeddedFont>
      <p:font typeface="Gill Sans"/>
      <p:regular r:id="rId13"/>
      <p:bold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5" roundtripDataSignature="AMtx7mhgA4PD0qnV1mUNWSoqYOD1PCMRr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GillSans-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customschemas.google.com/relationships/presentationmetadata" Target="metadata"/><Relationship Id="rId14" Type="http://schemas.openxmlformats.org/officeDocument/2006/relationships/font" Target="fonts/GillSans-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4433ea2e91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4433ea2e9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2"/>
        </a:solidFill>
      </p:bgPr>
    </p:bg>
    <p:spTree>
      <p:nvGrpSpPr>
        <p:cNvPr id="11" name="Shape 11"/>
        <p:cNvGrpSpPr/>
        <p:nvPr/>
      </p:nvGrpSpPr>
      <p:grpSpPr>
        <a:xfrm>
          <a:off x="0" y="0"/>
          <a:ext cx="0" cy="0"/>
          <a:chOff x="0" y="0"/>
          <a:chExt cx="0" cy="0"/>
        </a:xfrm>
      </p:grpSpPr>
      <p:sp>
        <p:nvSpPr>
          <p:cNvPr id="12" name="Google Shape;12;p10"/>
          <p:cNvSpPr txBox="1"/>
          <p:nvPr>
            <p:ph type="ctrTitle"/>
          </p:nvPr>
        </p:nvSpPr>
        <p:spPr>
          <a:xfrm>
            <a:off x="1600200" y="2386744"/>
            <a:ext cx="8991600" cy="164592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0"/>
          <p:cNvSpPr txBox="1"/>
          <p:nvPr>
            <p:ph idx="1" type="subTitle"/>
          </p:nvPr>
        </p:nvSpPr>
        <p:spPr>
          <a:xfrm>
            <a:off x="2695194" y="4352544"/>
            <a:ext cx="6801612" cy="1239894"/>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1000"/>
              </a:spcBef>
              <a:spcAft>
                <a:spcPts val="0"/>
              </a:spcAft>
              <a:buSzPts val="2000"/>
              <a:buNone/>
              <a:defRPr sz="2000">
                <a:solidFill>
                  <a:srgbClr val="FEFEFE"/>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p:txBody>
      </p:sp>
      <p:sp>
        <p:nvSpPr>
          <p:cNvPr id="14" name="Google Shape;14;p10"/>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0"/>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0"/>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4" name="Shape 74"/>
        <p:cNvGrpSpPr/>
        <p:nvPr/>
      </p:nvGrpSpPr>
      <p:grpSpPr>
        <a:xfrm>
          <a:off x="0" y="0"/>
          <a:ext cx="0" cy="0"/>
          <a:chOff x="0" y="0"/>
          <a:chExt cx="0" cy="0"/>
        </a:xfrm>
      </p:grpSpPr>
      <p:sp>
        <p:nvSpPr>
          <p:cNvPr id="75" name="Google Shape;75;p18"/>
          <p:cNvSpPr/>
          <p:nvPr/>
        </p:nvSpPr>
        <p:spPr>
          <a:xfrm>
            <a:off x="0" y="0"/>
            <a:ext cx="6095999"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8"/>
          <p:cNvSpPr txBox="1"/>
          <p:nvPr>
            <p:ph type="title"/>
          </p:nvPr>
        </p:nvSpPr>
        <p:spPr>
          <a:xfrm>
            <a:off x="808523" y="2243828"/>
            <a:ext cx="4494998" cy="1134640"/>
          </a:xfrm>
          <a:prstGeom prst="rect">
            <a:avLst/>
          </a:prstGeom>
          <a:solidFill>
            <a:srgbClr val="FFFFFF"/>
          </a:solidFill>
          <a:ln cap="flat" cmpd="sng" w="9525">
            <a:solidFill>
              <a:srgbClr val="404040"/>
            </a:solidFill>
            <a:prstDash val="solid"/>
            <a:round/>
            <a:headEnd len="sm" w="sm" type="none"/>
            <a:tailEnd len="sm" w="sm" type="none"/>
          </a:ln>
        </p:spPr>
        <p:txBody>
          <a:bodyPr anchorCtr="1" anchor="ctr" bIns="182875" lIns="182875" spcFirstLastPara="1" rIns="182875" wrap="square" tIns="182875">
            <a:noAutofit/>
          </a:bodyPr>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18"/>
          <p:cNvSpPr/>
          <p:nvPr>
            <p:ph idx="2" type="pic"/>
          </p:nvPr>
        </p:nvSpPr>
        <p:spPr>
          <a:xfrm>
            <a:off x="6095999" y="0"/>
            <a:ext cx="6102097" cy="6858000"/>
          </a:xfrm>
          <a:prstGeom prst="rect">
            <a:avLst/>
          </a:prstGeom>
          <a:solidFill>
            <a:srgbClr val="BFBFBF"/>
          </a:solidFill>
          <a:ln>
            <a:noFill/>
          </a:ln>
        </p:spPr>
      </p:sp>
      <p:sp>
        <p:nvSpPr>
          <p:cNvPr id="78" name="Google Shape;78;p18"/>
          <p:cNvSpPr txBox="1"/>
          <p:nvPr>
            <p:ph idx="1" type="body"/>
          </p:nvPr>
        </p:nvSpPr>
        <p:spPr>
          <a:xfrm>
            <a:off x="1115568" y="3549918"/>
            <a:ext cx="3794760" cy="2194037"/>
          </a:xfrm>
          <a:prstGeom prst="rect">
            <a:avLst/>
          </a:prstGeom>
          <a:noFill/>
          <a:ln>
            <a:noFill/>
          </a:ln>
        </p:spPr>
        <p:txBody>
          <a:bodyPr anchorCtr="1" anchor="t" bIns="45700" lIns="91425" spcFirstLastPara="1" rIns="91425" wrap="square" tIns="45700">
            <a:normAutofit/>
          </a:bodyPr>
          <a:lstStyle>
            <a:lvl1pPr indent="-228600" lvl="0" marL="457200" algn="ctr">
              <a:lnSpc>
                <a:spcPct val="100000"/>
              </a:lnSpc>
              <a:spcBef>
                <a:spcPts val="1000"/>
              </a:spcBef>
              <a:spcAft>
                <a:spcPts val="0"/>
              </a:spcAft>
              <a:buSzPts val="1500"/>
              <a:buNone/>
              <a:defRPr sz="1500">
                <a:solidFill>
                  <a:srgbClr val="FFFFFF"/>
                </a:solidFill>
              </a:defRPr>
            </a:lvl1pPr>
            <a:lvl2pPr indent="-228600" lvl="1" marL="914400" algn="l">
              <a:lnSpc>
                <a:spcPct val="100000"/>
              </a:lnSpc>
              <a:spcBef>
                <a:spcPts val="1000"/>
              </a:spcBef>
              <a:spcAft>
                <a:spcPts val="0"/>
              </a:spcAft>
              <a:buSzPts val="1400"/>
              <a:buNone/>
              <a:defRPr sz="1400"/>
            </a:lvl2pPr>
            <a:lvl3pPr indent="-228600" lvl="2" marL="1371600" algn="l">
              <a:lnSpc>
                <a:spcPct val="100000"/>
              </a:lnSpc>
              <a:spcBef>
                <a:spcPts val="1000"/>
              </a:spcBef>
              <a:spcAft>
                <a:spcPts val="0"/>
              </a:spcAft>
              <a:buSzPts val="1200"/>
              <a:buNone/>
              <a:defRPr sz="1200"/>
            </a:lvl3pPr>
            <a:lvl4pPr indent="-228600" lvl="3" marL="1828800" algn="l">
              <a:lnSpc>
                <a:spcPct val="100000"/>
              </a:lnSpc>
              <a:spcBef>
                <a:spcPts val="1000"/>
              </a:spcBef>
              <a:spcAft>
                <a:spcPts val="0"/>
              </a:spcAft>
              <a:buSzPts val="1000"/>
              <a:buNone/>
              <a:defRPr sz="1000"/>
            </a:lvl4pPr>
            <a:lvl5pPr indent="-228600" lvl="4" marL="2286000" algn="l">
              <a:lnSpc>
                <a:spcPct val="100000"/>
              </a:lnSpc>
              <a:spcBef>
                <a:spcPts val="1000"/>
              </a:spcBef>
              <a:spcAft>
                <a:spcPts val="0"/>
              </a:spcAft>
              <a:buSzPts val="1000"/>
              <a:buNone/>
              <a:defRPr sz="1000"/>
            </a:lvl5pPr>
            <a:lvl6pPr indent="-228600" lvl="5" marL="2743200" algn="l">
              <a:lnSpc>
                <a:spcPct val="100000"/>
              </a:lnSpc>
              <a:spcBef>
                <a:spcPts val="1000"/>
              </a:spcBef>
              <a:spcAft>
                <a:spcPts val="0"/>
              </a:spcAft>
              <a:buSzPts val="1000"/>
              <a:buNone/>
              <a:defRPr sz="1000"/>
            </a:lvl6pPr>
            <a:lvl7pPr indent="-228600" lvl="6" marL="3200400" algn="l">
              <a:lnSpc>
                <a:spcPct val="100000"/>
              </a:lnSpc>
              <a:spcBef>
                <a:spcPts val="1000"/>
              </a:spcBef>
              <a:spcAft>
                <a:spcPts val="0"/>
              </a:spcAft>
              <a:buSzPts val="1000"/>
              <a:buNone/>
              <a:defRPr sz="1000"/>
            </a:lvl7pPr>
            <a:lvl8pPr indent="-228600" lvl="7" marL="3657600" algn="l">
              <a:lnSpc>
                <a:spcPct val="100000"/>
              </a:lnSpc>
              <a:spcBef>
                <a:spcPts val="1000"/>
              </a:spcBef>
              <a:spcAft>
                <a:spcPts val="0"/>
              </a:spcAft>
              <a:buSzPts val="1000"/>
              <a:buNone/>
              <a:defRPr sz="1000"/>
            </a:lvl8pPr>
            <a:lvl9pPr indent="-228600" lvl="8" marL="4114800" algn="l">
              <a:lnSpc>
                <a:spcPct val="100000"/>
              </a:lnSpc>
              <a:spcBef>
                <a:spcPts val="1000"/>
              </a:spcBef>
              <a:spcAft>
                <a:spcPts val="0"/>
              </a:spcAft>
              <a:buSzPts val="1000"/>
              <a:buNone/>
              <a:defRPr sz="1000"/>
            </a:lvl9pPr>
          </a:lstStyle>
          <a:p/>
        </p:txBody>
      </p:sp>
      <p:sp>
        <p:nvSpPr>
          <p:cNvPr id="79" name="Google Shape;79;p18"/>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8"/>
          <p:cNvSpPr txBox="1"/>
          <p:nvPr>
            <p:ph idx="11" type="ftr"/>
          </p:nvPr>
        </p:nvSpPr>
        <p:spPr>
          <a:xfrm>
            <a:off x="804672" y="6236208"/>
            <a:ext cx="5124797"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8"/>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2" name="Shape 82"/>
        <p:cNvGrpSpPr/>
        <p:nvPr/>
      </p:nvGrpSpPr>
      <p:grpSpPr>
        <a:xfrm>
          <a:off x="0" y="0"/>
          <a:ext cx="0" cy="0"/>
          <a:chOff x="0" y="0"/>
          <a:chExt cx="0" cy="0"/>
        </a:xfrm>
      </p:grpSpPr>
      <p:sp>
        <p:nvSpPr>
          <p:cNvPr id="83" name="Google Shape;83;p19"/>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9"/>
          <p:cNvSpPr txBox="1"/>
          <p:nvPr>
            <p:ph idx="1" type="body"/>
          </p:nvPr>
        </p:nvSpPr>
        <p:spPr>
          <a:xfrm rot="5400000">
            <a:off x="4545009" y="324172"/>
            <a:ext cx="3101983" cy="7729728"/>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85" name="Google Shape;85;p19"/>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9"/>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9"/>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8" name="Shape 88"/>
        <p:cNvGrpSpPr/>
        <p:nvPr/>
      </p:nvGrpSpPr>
      <p:grpSpPr>
        <a:xfrm>
          <a:off x="0" y="0"/>
          <a:ext cx="0" cy="0"/>
          <a:chOff x="0" y="0"/>
          <a:chExt cx="0" cy="0"/>
        </a:xfrm>
      </p:grpSpPr>
      <p:sp>
        <p:nvSpPr>
          <p:cNvPr id="89" name="Google Shape;89;p20"/>
          <p:cNvSpPr txBox="1"/>
          <p:nvPr>
            <p:ph type="title"/>
          </p:nvPr>
        </p:nvSpPr>
        <p:spPr>
          <a:xfrm rot="5400000">
            <a:off x="6810676" y="2779696"/>
            <a:ext cx="4983480" cy="1298608"/>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0" name="Google Shape;90;p20"/>
          <p:cNvSpPr txBox="1"/>
          <p:nvPr>
            <p:ph idx="1" type="body"/>
          </p:nvPr>
        </p:nvSpPr>
        <p:spPr>
          <a:xfrm rot="5400000">
            <a:off x="2838641" y="329756"/>
            <a:ext cx="4983480" cy="6198489"/>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91" name="Google Shape;91;p20"/>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0"/>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0"/>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3" name="Shape 23"/>
        <p:cNvGrpSpPr/>
        <p:nvPr/>
      </p:nvGrpSpPr>
      <p:grpSpPr>
        <a:xfrm>
          <a:off x="0" y="0"/>
          <a:ext cx="0" cy="0"/>
          <a:chOff x="0" y="0"/>
          <a:chExt cx="0" cy="0"/>
        </a:xfrm>
      </p:grpSpPr>
      <p:sp>
        <p:nvSpPr>
          <p:cNvPr id="24" name="Google Shape;24;p11"/>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1"/>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26" name="Google Shape;26;p11"/>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1"/>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1"/>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12"/>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2"/>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2"/>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12"/>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2"/>
        </a:solidFill>
      </p:bgPr>
    </p:bg>
    <p:spTree>
      <p:nvGrpSpPr>
        <p:cNvPr id="34" name="Shape 34"/>
        <p:cNvGrpSpPr/>
        <p:nvPr/>
      </p:nvGrpSpPr>
      <p:grpSpPr>
        <a:xfrm>
          <a:off x="0" y="0"/>
          <a:ext cx="0" cy="0"/>
          <a:chOff x="0" y="0"/>
          <a:chExt cx="0" cy="0"/>
        </a:xfrm>
      </p:grpSpPr>
      <p:sp>
        <p:nvSpPr>
          <p:cNvPr id="35" name="Google Shape;35;p9"/>
          <p:cNvSpPr txBox="1"/>
          <p:nvPr>
            <p:ph type="ctrTitle"/>
          </p:nvPr>
        </p:nvSpPr>
        <p:spPr>
          <a:xfrm>
            <a:off x="1600200" y="2386744"/>
            <a:ext cx="8991600" cy="164592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9"/>
          <p:cNvSpPr txBox="1"/>
          <p:nvPr>
            <p:ph idx="1" type="subTitle"/>
          </p:nvPr>
        </p:nvSpPr>
        <p:spPr>
          <a:xfrm>
            <a:off x="2695194" y="4352544"/>
            <a:ext cx="6801612" cy="1239894"/>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1000"/>
              </a:spcBef>
              <a:spcAft>
                <a:spcPts val="0"/>
              </a:spcAft>
              <a:buSzPts val="2000"/>
              <a:buNone/>
              <a:defRPr sz="2000">
                <a:solidFill>
                  <a:srgbClr val="FEFEFE"/>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p:txBody>
      </p:sp>
      <p:sp>
        <p:nvSpPr>
          <p:cNvPr id="37" name="Google Shape;37;p9"/>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9"/>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9"/>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1"/>
        </a:solidFill>
      </p:bgPr>
    </p:bg>
    <p:spTree>
      <p:nvGrpSpPr>
        <p:cNvPr id="40" name="Shape 40"/>
        <p:cNvGrpSpPr/>
        <p:nvPr/>
      </p:nvGrpSpPr>
      <p:grpSpPr>
        <a:xfrm>
          <a:off x="0" y="0"/>
          <a:ext cx="0" cy="0"/>
          <a:chOff x="0" y="0"/>
          <a:chExt cx="0" cy="0"/>
        </a:xfrm>
      </p:grpSpPr>
      <p:sp>
        <p:nvSpPr>
          <p:cNvPr id="41" name="Google Shape;41;p13"/>
          <p:cNvSpPr txBox="1"/>
          <p:nvPr>
            <p:ph type="title"/>
          </p:nvPr>
        </p:nvSpPr>
        <p:spPr>
          <a:xfrm>
            <a:off x="1600200" y="2386744"/>
            <a:ext cx="8991600" cy="164592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3"/>
          <p:cNvSpPr txBox="1"/>
          <p:nvPr>
            <p:ph idx="1" type="body"/>
          </p:nvPr>
        </p:nvSpPr>
        <p:spPr>
          <a:xfrm>
            <a:off x="2695194" y="4352465"/>
            <a:ext cx="6801612" cy="1265082"/>
          </a:xfrm>
          <a:prstGeom prst="rect">
            <a:avLst/>
          </a:prstGeom>
          <a:noFill/>
          <a:ln>
            <a:noFill/>
          </a:ln>
        </p:spPr>
        <p:txBody>
          <a:bodyPr anchorCtr="1" anchor="t" bIns="45700" lIns="91425" spcFirstLastPara="1" rIns="91425" wrap="square" tIns="45700">
            <a:normAutofit/>
          </a:bodyPr>
          <a:lstStyle>
            <a:lvl1pPr indent="-228600" lvl="0" marL="457200" algn="l">
              <a:lnSpc>
                <a:spcPct val="100000"/>
              </a:lnSpc>
              <a:spcBef>
                <a:spcPts val="1000"/>
              </a:spcBef>
              <a:spcAft>
                <a:spcPts val="0"/>
              </a:spcAft>
              <a:buSzPts val="2000"/>
              <a:buNone/>
              <a:defRPr sz="2000">
                <a:solidFill>
                  <a:schemeClr val="lt1"/>
                </a:solidFill>
              </a:defRPr>
            </a:lvl1pPr>
            <a:lvl2pPr indent="-228600" lvl="1" marL="914400" algn="l">
              <a:lnSpc>
                <a:spcPct val="100000"/>
              </a:lnSpc>
              <a:spcBef>
                <a:spcPts val="1000"/>
              </a:spcBef>
              <a:spcAft>
                <a:spcPts val="0"/>
              </a:spcAft>
              <a:buSzPts val="2000"/>
              <a:buNone/>
              <a:defRPr sz="2000">
                <a:solidFill>
                  <a:schemeClr val="lt1"/>
                </a:solidFill>
              </a:defRPr>
            </a:lvl2pPr>
            <a:lvl3pPr indent="-228600" lvl="2" marL="1371600" algn="l">
              <a:lnSpc>
                <a:spcPct val="100000"/>
              </a:lnSpc>
              <a:spcBef>
                <a:spcPts val="1000"/>
              </a:spcBef>
              <a:spcAft>
                <a:spcPts val="0"/>
              </a:spcAft>
              <a:buSzPts val="1800"/>
              <a:buNone/>
              <a:defRPr sz="1800">
                <a:solidFill>
                  <a:schemeClr val="lt1"/>
                </a:solidFill>
              </a:defRPr>
            </a:lvl3pPr>
            <a:lvl4pPr indent="-228600" lvl="3" marL="1828800" algn="l">
              <a:lnSpc>
                <a:spcPct val="100000"/>
              </a:lnSpc>
              <a:spcBef>
                <a:spcPts val="1000"/>
              </a:spcBef>
              <a:spcAft>
                <a:spcPts val="0"/>
              </a:spcAft>
              <a:buSzPts val="1600"/>
              <a:buNone/>
              <a:defRPr sz="1600">
                <a:solidFill>
                  <a:schemeClr val="lt1"/>
                </a:solidFill>
              </a:defRPr>
            </a:lvl4pPr>
            <a:lvl5pPr indent="-228600" lvl="4" marL="2286000" algn="l">
              <a:lnSpc>
                <a:spcPct val="100000"/>
              </a:lnSpc>
              <a:spcBef>
                <a:spcPts val="1000"/>
              </a:spcBef>
              <a:spcAft>
                <a:spcPts val="0"/>
              </a:spcAft>
              <a:buSzPts val="1600"/>
              <a:buNone/>
              <a:defRPr sz="1600">
                <a:solidFill>
                  <a:schemeClr val="lt1"/>
                </a:solidFill>
              </a:defRPr>
            </a:lvl5pPr>
            <a:lvl6pPr indent="-228600" lvl="5" marL="2743200" algn="l">
              <a:lnSpc>
                <a:spcPct val="100000"/>
              </a:lnSpc>
              <a:spcBef>
                <a:spcPts val="1000"/>
              </a:spcBef>
              <a:spcAft>
                <a:spcPts val="0"/>
              </a:spcAft>
              <a:buSzPts val="1600"/>
              <a:buNone/>
              <a:defRPr sz="1600">
                <a:solidFill>
                  <a:schemeClr val="lt1"/>
                </a:solidFill>
              </a:defRPr>
            </a:lvl6pPr>
            <a:lvl7pPr indent="-228600" lvl="6" marL="3200400" algn="l">
              <a:lnSpc>
                <a:spcPct val="100000"/>
              </a:lnSpc>
              <a:spcBef>
                <a:spcPts val="1000"/>
              </a:spcBef>
              <a:spcAft>
                <a:spcPts val="0"/>
              </a:spcAft>
              <a:buSzPts val="1600"/>
              <a:buNone/>
              <a:defRPr sz="1600">
                <a:solidFill>
                  <a:schemeClr val="lt1"/>
                </a:solidFill>
              </a:defRPr>
            </a:lvl7pPr>
            <a:lvl8pPr indent="-228600" lvl="7" marL="3657600" algn="l">
              <a:lnSpc>
                <a:spcPct val="100000"/>
              </a:lnSpc>
              <a:spcBef>
                <a:spcPts val="1000"/>
              </a:spcBef>
              <a:spcAft>
                <a:spcPts val="0"/>
              </a:spcAft>
              <a:buSzPts val="1600"/>
              <a:buNone/>
              <a:defRPr sz="1600">
                <a:solidFill>
                  <a:schemeClr val="lt1"/>
                </a:solidFill>
              </a:defRPr>
            </a:lvl8pPr>
            <a:lvl9pPr indent="-228600" lvl="8" marL="4114800" algn="l">
              <a:lnSpc>
                <a:spcPct val="100000"/>
              </a:lnSpc>
              <a:spcBef>
                <a:spcPts val="1000"/>
              </a:spcBef>
              <a:spcAft>
                <a:spcPts val="0"/>
              </a:spcAft>
              <a:buSzPts val="1600"/>
              <a:buNone/>
              <a:defRPr sz="1600">
                <a:solidFill>
                  <a:schemeClr val="lt1"/>
                </a:solidFill>
              </a:defRPr>
            </a:lvl9pPr>
          </a:lstStyle>
          <a:p/>
        </p:txBody>
      </p:sp>
      <p:sp>
        <p:nvSpPr>
          <p:cNvPr id="43" name="Google Shape;43;p13"/>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3"/>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3"/>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6" name="Shape 46"/>
        <p:cNvGrpSpPr/>
        <p:nvPr/>
      </p:nvGrpSpPr>
      <p:grpSpPr>
        <a:xfrm>
          <a:off x="0" y="0"/>
          <a:ext cx="0" cy="0"/>
          <a:chOff x="0" y="0"/>
          <a:chExt cx="0" cy="0"/>
        </a:xfrm>
      </p:grpSpPr>
      <p:sp>
        <p:nvSpPr>
          <p:cNvPr id="47" name="Google Shape;47;p14"/>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14"/>
          <p:cNvSpPr txBox="1"/>
          <p:nvPr>
            <p:ph idx="1" type="body"/>
          </p:nvPr>
        </p:nvSpPr>
        <p:spPr>
          <a:xfrm>
            <a:off x="1581912" y="2638044"/>
            <a:ext cx="4271771" cy="310198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49" name="Google Shape;49;p14"/>
          <p:cNvSpPr txBox="1"/>
          <p:nvPr>
            <p:ph idx="2" type="body"/>
          </p:nvPr>
        </p:nvSpPr>
        <p:spPr>
          <a:xfrm>
            <a:off x="6338315" y="2638044"/>
            <a:ext cx="4270247" cy="310198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50" name="Google Shape;50;p14"/>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4"/>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4"/>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3" name="Shape 53"/>
        <p:cNvGrpSpPr/>
        <p:nvPr/>
      </p:nvGrpSpPr>
      <p:grpSpPr>
        <a:xfrm>
          <a:off x="0" y="0"/>
          <a:ext cx="0" cy="0"/>
          <a:chOff x="0" y="0"/>
          <a:chExt cx="0" cy="0"/>
        </a:xfrm>
      </p:grpSpPr>
      <p:sp>
        <p:nvSpPr>
          <p:cNvPr id="54" name="Google Shape;54;p15"/>
          <p:cNvSpPr txBox="1"/>
          <p:nvPr>
            <p:ph idx="1" type="body"/>
          </p:nvPr>
        </p:nvSpPr>
        <p:spPr>
          <a:xfrm>
            <a:off x="1583436" y="2313433"/>
            <a:ext cx="4270248" cy="704087"/>
          </a:xfrm>
          <a:prstGeom prst="rect">
            <a:avLst/>
          </a:prstGeom>
          <a:noFill/>
          <a:ln>
            <a:noFill/>
          </a:ln>
        </p:spPr>
        <p:txBody>
          <a:bodyPr anchorCtr="1" anchor="b" bIns="45700" lIns="91425" spcFirstLastPara="1" rIns="91425" wrap="square" tIns="45700">
            <a:normAutofit/>
          </a:bodyPr>
          <a:lstStyle>
            <a:lvl1pPr indent="-228600" lvl="0" marL="457200" algn="ctr">
              <a:lnSpc>
                <a:spcPct val="100000"/>
              </a:lnSpc>
              <a:spcBef>
                <a:spcPts val="1000"/>
              </a:spcBef>
              <a:spcAft>
                <a:spcPts val="0"/>
              </a:spcAft>
              <a:buSzPts val="1900"/>
              <a:buNone/>
              <a:defRPr b="0" sz="1900" cap="none">
                <a:solidFill>
                  <a:srgbClr val="6B8890"/>
                </a:solidFill>
              </a:defRPr>
            </a:lvl1pPr>
            <a:lvl2pPr indent="-228600" lvl="1" marL="914400" algn="l">
              <a:lnSpc>
                <a:spcPct val="100000"/>
              </a:lnSpc>
              <a:spcBef>
                <a:spcPts val="1000"/>
              </a:spcBef>
              <a:spcAft>
                <a:spcPts val="0"/>
              </a:spcAft>
              <a:buSzPts val="1900"/>
              <a:buNone/>
              <a:defRPr b="1" sz="19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55" name="Google Shape;55;p15"/>
          <p:cNvSpPr txBox="1"/>
          <p:nvPr>
            <p:ph idx="2" type="body"/>
          </p:nvPr>
        </p:nvSpPr>
        <p:spPr>
          <a:xfrm>
            <a:off x="1583436" y="3143250"/>
            <a:ext cx="4270248" cy="2596776"/>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56" name="Google Shape;56;p15"/>
          <p:cNvSpPr txBox="1"/>
          <p:nvPr>
            <p:ph idx="3" type="body"/>
          </p:nvPr>
        </p:nvSpPr>
        <p:spPr>
          <a:xfrm>
            <a:off x="6338316" y="3143250"/>
            <a:ext cx="4253484" cy="2596776"/>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30200" lvl="4" marL="2286000" algn="l">
              <a:lnSpc>
                <a:spcPct val="100000"/>
              </a:lnSpc>
              <a:spcBef>
                <a:spcPts val="1000"/>
              </a:spcBef>
              <a:spcAft>
                <a:spcPts val="0"/>
              </a:spcAft>
              <a:buSzPts val="16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57" name="Google Shape;57;p15"/>
          <p:cNvSpPr txBox="1"/>
          <p:nvPr>
            <p:ph idx="4" type="body"/>
          </p:nvPr>
        </p:nvSpPr>
        <p:spPr>
          <a:xfrm>
            <a:off x="6338316" y="2313433"/>
            <a:ext cx="4270248" cy="704087"/>
          </a:xfrm>
          <a:prstGeom prst="rect">
            <a:avLst/>
          </a:prstGeom>
          <a:noFill/>
          <a:ln>
            <a:noFill/>
          </a:ln>
        </p:spPr>
        <p:txBody>
          <a:bodyPr anchorCtr="1" anchor="b" bIns="45700" lIns="91425" spcFirstLastPara="1" rIns="91425" wrap="square" tIns="45700">
            <a:normAutofit/>
          </a:bodyPr>
          <a:lstStyle>
            <a:lvl1pPr indent="-228600" lvl="0" marL="457200" algn="ctr">
              <a:lnSpc>
                <a:spcPct val="100000"/>
              </a:lnSpc>
              <a:spcBef>
                <a:spcPts val="1000"/>
              </a:spcBef>
              <a:spcAft>
                <a:spcPts val="0"/>
              </a:spcAft>
              <a:buSzPts val="1900"/>
              <a:buNone/>
              <a:defRPr b="0" sz="1900" cap="none">
                <a:solidFill>
                  <a:srgbClr val="6B8890"/>
                </a:solidFill>
              </a:defRPr>
            </a:lvl1pPr>
            <a:lvl2pPr indent="-228600" lvl="1" marL="914400" algn="l">
              <a:lnSpc>
                <a:spcPct val="100000"/>
              </a:lnSpc>
              <a:spcBef>
                <a:spcPts val="1000"/>
              </a:spcBef>
              <a:spcAft>
                <a:spcPts val="0"/>
              </a:spcAft>
              <a:buSzPts val="1900"/>
              <a:buNone/>
              <a:defRPr b="1" sz="19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58" name="Google Shape;58;p15"/>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5"/>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5"/>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61" name="Google Shape;61;p15"/>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2" name="Shape 62"/>
        <p:cNvGrpSpPr/>
        <p:nvPr/>
      </p:nvGrpSpPr>
      <p:grpSpPr>
        <a:xfrm>
          <a:off x="0" y="0"/>
          <a:ext cx="0" cy="0"/>
          <a:chOff x="0" y="0"/>
          <a:chExt cx="0" cy="0"/>
        </a:xfrm>
      </p:grpSpPr>
      <p:sp>
        <p:nvSpPr>
          <p:cNvPr id="63" name="Google Shape;63;p16"/>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6"/>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6"/>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6" name="Shape 66"/>
        <p:cNvGrpSpPr/>
        <p:nvPr/>
      </p:nvGrpSpPr>
      <p:grpSpPr>
        <a:xfrm>
          <a:off x="0" y="0"/>
          <a:ext cx="0" cy="0"/>
          <a:chOff x="0" y="0"/>
          <a:chExt cx="0" cy="0"/>
        </a:xfrm>
      </p:grpSpPr>
      <p:sp>
        <p:nvSpPr>
          <p:cNvPr id="67" name="Google Shape;67;p17"/>
          <p:cNvSpPr/>
          <p:nvPr/>
        </p:nvSpPr>
        <p:spPr>
          <a:xfrm>
            <a:off x="0" y="0"/>
            <a:ext cx="6096000"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7"/>
          <p:cNvSpPr txBox="1"/>
          <p:nvPr>
            <p:ph type="title"/>
          </p:nvPr>
        </p:nvSpPr>
        <p:spPr>
          <a:xfrm>
            <a:off x="804672" y="2243828"/>
            <a:ext cx="4486656" cy="1141497"/>
          </a:xfrm>
          <a:prstGeom prst="rect">
            <a:avLst/>
          </a:prstGeom>
          <a:solidFill>
            <a:srgbClr val="FFFFFF"/>
          </a:solidFill>
          <a:ln cap="flat" cmpd="sng" w="9525">
            <a:solidFill>
              <a:srgbClr val="404040"/>
            </a:solidFill>
            <a:prstDash val="solid"/>
            <a:round/>
            <a:headEnd len="sm" w="sm" type="none"/>
            <a:tailEnd len="sm" w="sm" type="none"/>
          </a:ln>
        </p:spPr>
        <p:txBody>
          <a:bodyPr anchorCtr="1" anchor="ctr" bIns="182875" lIns="182875" spcFirstLastPara="1" rIns="182875" wrap="square" tIns="182875">
            <a:normAutofit/>
          </a:bodyPr>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7"/>
          <p:cNvSpPr txBox="1"/>
          <p:nvPr>
            <p:ph idx="1" type="body"/>
          </p:nvPr>
        </p:nvSpPr>
        <p:spPr>
          <a:xfrm>
            <a:off x="6736080" y="804672"/>
            <a:ext cx="4815840" cy="5248656"/>
          </a:xfrm>
          <a:prstGeom prst="rect">
            <a:avLst/>
          </a:prstGeom>
          <a:noFill/>
          <a:ln>
            <a:noFill/>
          </a:ln>
        </p:spPr>
        <p:txBody>
          <a:bodyPr anchorCtr="0" anchor="t" bIns="45700" lIns="91425" spcFirstLastPara="1" rIns="91425" wrap="square" tIns="45700">
            <a:normAutofit/>
          </a:bodyPr>
          <a:lstStyle>
            <a:lvl1pPr indent="-349250" lvl="0" marL="457200" algn="l">
              <a:lnSpc>
                <a:spcPct val="100000"/>
              </a:lnSpc>
              <a:spcBef>
                <a:spcPts val="1000"/>
              </a:spcBef>
              <a:spcAft>
                <a:spcPts val="0"/>
              </a:spcAft>
              <a:buSzPts val="1900"/>
              <a:buChar char="•"/>
              <a:defRPr sz="1900">
                <a:solidFill>
                  <a:schemeClr val="dk1"/>
                </a:solidFill>
              </a:defRPr>
            </a:lvl1pPr>
            <a:lvl2pPr indent="-330200" lvl="1" marL="914400" algn="l">
              <a:lnSpc>
                <a:spcPct val="100000"/>
              </a:lnSpc>
              <a:spcBef>
                <a:spcPts val="1000"/>
              </a:spcBef>
              <a:spcAft>
                <a:spcPts val="0"/>
              </a:spcAft>
              <a:buSzPts val="1600"/>
              <a:buChar char="•"/>
              <a:defRPr sz="1600">
                <a:solidFill>
                  <a:schemeClr val="dk1"/>
                </a:solidFill>
              </a:defRPr>
            </a:lvl2pPr>
            <a:lvl3pPr indent="-330200" lvl="2" marL="1371600" algn="l">
              <a:lnSpc>
                <a:spcPct val="100000"/>
              </a:lnSpc>
              <a:spcBef>
                <a:spcPts val="1000"/>
              </a:spcBef>
              <a:spcAft>
                <a:spcPts val="0"/>
              </a:spcAft>
              <a:buSzPts val="1600"/>
              <a:buChar char="•"/>
              <a:defRPr sz="1600">
                <a:solidFill>
                  <a:schemeClr val="dk1"/>
                </a:solidFill>
              </a:defRPr>
            </a:lvl3pPr>
            <a:lvl4pPr indent="-330200" lvl="3" marL="1828800" algn="l">
              <a:lnSpc>
                <a:spcPct val="100000"/>
              </a:lnSpc>
              <a:spcBef>
                <a:spcPts val="1000"/>
              </a:spcBef>
              <a:spcAft>
                <a:spcPts val="0"/>
              </a:spcAft>
              <a:buSzPts val="1600"/>
              <a:buChar char="•"/>
              <a:defRPr sz="1600">
                <a:solidFill>
                  <a:schemeClr val="dk1"/>
                </a:solidFill>
              </a:defRPr>
            </a:lvl4pPr>
            <a:lvl5pPr indent="-330200" lvl="4" marL="2286000" algn="l">
              <a:lnSpc>
                <a:spcPct val="100000"/>
              </a:lnSpc>
              <a:spcBef>
                <a:spcPts val="1000"/>
              </a:spcBef>
              <a:spcAft>
                <a:spcPts val="0"/>
              </a:spcAft>
              <a:buSzPts val="1600"/>
              <a:buChar char="•"/>
              <a:defRPr sz="1600">
                <a:solidFill>
                  <a:schemeClr val="dk1"/>
                </a:solidFill>
              </a:defRPr>
            </a:lvl5pPr>
            <a:lvl6pPr indent="-330200" lvl="5" marL="2743200" algn="l">
              <a:lnSpc>
                <a:spcPct val="100000"/>
              </a:lnSpc>
              <a:spcBef>
                <a:spcPts val="1000"/>
              </a:spcBef>
              <a:spcAft>
                <a:spcPts val="0"/>
              </a:spcAft>
              <a:buSzPts val="1600"/>
              <a:buChar char="•"/>
              <a:defRPr sz="1600"/>
            </a:lvl6pPr>
            <a:lvl7pPr indent="-330200" lvl="6" marL="3200400" algn="l">
              <a:lnSpc>
                <a:spcPct val="100000"/>
              </a:lnSpc>
              <a:spcBef>
                <a:spcPts val="1000"/>
              </a:spcBef>
              <a:spcAft>
                <a:spcPts val="0"/>
              </a:spcAft>
              <a:buSzPts val="1600"/>
              <a:buChar char="•"/>
              <a:defRPr sz="1600"/>
            </a:lvl7pPr>
            <a:lvl8pPr indent="-330200" lvl="7" marL="3657600" algn="l">
              <a:lnSpc>
                <a:spcPct val="100000"/>
              </a:lnSpc>
              <a:spcBef>
                <a:spcPts val="1000"/>
              </a:spcBef>
              <a:spcAft>
                <a:spcPts val="0"/>
              </a:spcAft>
              <a:buSzPts val="1600"/>
              <a:buChar char="•"/>
              <a:defRPr sz="1600"/>
            </a:lvl8pPr>
            <a:lvl9pPr indent="-330200" lvl="8" marL="4114800" algn="l">
              <a:lnSpc>
                <a:spcPct val="100000"/>
              </a:lnSpc>
              <a:spcBef>
                <a:spcPts val="1000"/>
              </a:spcBef>
              <a:spcAft>
                <a:spcPts val="0"/>
              </a:spcAft>
              <a:buSzPts val="1600"/>
              <a:buChar char="•"/>
              <a:defRPr sz="1600"/>
            </a:lvl9pPr>
          </a:lstStyle>
          <a:p/>
        </p:txBody>
      </p:sp>
      <p:sp>
        <p:nvSpPr>
          <p:cNvPr id="70" name="Google Shape;70;p17"/>
          <p:cNvSpPr txBox="1"/>
          <p:nvPr>
            <p:ph idx="2" type="body"/>
          </p:nvPr>
        </p:nvSpPr>
        <p:spPr>
          <a:xfrm>
            <a:off x="1115568" y="3549918"/>
            <a:ext cx="3794760" cy="2194036"/>
          </a:xfrm>
          <a:prstGeom prst="rect">
            <a:avLst/>
          </a:prstGeom>
          <a:noFill/>
          <a:ln>
            <a:noFill/>
          </a:ln>
        </p:spPr>
        <p:txBody>
          <a:bodyPr anchorCtr="1" anchor="t" bIns="45700" lIns="91425" spcFirstLastPara="1" rIns="91425" wrap="square" tIns="45700">
            <a:normAutofit/>
          </a:bodyPr>
          <a:lstStyle>
            <a:lvl1pPr indent="-228600" lvl="0" marL="457200" algn="ctr">
              <a:lnSpc>
                <a:spcPct val="100000"/>
              </a:lnSpc>
              <a:spcBef>
                <a:spcPts val="1000"/>
              </a:spcBef>
              <a:spcAft>
                <a:spcPts val="0"/>
              </a:spcAft>
              <a:buSzPts val="1500"/>
              <a:buNone/>
              <a:defRPr sz="1500">
                <a:solidFill>
                  <a:srgbClr val="FFFFFF"/>
                </a:solidFill>
              </a:defRPr>
            </a:lvl1pPr>
            <a:lvl2pPr indent="-228600" lvl="1" marL="914400" algn="l">
              <a:lnSpc>
                <a:spcPct val="100000"/>
              </a:lnSpc>
              <a:spcBef>
                <a:spcPts val="1000"/>
              </a:spcBef>
              <a:spcAft>
                <a:spcPts val="0"/>
              </a:spcAft>
              <a:buSzPts val="1400"/>
              <a:buNone/>
              <a:defRPr sz="1400"/>
            </a:lvl2pPr>
            <a:lvl3pPr indent="-228600" lvl="2" marL="1371600" algn="l">
              <a:lnSpc>
                <a:spcPct val="100000"/>
              </a:lnSpc>
              <a:spcBef>
                <a:spcPts val="1000"/>
              </a:spcBef>
              <a:spcAft>
                <a:spcPts val="0"/>
              </a:spcAft>
              <a:buSzPts val="1200"/>
              <a:buNone/>
              <a:defRPr sz="1200"/>
            </a:lvl3pPr>
            <a:lvl4pPr indent="-228600" lvl="3" marL="1828800" algn="l">
              <a:lnSpc>
                <a:spcPct val="100000"/>
              </a:lnSpc>
              <a:spcBef>
                <a:spcPts val="1000"/>
              </a:spcBef>
              <a:spcAft>
                <a:spcPts val="0"/>
              </a:spcAft>
              <a:buSzPts val="1000"/>
              <a:buNone/>
              <a:defRPr sz="1000"/>
            </a:lvl4pPr>
            <a:lvl5pPr indent="-228600" lvl="4" marL="2286000" algn="l">
              <a:lnSpc>
                <a:spcPct val="100000"/>
              </a:lnSpc>
              <a:spcBef>
                <a:spcPts val="1000"/>
              </a:spcBef>
              <a:spcAft>
                <a:spcPts val="0"/>
              </a:spcAft>
              <a:buSzPts val="1000"/>
              <a:buNone/>
              <a:defRPr sz="1000"/>
            </a:lvl5pPr>
            <a:lvl6pPr indent="-228600" lvl="5" marL="2743200" algn="l">
              <a:lnSpc>
                <a:spcPct val="100000"/>
              </a:lnSpc>
              <a:spcBef>
                <a:spcPts val="1000"/>
              </a:spcBef>
              <a:spcAft>
                <a:spcPts val="0"/>
              </a:spcAft>
              <a:buSzPts val="1000"/>
              <a:buNone/>
              <a:defRPr sz="1000"/>
            </a:lvl6pPr>
            <a:lvl7pPr indent="-228600" lvl="6" marL="3200400" algn="l">
              <a:lnSpc>
                <a:spcPct val="100000"/>
              </a:lnSpc>
              <a:spcBef>
                <a:spcPts val="1000"/>
              </a:spcBef>
              <a:spcAft>
                <a:spcPts val="0"/>
              </a:spcAft>
              <a:buSzPts val="1000"/>
              <a:buNone/>
              <a:defRPr sz="1000"/>
            </a:lvl7pPr>
            <a:lvl8pPr indent="-228600" lvl="7" marL="3657600" algn="l">
              <a:lnSpc>
                <a:spcPct val="100000"/>
              </a:lnSpc>
              <a:spcBef>
                <a:spcPts val="1000"/>
              </a:spcBef>
              <a:spcAft>
                <a:spcPts val="0"/>
              </a:spcAft>
              <a:buSzPts val="1000"/>
              <a:buNone/>
              <a:defRPr sz="1000"/>
            </a:lvl8pPr>
            <a:lvl9pPr indent="-228600" lvl="8" marL="4114800" algn="l">
              <a:lnSpc>
                <a:spcPct val="100000"/>
              </a:lnSpc>
              <a:spcBef>
                <a:spcPts val="1000"/>
              </a:spcBef>
              <a:spcAft>
                <a:spcPts val="0"/>
              </a:spcAft>
              <a:buSzPts val="1000"/>
              <a:buNone/>
              <a:defRPr sz="1000"/>
            </a:lvl9pPr>
          </a:lstStyle>
          <a:p/>
        </p:txBody>
      </p:sp>
      <p:sp>
        <p:nvSpPr>
          <p:cNvPr id="71" name="Google Shape;71;p17"/>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7"/>
          <p:cNvSpPr txBox="1"/>
          <p:nvPr>
            <p:ph idx="11" type="ftr"/>
          </p:nvPr>
        </p:nvSpPr>
        <p:spPr>
          <a:xfrm>
            <a:off x="804672" y="6236208"/>
            <a:ext cx="5124797"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7"/>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2" Type="http://schemas.openxmlformats.org/officeDocument/2006/relationships/theme" Target="../theme/theme3.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8"/>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marR="0" rtl="0" algn="ctr">
              <a:lnSpc>
                <a:spcPct val="90000"/>
              </a:lnSpc>
              <a:spcBef>
                <a:spcPts val="0"/>
              </a:spcBef>
              <a:spcAft>
                <a:spcPts val="0"/>
              </a:spcAft>
              <a:buClr>
                <a:srgbClr val="262626"/>
              </a:buClr>
              <a:buSzPts val="2800"/>
              <a:buFont typeface="Gill Sans"/>
              <a:buNone/>
              <a:defRPr b="0" i="0" sz="2800" u="none" cap="none" strike="noStrike">
                <a:solidFill>
                  <a:srgbClr val="262626"/>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8"/>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lvl1pPr indent="-342900" lvl="0" marL="457200" marR="0" rtl="0" algn="l">
              <a:lnSpc>
                <a:spcPct val="100000"/>
              </a:lnSpc>
              <a:spcBef>
                <a:spcPts val="1000"/>
              </a:spcBef>
              <a:spcAft>
                <a:spcPts val="0"/>
              </a:spcAft>
              <a:buClr>
                <a:schemeClr val="accent2"/>
              </a:buClr>
              <a:buSzPts val="1800"/>
              <a:buFont typeface="Arial"/>
              <a:buChar char="•"/>
              <a:defRPr b="0" i="0" sz="1800" u="none" cap="none" strike="noStrike">
                <a:solidFill>
                  <a:srgbClr val="FEFEFE"/>
                </a:solidFill>
                <a:latin typeface="Gill Sans"/>
                <a:ea typeface="Gill Sans"/>
                <a:cs typeface="Gill Sans"/>
                <a:sym typeface="Gill Sans"/>
              </a:defRPr>
            </a:lvl1pPr>
            <a:lvl2pPr indent="-330200" lvl="1" marL="9144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2pPr>
            <a:lvl3pPr indent="-330200" lvl="2" marL="13716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3pPr>
            <a:lvl4pPr indent="-330200" lvl="3" marL="18288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4pPr>
            <a:lvl5pPr indent="-330200" lvl="4" marL="22860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5pPr>
            <a:lvl6pPr indent="-330200" lvl="5" marL="27432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6pPr>
            <a:lvl7pPr indent="-330200" lvl="6" marL="32004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7pPr>
            <a:lvl8pPr indent="-330200" lvl="7" marL="36576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8pPr>
            <a:lvl9pPr indent="-330200" lvl="8" marL="41148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9pPr>
          </a:lstStyle>
          <a:p/>
        </p:txBody>
      </p:sp>
      <p:sp>
        <p:nvSpPr>
          <p:cNvPr id="8" name="Google Shape;8;p8"/>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lt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9" name="Google Shape;9;p8"/>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50" u="none" cap="none" strike="noStrike">
                <a:solidFill>
                  <a:schemeClr val="lt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0" name="Google Shape;10;p8"/>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marR="0" rtl="0" algn="ctr">
              <a:spcBef>
                <a:spcPts val="0"/>
              </a:spcBef>
              <a:buNone/>
              <a:defRPr b="0" i="0" sz="1100" u="none" cap="none" strike="noStrike">
                <a:solidFill>
                  <a:srgbClr val="FFFFFF"/>
                </a:solidFill>
                <a:latin typeface="Gill Sans"/>
                <a:ea typeface="Gill Sans"/>
                <a:cs typeface="Gill Sans"/>
                <a:sym typeface="Gill Sans"/>
              </a:defRPr>
            </a:lvl1pPr>
            <a:lvl2pPr indent="0" lvl="1" marL="0" marR="0" rtl="0" algn="ctr">
              <a:spcBef>
                <a:spcPts val="0"/>
              </a:spcBef>
              <a:buNone/>
              <a:defRPr b="0" i="0" sz="1100" u="none" cap="none" strike="noStrike">
                <a:solidFill>
                  <a:srgbClr val="FFFFFF"/>
                </a:solidFill>
                <a:latin typeface="Gill Sans"/>
                <a:ea typeface="Gill Sans"/>
                <a:cs typeface="Gill Sans"/>
                <a:sym typeface="Gill Sans"/>
              </a:defRPr>
            </a:lvl2pPr>
            <a:lvl3pPr indent="0" lvl="2" marL="0" marR="0" rtl="0" algn="ctr">
              <a:spcBef>
                <a:spcPts val="0"/>
              </a:spcBef>
              <a:buNone/>
              <a:defRPr b="0" i="0" sz="1100" u="none" cap="none" strike="noStrike">
                <a:solidFill>
                  <a:srgbClr val="FFFFFF"/>
                </a:solidFill>
                <a:latin typeface="Gill Sans"/>
                <a:ea typeface="Gill Sans"/>
                <a:cs typeface="Gill Sans"/>
                <a:sym typeface="Gill Sans"/>
              </a:defRPr>
            </a:lvl3pPr>
            <a:lvl4pPr indent="0" lvl="3" marL="0" marR="0" rtl="0" algn="ctr">
              <a:spcBef>
                <a:spcPts val="0"/>
              </a:spcBef>
              <a:buNone/>
              <a:defRPr b="0" i="0" sz="1100" u="none" cap="none" strike="noStrike">
                <a:solidFill>
                  <a:srgbClr val="FFFFFF"/>
                </a:solidFill>
                <a:latin typeface="Gill Sans"/>
                <a:ea typeface="Gill Sans"/>
                <a:cs typeface="Gill Sans"/>
                <a:sym typeface="Gill Sans"/>
              </a:defRPr>
            </a:lvl4pPr>
            <a:lvl5pPr indent="0" lvl="4" marL="0" marR="0" rtl="0" algn="ctr">
              <a:spcBef>
                <a:spcPts val="0"/>
              </a:spcBef>
              <a:buNone/>
              <a:defRPr b="0" i="0" sz="1100" u="none" cap="none" strike="noStrike">
                <a:solidFill>
                  <a:srgbClr val="FFFFFF"/>
                </a:solidFill>
                <a:latin typeface="Gill Sans"/>
                <a:ea typeface="Gill Sans"/>
                <a:cs typeface="Gill Sans"/>
                <a:sym typeface="Gill Sans"/>
              </a:defRPr>
            </a:lvl5pPr>
            <a:lvl6pPr indent="0" lvl="5" marL="0" marR="0" rtl="0" algn="ctr">
              <a:spcBef>
                <a:spcPts val="0"/>
              </a:spcBef>
              <a:buNone/>
              <a:defRPr b="0" i="0" sz="1100" u="none" cap="none" strike="noStrike">
                <a:solidFill>
                  <a:srgbClr val="FFFFFF"/>
                </a:solidFill>
                <a:latin typeface="Gill Sans"/>
                <a:ea typeface="Gill Sans"/>
                <a:cs typeface="Gill Sans"/>
                <a:sym typeface="Gill Sans"/>
              </a:defRPr>
            </a:lvl6pPr>
            <a:lvl7pPr indent="0" lvl="6" marL="0" marR="0" rtl="0" algn="ctr">
              <a:spcBef>
                <a:spcPts val="0"/>
              </a:spcBef>
              <a:buNone/>
              <a:defRPr b="0" i="0" sz="1100" u="none" cap="none" strike="noStrike">
                <a:solidFill>
                  <a:srgbClr val="FFFFFF"/>
                </a:solidFill>
                <a:latin typeface="Gill Sans"/>
                <a:ea typeface="Gill Sans"/>
                <a:cs typeface="Gill Sans"/>
                <a:sym typeface="Gill Sans"/>
              </a:defRPr>
            </a:lvl7pPr>
            <a:lvl8pPr indent="0" lvl="7" marL="0" marR="0" rtl="0" algn="ctr">
              <a:spcBef>
                <a:spcPts val="0"/>
              </a:spcBef>
              <a:buNone/>
              <a:defRPr b="0" i="0" sz="1100" u="none" cap="none" strike="noStrike">
                <a:solidFill>
                  <a:srgbClr val="FFFFFF"/>
                </a:solidFill>
                <a:latin typeface="Gill Sans"/>
                <a:ea typeface="Gill Sans"/>
                <a:cs typeface="Gill Sans"/>
                <a:sym typeface="Gill Sans"/>
              </a:defRPr>
            </a:lvl8pPr>
            <a:lvl9pPr indent="0" lvl="8" marL="0" marR="0" rtl="0" algn="ctr">
              <a:spcBef>
                <a:spcPts val="0"/>
              </a:spcBef>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2"/>
        </a:solidFill>
      </p:bgPr>
    </p:bg>
    <p:spTree>
      <p:nvGrpSpPr>
        <p:cNvPr id="17" name="Shape 17"/>
        <p:cNvGrpSpPr/>
        <p:nvPr/>
      </p:nvGrpSpPr>
      <p:grpSpPr>
        <a:xfrm>
          <a:off x="0" y="0"/>
          <a:ext cx="0" cy="0"/>
          <a:chOff x="0" y="0"/>
          <a:chExt cx="0" cy="0"/>
        </a:xfrm>
      </p:grpSpPr>
      <p:sp>
        <p:nvSpPr>
          <p:cNvPr id="18" name="Google Shape;18;p7"/>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marR="0" rtl="0" algn="ctr">
              <a:lnSpc>
                <a:spcPct val="90000"/>
              </a:lnSpc>
              <a:spcBef>
                <a:spcPts val="0"/>
              </a:spcBef>
              <a:spcAft>
                <a:spcPts val="0"/>
              </a:spcAft>
              <a:buClr>
                <a:srgbClr val="262626"/>
              </a:buClr>
              <a:buSzPts val="2800"/>
              <a:buFont typeface="Gill Sans"/>
              <a:buNone/>
              <a:defRPr b="0" i="0" sz="2800" u="none" cap="none" strike="noStrike">
                <a:solidFill>
                  <a:srgbClr val="262626"/>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9" name="Google Shape;19;p7"/>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lvl1pPr indent="-342900" lvl="0" marL="457200" marR="0" rtl="0" algn="l">
              <a:lnSpc>
                <a:spcPct val="100000"/>
              </a:lnSpc>
              <a:spcBef>
                <a:spcPts val="1000"/>
              </a:spcBef>
              <a:spcAft>
                <a:spcPts val="0"/>
              </a:spcAft>
              <a:buClr>
                <a:schemeClr val="accent2"/>
              </a:buClr>
              <a:buSzPts val="1800"/>
              <a:buFont typeface="Arial"/>
              <a:buChar char="•"/>
              <a:defRPr b="0" i="0" sz="1800" u="none" cap="none" strike="noStrike">
                <a:solidFill>
                  <a:srgbClr val="262626"/>
                </a:solidFill>
                <a:latin typeface="Gill Sans"/>
                <a:ea typeface="Gill Sans"/>
                <a:cs typeface="Gill Sans"/>
                <a:sym typeface="Gill Sans"/>
              </a:defRPr>
            </a:lvl1pPr>
            <a:lvl2pPr indent="-330200" lvl="1" marL="9144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2pPr>
            <a:lvl3pPr indent="-330200" lvl="2" marL="13716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3pPr>
            <a:lvl4pPr indent="-330200" lvl="3" marL="18288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4pPr>
            <a:lvl5pPr indent="-330200" lvl="4" marL="22860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5pPr>
            <a:lvl6pPr indent="-330200" lvl="5" marL="27432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6pPr>
            <a:lvl7pPr indent="-330200" lvl="6" marL="32004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7pPr>
            <a:lvl8pPr indent="-330200" lvl="7" marL="36576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8pPr>
            <a:lvl9pPr indent="-330200" lvl="8" marL="41148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9pPr>
          </a:lstStyle>
          <a:p/>
        </p:txBody>
      </p:sp>
      <p:sp>
        <p:nvSpPr>
          <p:cNvPr id="20" name="Google Shape;20;p7"/>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dk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21" name="Google Shape;21;p7"/>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50" u="none" cap="none" strike="noStrike">
                <a:solidFill>
                  <a:schemeClr val="dk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22" name="Google Shape;22;p7"/>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marR="0" rtl="0" algn="ctr">
              <a:spcBef>
                <a:spcPts val="0"/>
              </a:spcBef>
              <a:buNone/>
              <a:defRPr b="0" i="0" sz="1100" u="none" cap="none" strike="noStrike">
                <a:solidFill>
                  <a:srgbClr val="FFFFFF"/>
                </a:solidFill>
                <a:latin typeface="Gill Sans"/>
                <a:ea typeface="Gill Sans"/>
                <a:cs typeface="Gill Sans"/>
                <a:sym typeface="Gill Sans"/>
              </a:defRPr>
            </a:lvl1pPr>
            <a:lvl2pPr indent="0" lvl="1" marL="0" marR="0" rtl="0" algn="ctr">
              <a:spcBef>
                <a:spcPts val="0"/>
              </a:spcBef>
              <a:buNone/>
              <a:defRPr b="0" i="0" sz="1100" u="none" cap="none" strike="noStrike">
                <a:solidFill>
                  <a:srgbClr val="FFFFFF"/>
                </a:solidFill>
                <a:latin typeface="Gill Sans"/>
                <a:ea typeface="Gill Sans"/>
                <a:cs typeface="Gill Sans"/>
                <a:sym typeface="Gill Sans"/>
              </a:defRPr>
            </a:lvl2pPr>
            <a:lvl3pPr indent="0" lvl="2" marL="0" marR="0" rtl="0" algn="ctr">
              <a:spcBef>
                <a:spcPts val="0"/>
              </a:spcBef>
              <a:buNone/>
              <a:defRPr b="0" i="0" sz="1100" u="none" cap="none" strike="noStrike">
                <a:solidFill>
                  <a:srgbClr val="FFFFFF"/>
                </a:solidFill>
                <a:latin typeface="Gill Sans"/>
                <a:ea typeface="Gill Sans"/>
                <a:cs typeface="Gill Sans"/>
                <a:sym typeface="Gill Sans"/>
              </a:defRPr>
            </a:lvl3pPr>
            <a:lvl4pPr indent="0" lvl="3" marL="0" marR="0" rtl="0" algn="ctr">
              <a:spcBef>
                <a:spcPts val="0"/>
              </a:spcBef>
              <a:buNone/>
              <a:defRPr b="0" i="0" sz="1100" u="none" cap="none" strike="noStrike">
                <a:solidFill>
                  <a:srgbClr val="FFFFFF"/>
                </a:solidFill>
                <a:latin typeface="Gill Sans"/>
                <a:ea typeface="Gill Sans"/>
                <a:cs typeface="Gill Sans"/>
                <a:sym typeface="Gill Sans"/>
              </a:defRPr>
            </a:lvl4pPr>
            <a:lvl5pPr indent="0" lvl="4" marL="0" marR="0" rtl="0" algn="ctr">
              <a:spcBef>
                <a:spcPts val="0"/>
              </a:spcBef>
              <a:buNone/>
              <a:defRPr b="0" i="0" sz="1100" u="none" cap="none" strike="noStrike">
                <a:solidFill>
                  <a:srgbClr val="FFFFFF"/>
                </a:solidFill>
                <a:latin typeface="Gill Sans"/>
                <a:ea typeface="Gill Sans"/>
                <a:cs typeface="Gill Sans"/>
                <a:sym typeface="Gill Sans"/>
              </a:defRPr>
            </a:lvl5pPr>
            <a:lvl6pPr indent="0" lvl="5" marL="0" marR="0" rtl="0" algn="ctr">
              <a:spcBef>
                <a:spcPts val="0"/>
              </a:spcBef>
              <a:buNone/>
              <a:defRPr b="0" i="0" sz="1100" u="none" cap="none" strike="noStrike">
                <a:solidFill>
                  <a:srgbClr val="FFFFFF"/>
                </a:solidFill>
                <a:latin typeface="Gill Sans"/>
                <a:ea typeface="Gill Sans"/>
                <a:cs typeface="Gill Sans"/>
                <a:sym typeface="Gill Sans"/>
              </a:defRPr>
            </a:lvl6pPr>
            <a:lvl7pPr indent="0" lvl="6" marL="0" marR="0" rtl="0" algn="ctr">
              <a:spcBef>
                <a:spcPts val="0"/>
              </a:spcBef>
              <a:buNone/>
              <a:defRPr b="0" i="0" sz="1100" u="none" cap="none" strike="noStrike">
                <a:solidFill>
                  <a:srgbClr val="FFFFFF"/>
                </a:solidFill>
                <a:latin typeface="Gill Sans"/>
                <a:ea typeface="Gill Sans"/>
                <a:cs typeface="Gill Sans"/>
                <a:sym typeface="Gill Sans"/>
              </a:defRPr>
            </a:lvl7pPr>
            <a:lvl8pPr indent="0" lvl="7" marL="0" marR="0" rtl="0" algn="ctr">
              <a:spcBef>
                <a:spcPts val="0"/>
              </a:spcBef>
              <a:buNone/>
              <a:defRPr b="0" i="0" sz="1100" u="none" cap="none" strike="noStrike">
                <a:solidFill>
                  <a:srgbClr val="FFFFFF"/>
                </a:solidFill>
                <a:latin typeface="Gill Sans"/>
                <a:ea typeface="Gill Sans"/>
                <a:cs typeface="Gill Sans"/>
                <a:sym typeface="Gill Sans"/>
              </a:defRPr>
            </a:lvl8pPr>
            <a:lvl9pPr indent="0" lvl="8" marL="0" marR="0" rtl="0" algn="ctr">
              <a:spcBef>
                <a:spcPts val="0"/>
              </a:spcBef>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jp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www.who.int/news-room/fact-sheets/detail/obesity-and-overweight" TargetMode="External"/><Relationship Id="rId4" Type="http://schemas.openxmlformats.org/officeDocument/2006/relationships/hyperlink" Target="https://www.cdc.gov/healthyweight/effects/index.html" TargetMode="External"/><Relationship Id="rId5" Type="http://schemas.openxmlformats.org/officeDocument/2006/relationships/hyperlink" Target="https://www.hsph.harvard.edu/obesity-prevention-source/obesity-prevention/#:~:text=Choosing%20healthier%20foods%20"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
          <p:cNvSpPr txBox="1"/>
          <p:nvPr>
            <p:ph type="ctrTitle"/>
          </p:nvPr>
        </p:nvSpPr>
        <p:spPr>
          <a:xfrm>
            <a:off x="1600200" y="2386744"/>
            <a:ext cx="8991600" cy="164592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p>
            <a:pPr indent="0" lvl="0" marL="0" rtl="0" algn="ctr">
              <a:lnSpc>
                <a:spcPct val="90000"/>
              </a:lnSpc>
              <a:spcBef>
                <a:spcPts val="0"/>
              </a:spcBef>
              <a:spcAft>
                <a:spcPts val="0"/>
              </a:spcAft>
              <a:buClr>
                <a:srgbClr val="262626"/>
              </a:buClr>
              <a:buSzPts val="3800"/>
              <a:buFont typeface="Gill Sans"/>
              <a:buNone/>
            </a:pPr>
            <a:r>
              <a:rPr lang="en-US"/>
              <a:t>OBESITY</a:t>
            </a:r>
            <a:endParaRPr/>
          </a:p>
        </p:txBody>
      </p:sp>
      <p:sp>
        <p:nvSpPr>
          <p:cNvPr id="99" name="Google Shape;99;p1"/>
          <p:cNvSpPr txBox="1"/>
          <p:nvPr>
            <p:ph idx="1" type="subTitle"/>
          </p:nvPr>
        </p:nvSpPr>
        <p:spPr>
          <a:xfrm>
            <a:off x="2695194" y="4352544"/>
            <a:ext cx="6801612" cy="1239894"/>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SzPts val="2000"/>
              <a:buNone/>
            </a:pPr>
            <a:r>
              <a:rPr lang="en-US"/>
              <a:t>Made by:Joelle Samaan,michel alqsous,faiz aluzaizi</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4000"/>
              <a:buFont typeface="Gill Sans"/>
              <a:buNone/>
            </a:pPr>
            <a:r>
              <a:rPr lang="en-US" sz="4000"/>
              <a:t>WHAT'S OBESITY?</a:t>
            </a:r>
            <a:endParaRPr sz="4000"/>
          </a:p>
        </p:txBody>
      </p:sp>
      <p:sp>
        <p:nvSpPr>
          <p:cNvPr id="105" name="Google Shape;105;p2"/>
          <p:cNvSpPr txBox="1"/>
          <p:nvPr>
            <p:ph idx="1" type="body"/>
          </p:nvPr>
        </p:nvSpPr>
        <p:spPr>
          <a:xfrm>
            <a:off x="840509" y="2380672"/>
            <a:ext cx="10096066" cy="2225964"/>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2400"/>
              <a:buChar char="•"/>
            </a:pPr>
            <a:r>
              <a:rPr lang="en-US" sz="2400"/>
              <a:t>Obesity is known  as excessive fat accumulation that might present danger to your health, when your body mass index(BMI) is over 25 its known as being overweight, if your BMI is over 30 its known as being obese.</a:t>
            </a:r>
            <a:endParaRPr sz="2400"/>
          </a:p>
        </p:txBody>
      </p:sp>
      <p:pic>
        <p:nvPicPr>
          <p:cNvPr descr="Middle Age Severely Obese People More Likely to Die Early - Science ..." id="106" name="Google Shape;106;p2"/>
          <p:cNvPicPr preferRelativeResize="0"/>
          <p:nvPr/>
        </p:nvPicPr>
        <p:blipFill rotWithShape="1">
          <a:blip r:embed="rId3">
            <a:alphaModFix/>
          </a:blip>
          <a:srcRect b="0" l="0" r="0" t="0"/>
          <a:stretch/>
        </p:blipFill>
        <p:spPr>
          <a:xfrm>
            <a:off x="7583056" y="3865946"/>
            <a:ext cx="4503400" cy="2992054"/>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3"/>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WHAT ARE THE CAUSES OF OBESITY?</a:t>
            </a:r>
            <a:endParaRPr/>
          </a:p>
        </p:txBody>
      </p:sp>
      <p:sp>
        <p:nvSpPr>
          <p:cNvPr id="112" name="Google Shape;112;p3"/>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fontScale="25000" lnSpcReduction="20000"/>
          </a:bodyPr>
          <a:lstStyle/>
          <a:p>
            <a:pPr indent="-228600" lvl="0" marL="228600" rtl="0" algn="l">
              <a:lnSpc>
                <a:spcPct val="100000"/>
              </a:lnSpc>
              <a:spcBef>
                <a:spcPts val="0"/>
              </a:spcBef>
              <a:spcAft>
                <a:spcPts val="0"/>
              </a:spcAft>
              <a:buSzPct val="100000"/>
              <a:buChar char="•"/>
            </a:pPr>
            <a:r>
              <a:rPr lang="en-US" sz="9600"/>
              <a:t>Many factors can cause obesity , it can be because of :</a:t>
            </a:r>
            <a:endParaRPr/>
          </a:p>
          <a:p>
            <a:pPr indent="-228600" lvl="0" marL="228600" rtl="0" algn="l">
              <a:lnSpc>
                <a:spcPct val="100000"/>
              </a:lnSpc>
              <a:spcBef>
                <a:spcPts val="1000"/>
              </a:spcBef>
              <a:spcAft>
                <a:spcPts val="0"/>
              </a:spcAft>
              <a:buSzPct val="100000"/>
              <a:buChar char="•"/>
            </a:pPr>
            <a:r>
              <a:rPr lang="en-US" sz="9600">
                <a:solidFill>
                  <a:srgbClr val="002060"/>
                </a:solidFill>
              </a:rPr>
              <a:t>Diet: </a:t>
            </a:r>
            <a:r>
              <a:rPr lang="en-US" sz="9600">
                <a:solidFill>
                  <a:schemeClr val="dk1"/>
                </a:solidFill>
              </a:rPr>
              <a:t>it can increase appetite in hormones which cause you to gain weight.</a:t>
            </a:r>
            <a:endParaRPr>
              <a:solidFill>
                <a:schemeClr val="dk1"/>
              </a:solidFill>
            </a:endParaRPr>
          </a:p>
          <a:p>
            <a:pPr indent="-228600" lvl="0" marL="228600" rtl="0" algn="l">
              <a:lnSpc>
                <a:spcPct val="100000"/>
              </a:lnSpc>
              <a:spcBef>
                <a:spcPts val="1000"/>
              </a:spcBef>
              <a:spcAft>
                <a:spcPts val="0"/>
              </a:spcAft>
              <a:buSzPct val="100000"/>
              <a:buChar char="•"/>
            </a:pPr>
            <a:r>
              <a:rPr lang="en-US" sz="9600">
                <a:solidFill>
                  <a:srgbClr val="002060"/>
                </a:solidFill>
              </a:rPr>
              <a:t>Lack of exercise: </a:t>
            </a:r>
            <a:r>
              <a:rPr lang="en-US" sz="9600">
                <a:solidFill>
                  <a:schemeClr val="dk1"/>
                </a:solidFill>
              </a:rPr>
              <a:t>eating too much and lack of exercising and movement can cause you to gain weight</a:t>
            </a:r>
            <a:r>
              <a:rPr lang="en-US" sz="9600">
                <a:solidFill>
                  <a:srgbClr val="FF0000"/>
                </a:solidFill>
              </a:rPr>
              <a:t>.</a:t>
            </a:r>
            <a:endParaRPr>
              <a:solidFill>
                <a:schemeClr val="dk1"/>
              </a:solidFill>
            </a:endParaRPr>
          </a:p>
          <a:p>
            <a:pPr indent="-228600" lvl="0" marL="228600" rtl="0" algn="l">
              <a:lnSpc>
                <a:spcPct val="100000"/>
              </a:lnSpc>
              <a:spcBef>
                <a:spcPts val="1000"/>
              </a:spcBef>
              <a:spcAft>
                <a:spcPts val="0"/>
              </a:spcAft>
              <a:buSzPct val="100000"/>
              <a:buChar char="•"/>
            </a:pPr>
            <a:r>
              <a:rPr lang="en-US" sz="9600">
                <a:solidFill>
                  <a:srgbClr val="002060"/>
                </a:solidFill>
              </a:rPr>
              <a:t>Enviroment: </a:t>
            </a:r>
            <a:r>
              <a:rPr lang="en-US" sz="9600">
                <a:solidFill>
                  <a:schemeClr val="dk1"/>
                </a:solidFill>
              </a:rPr>
              <a:t>The world around us influences our ability to maintain a healthy weight.</a:t>
            </a:r>
            <a:endParaRPr>
              <a:solidFill>
                <a:schemeClr val="dk1"/>
              </a:solidFill>
            </a:endParaRPr>
          </a:p>
          <a:p>
            <a:pPr indent="-228600" lvl="0" marL="228600" rtl="0" algn="l">
              <a:lnSpc>
                <a:spcPct val="100000"/>
              </a:lnSpc>
              <a:spcBef>
                <a:spcPts val="1000"/>
              </a:spcBef>
              <a:spcAft>
                <a:spcPts val="0"/>
              </a:spcAft>
              <a:buSzPct val="100000"/>
              <a:buChar char="•"/>
            </a:pPr>
            <a:r>
              <a:rPr lang="en-US" sz="9600">
                <a:solidFill>
                  <a:srgbClr val="002060"/>
                </a:solidFill>
              </a:rPr>
              <a:t>Genetics : </a:t>
            </a:r>
            <a:r>
              <a:rPr lang="en-US" sz="9600">
                <a:solidFill>
                  <a:schemeClr val="dk1"/>
                </a:solidFill>
              </a:rPr>
              <a:t>some people are born overweight as a gene from the bloodline.</a:t>
            </a:r>
            <a:endParaRPr sz="9600">
              <a:solidFill>
                <a:schemeClr val="dk1"/>
              </a:solidFill>
            </a:endParaRPr>
          </a:p>
          <a:p>
            <a:pPr indent="0" lvl="0" marL="0" rtl="0" algn="l">
              <a:lnSpc>
                <a:spcPct val="100000"/>
              </a:lnSpc>
              <a:spcBef>
                <a:spcPts val="1000"/>
              </a:spcBef>
              <a:spcAft>
                <a:spcPts val="0"/>
              </a:spcAft>
              <a:buSzPct val="100000"/>
              <a:buNone/>
            </a:pPr>
            <a:r>
              <a:t/>
            </a:r>
            <a:endParaRPr>
              <a:solidFill>
                <a:srgbClr val="FF0000"/>
              </a:solidFill>
            </a:endParaRPr>
          </a:p>
        </p:txBody>
      </p:sp>
      <p:pic>
        <p:nvPicPr>
          <p:cNvPr descr="Junk food for the body and the brain - Home - Doug Johnson's Blue Skunk ..." id="113" name="Google Shape;113;p3"/>
          <p:cNvPicPr preferRelativeResize="0"/>
          <p:nvPr/>
        </p:nvPicPr>
        <p:blipFill rotWithShape="1">
          <a:blip r:embed="rId3">
            <a:alphaModFix/>
          </a:blip>
          <a:srcRect b="0" l="0" r="0" t="0"/>
          <a:stretch/>
        </p:blipFill>
        <p:spPr>
          <a:xfrm>
            <a:off x="9260994" y="5209309"/>
            <a:ext cx="2931006" cy="1648691"/>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4"/>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WHAT ARE THE EFFECTS OF OBESITY?</a:t>
            </a:r>
            <a:endParaRPr/>
          </a:p>
        </p:txBody>
      </p:sp>
      <p:sp>
        <p:nvSpPr>
          <p:cNvPr id="119" name="Google Shape;119;p4"/>
          <p:cNvSpPr txBox="1"/>
          <p:nvPr>
            <p:ph idx="1" type="body"/>
          </p:nvPr>
        </p:nvSpPr>
        <p:spPr>
          <a:xfrm>
            <a:off x="2231136" y="2638044"/>
            <a:ext cx="7729728" cy="3101983"/>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228600" lvl="0" marL="228600" rtl="0" algn="l">
              <a:lnSpc>
                <a:spcPct val="100000"/>
              </a:lnSpc>
              <a:spcBef>
                <a:spcPts val="0"/>
              </a:spcBef>
              <a:spcAft>
                <a:spcPts val="0"/>
              </a:spcAft>
              <a:buSzPts val="2400"/>
              <a:buChar char="•"/>
            </a:pPr>
            <a:r>
              <a:rPr lang="en-US" sz="2400"/>
              <a:t>There are many effects for obesity some of them are:</a:t>
            </a:r>
            <a:endParaRPr/>
          </a:p>
          <a:p>
            <a:pPr indent="-228600" lvl="0" marL="228600" rtl="0" algn="l">
              <a:lnSpc>
                <a:spcPct val="100000"/>
              </a:lnSpc>
              <a:spcBef>
                <a:spcPts val="1000"/>
              </a:spcBef>
              <a:spcAft>
                <a:spcPts val="0"/>
              </a:spcAft>
              <a:buSzPts val="2400"/>
              <a:buChar char="•"/>
            </a:pPr>
            <a:r>
              <a:rPr lang="en-US" sz="2400">
                <a:solidFill>
                  <a:srgbClr val="002060"/>
                </a:solidFill>
              </a:rPr>
              <a:t>High blood pressure:  </a:t>
            </a:r>
            <a:r>
              <a:rPr lang="en-US" sz="2400">
                <a:solidFill>
                  <a:schemeClr val="dk1"/>
                </a:solidFill>
              </a:rPr>
              <a:t>which decreases the flow of blood and oxygen to your heart and leads to heart disease.</a:t>
            </a:r>
            <a:endParaRPr sz="2400">
              <a:solidFill>
                <a:schemeClr val="dk1"/>
              </a:solidFill>
            </a:endParaRPr>
          </a:p>
          <a:p>
            <a:pPr indent="-228600" lvl="0" marL="228600" rtl="0" algn="l">
              <a:lnSpc>
                <a:spcPct val="100000"/>
              </a:lnSpc>
              <a:spcBef>
                <a:spcPts val="1000"/>
              </a:spcBef>
              <a:spcAft>
                <a:spcPts val="0"/>
              </a:spcAft>
              <a:buSzPts val="2400"/>
              <a:buChar char="•"/>
            </a:pPr>
            <a:r>
              <a:rPr lang="en-US" sz="2400">
                <a:solidFill>
                  <a:srgbClr val="002060"/>
                </a:solidFill>
              </a:rPr>
              <a:t>Stroke</a:t>
            </a:r>
            <a:endParaRPr/>
          </a:p>
          <a:p>
            <a:pPr indent="-228600" lvl="0" marL="228600" rtl="0" algn="l">
              <a:lnSpc>
                <a:spcPct val="100000"/>
              </a:lnSpc>
              <a:spcBef>
                <a:spcPts val="1000"/>
              </a:spcBef>
              <a:spcAft>
                <a:spcPts val="0"/>
              </a:spcAft>
              <a:buSzPts val="2400"/>
              <a:buChar char="•"/>
            </a:pPr>
            <a:r>
              <a:rPr lang="en-US" sz="2400">
                <a:solidFill>
                  <a:srgbClr val="002060"/>
                </a:solidFill>
              </a:rPr>
              <a:t>Type 2 diabetes: </a:t>
            </a:r>
            <a:r>
              <a:rPr lang="en-US" sz="2400">
                <a:solidFill>
                  <a:schemeClr val="dk1"/>
                </a:solidFill>
              </a:rPr>
              <a:t>Heart and blood vessel disease</a:t>
            </a:r>
            <a:r>
              <a:rPr lang="en-US" sz="2400"/>
              <a:t>.</a:t>
            </a:r>
            <a:endParaRPr/>
          </a:p>
          <a:p>
            <a:pPr indent="-228600" lvl="0" marL="228600" rtl="0" algn="l">
              <a:lnSpc>
                <a:spcPct val="100000"/>
              </a:lnSpc>
              <a:spcBef>
                <a:spcPts val="1000"/>
              </a:spcBef>
              <a:spcAft>
                <a:spcPts val="0"/>
              </a:spcAft>
              <a:buSzPts val="2400"/>
              <a:buChar char="•"/>
            </a:pPr>
            <a:r>
              <a:rPr lang="en-US" sz="2400">
                <a:solidFill>
                  <a:srgbClr val="002060"/>
                </a:solidFill>
              </a:rPr>
              <a:t>Mental illness: </a:t>
            </a:r>
            <a:r>
              <a:rPr lang="en-US" sz="2400">
                <a:solidFill>
                  <a:schemeClr val="dk1"/>
                </a:solidFill>
              </a:rPr>
              <a:t>being obese might cause anxiety and depression caused by not being happy with the way you look and appear to yourself and other people</a:t>
            </a:r>
            <a:endParaRPr>
              <a:solidFill>
                <a:schemeClr val="dk1"/>
              </a:solidFill>
            </a:endParaRPr>
          </a:p>
          <a:p>
            <a:pPr indent="-76200" lvl="0" marL="228600" rtl="0" algn="l">
              <a:lnSpc>
                <a:spcPct val="100000"/>
              </a:lnSpc>
              <a:spcBef>
                <a:spcPts val="1000"/>
              </a:spcBef>
              <a:spcAft>
                <a:spcPts val="0"/>
              </a:spcAft>
              <a:buSzPts val="2400"/>
              <a:buNone/>
            </a:pPr>
            <a:r>
              <a:t/>
            </a:r>
            <a:endParaRPr sz="2400">
              <a:solidFill>
                <a:srgbClr val="FF0000"/>
              </a:solidFill>
            </a:endParaRPr>
          </a:p>
        </p:txBody>
      </p:sp>
      <p:pic>
        <p:nvPicPr>
          <p:cNvPr descr="The Digital Teacher: Fighting Kids Obesity...Dancing" id="120" name="Google Shape;120;p4"/>
          <p:cNvPicPr preferRelativeResize="0"/>
          <p:nvPr/>
        </p:nvPicPr>
        <p:blipFill rotWithShape="1">
          <a:blip r:embed="rId3">
            <a:alphaModFix/>
          </a:blip>
          <a:srcRect b="0" l="0" r="0" t="0"/>
          <a:stretch/>
        </p:blipFill>
        <p:spPr>
          <a:xfrm>
            <a:off x="9559636" y="4225636"/>
            <a:ext cx="2632364" cy="2632364"/>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5"/>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WAYS TO TRY AND PREVENT OR GET RID OF OBESITY:</a:t>
            </a:r>
            <a:endParaRPr/>
          </a:p>
        </p:txBody>
      </p:sp>
      <p:sp>
        <p:nvSpPr>
          <p:cNvPr id="126" name="Google Shape;126;p5"/>
          <p:cNvSpPr txBox="1"/>
          <p:nvPr>
            <p:ph idx="1" type="body"/>
          </p:nvPr>
        </p:nvSpPr>
        <p:spPr>
          <a:xfrm>
            <a:off x="2231136" y="2638045"/>
            <a:ext cx="7356210" cy="2660988"/>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100000"/>
              </a:lnSpc>
              <a:spcBef>
                <a:spcPts val="0"/>
              </a:spcBef>
              <a:spcAft>
                <a:spcPts val="0"/>
              </a:spcAft>
              <a:buSzPct val="100000"/>
              <a:buChar char="•"/>
            </a:pPr>
            <a:r>
              <a:rPr lang="en-US" sz="2600">
                <a:solidFill>
                  <a:srgbClr val="002060"/>
                </a:solidFill>
              </a:rPr>
              <a:t>Choose a healthier diet: </a:t>
            </a:r>
            <a:r>
              <a:rPr lang="en-US" sz="2600">
                <a:solidFill>
                  <a:schemeClr val="dk1"/>
                </a:solidFill>
              </a:rPr>
              <a:t>start by eating and choosing healthier food options.</a:t>
            </a:r>
            <a:endParaRPr>
              <a:solidFill>
                <a:schemeClr val="dk1"/>
              </a:solidFill>
            </a:endParaRPr>
          </a:p>
          <a:p>
            <a:pPr indent="-228600" lvl="0" marL="228600" rtl="0" algn="l">
              <a:lnSpc>
                <a:spcPct val="100000"/>
              </a:lnSpc>
              <a:spcBef>
                <a:spcPts val="1000"/>
              </a:spcBef>
              <a:spcAft>
                <a:spcPts val="0"/>
              </a:spcAft>
              <a:buSzPct val="100000"/>
              <a:buChar char="•"/>
            </a:pPr>
            <a:r>
              <a:rPr lang="en-US" sz="2600">
                <a:solidFill>
                  <a:srgbClr val="002060"/>
                </a:solidFill>
              </a:rPr>
              <a:t>Exercising: </a:t>
            </a:r>
            <a:r>
              <a:rPr lang="en-US" sz="2600">
                <a:solidFill>
                  <a:schemeClr val="dk1"/>
                </a:solidFill>
              </a:rPr>
              <a:t>moving and exercising more can help with loosing calories.</a:t>
            </a:r>
            <a:endParaRPr>
              <a:solidFill>
                <a:schemeClr val="dk1"/>
              </a:solidFill>
            </a:endParaRPr>
          </a:p>
          <a:p>
            <a:pPr indent="-228600" lvl="0" marL="228600" rtl="0" algn="l">
              <a:lnSpc>
                <a:spcPct val="100000"/>
              </a:lnSpc>
              <a:spcBef>
                <a:spcPts val="1000"/>
              </a:spcBef>
              <a:spcAft>
                <a:spcPts val="0"/>
              </a:spcAft>
              <a:buSzPct val="100000"/>
              <a:buChar char="•"/>
            </a:pPr>
            <a:r>
              <a:rPr lang="en-US" sz="2600">
                <a:solidFill>
                  <a:srgbClr val="002060"/>
                </a:solidFill>
              </a:rPr>
              <a:t>Improving sleep.</a:t>
            </a:r>
            <a:endParaRPr/>
          </a:p>
          <a:p>
            <a:pPr indent="-228600" lvl="0" marL="228600" rtl="0" algn="l">
              <a:lnSpc>
                <a:spcPct val="100000"/>
              </a:lnSpc>
              <a:spcBef>
                <a:spcPts val="1000"/>
              </a:spcBef>
              <a:spcAft>
                <a:spcPts val="0"/>
              </a:spcAft>
              <a:buSzPct val="100000"/>
              <a:buChar char="•"/>
            </a:pPr>
            <a:r>
              <a:rPr lang="en-US" sz="2600">
                <a:solidFill>
                  <a:srgbClr val="002060"/>
                </a:solidFill>
              </a:rPr>
              <a:t>Reducing stress: </a:t>
            </a:r>
            <a:r>
              <a:rPr lang="en-US" sz="2600">
                <a:solidFill>
                  <a:schemeClr val="dk1"/>
                </a:solidFill>
              </a:rPr>
              <a:t>when having stress or anxiety can cause to eating a lot and that may cause obesity</a:t>
            </a:r>
            <a:r>
              <a:rPr lang="en-US" sz="2400">
                <a:solidFill>
                  <a:schemeClr val="dk1"/>
                </a:solidFill>
              </a:rPr>
              <a:t>.</a:t>
            </a:r>
            <a:endParaRPr sz="2400">
              <a:solidFill>
                <a:schemeClr val="dk1"/>
              </a:solidFill>
            </a:endParaRPr>
          </a:p>
        </p:txBody>
      </p:sp>
      <p:pic>
        <p:nvPicPr>
          <p:cNvPr descr="Free picture: cycling, work, gym" id="127" name="Google Shape;127;p5"/>
          <p:cNvPicPr preferRelativeResize="0"/>
          <p:nvPr/>
        </p:nvPicPr>
        <p:blipFill rotWithShape="1">
          <a:blip r:embed="rId3">
            <a:alphaModFix/>
          </a:blip>
          <a:srcRect b="0" l="0" r="0" t="0"/>
          <a:stretch/>
        </p:blipFill>
        <p:spPr>
          <a:xfrm>
            <a:off x="9162473" y="2638045"/>
            <a:ext cx="2946400" cy="1956900"/>
          </a:xfrm>
          <a:prstGeom prst="rect">
            <a:avLst/>
          </a:prstGeom>
          <a:noFill/>
          <a:ln>
            <a:noFill/>
          </a:ln>
        </p:spPr>
      </p:pic>
      <p:pic>
        <p:nvPicPr>
          <p:cNvPr descr="Fresh Vegetables Salad in A Bowl" id="128" name="Google Shape;128;p5"/>
          <p:cNvPicPr preferRelativeResize="0"/>
          <p:nvPr/>
        </p:nvPicPr>
        <p:blipFill rotWithShape="1">
          <a:blip r:embed="rId4">
            <a:alphaModFix/>
          </a:blip>
          <a:srcRect b="0" l="0" r="0" t="0"/>
          <a:stretch/>
        </p:blipFill>
        <p:spPr>
          <a:xfrm>
            <a:off x="8873836" y="4594945"/>
            <a:ext cx="3318164" cy="221210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g24433ea2e91_0_0"/>
          <p:cNvSpPr txBox="1"/>
          <p:nvPr>
            <p:ph type="title"/>
          </p:nvPr>
        </p:nvSpPr>
        <p:spPr>
          <a:xfrm>
            <a:off x="2231136" y="964692"/>
            <a:ext cx="7729800" cy="1188600"/>
          </a:xfrm>
          <a:prstGeom prst="rect">
            <a:avLst/>
          </a:prstGeom>
        </p:spPr>
        <p:txBody>
          <a:bodyPr anchorCtr="0" anchor="ctr" bIns="182875" lIns="182875" spcFirstLastPara="1" rIns="182875" wrap="square" tIns="182875">
            <a:normAutofit/>
          </a:bodyPr>
          <a:lstStyle/>
          <a:p>
            <a:pPr indent="0" lvl="0" marL="0" rtl="0" algn="ctr">
              <a:spcBef>
                <a:spcPts val="0"/>
              </a:spcBef>
              <a:spcAft>
                <a:spcPts val="0"/>
              </a:spcAft>
              <a:buNone/>
            </a:pPr>
            <a:r>
              <a:rPr lang="en-US"/>
              <a:t>citations</a:t>
            </a:r>
            <a:endParaRPr/>
          </a:p>
        </p:txBody>
      </p:sp>
      <p:sp>
        <p:nvSpPr>
          <p:cNvPr id="134" name="Google Shape;134;g24433ea2e91_0_0"/>
          <p:cNvSpPr txBox="1"/>
          <p:nvPr/>
        </p:nvSpPr>
        <p:spPr>
          <a:xfrm>
            <a:off x="2355525" y="2745875"/>
            <a:ext cx="7605300" cy="1231500"/>
          </a:xfrm>
          <a:prstGeom prst="rect">
            <a:avLst/>
          </a:prstGeom>
          <a:noFill/>
          <a:ln>
            <a:noFill/>
          </a:ln>
        </p:spPr>
        <p:txBody>
          <a:bodyPr anchorCtr="0" anchor="t" bIns="91425" lIns="91425" spcFirstLastPara="1" rIns="91425" wrap="square" tIns="91425">
            <a:spAutoFit/>
          </a:bodyPr>
          <a:lstStyle/>
          <a:p>
            <a:pPr indent="-336550" lvl="0" marL="457200" rtl="0" algn="l">
              <a:spcBef>
                <a:spcPts val="0"/>
              </a:spcBef>
              <a:spcAft>
                <a:spcPts val="0"/>
              </a:spcAft>
              <a:buSzPts val="1700"/>
              <a:buFont typeface="Gill Sans"/>
              <a:buChar char="●"/>
            </a:pPr>
            <a:r>
              <a:rPr lang="en-US" sz="1700" u="sng">
                <a:solidFill>
                  <a:schemeClr val="hlink"/>
                </a:solidFill>
                <a:latin typeface="Gill Sans"/>
                <a:ea typeface="Gill Sans"/>
                <a:cs typeface="Gill Sans"/>
                <a:sym typeface="Gill Sans"/>
                <a:hlinkClick r:id="rId3"/>
              </a:rPr>
              <a:t>https://www.who.int/news-room/fact-sheets/detail/obesity-and-overweight</a:t>
            </a:r>
            <a:endParaRPr sz="1700">
              <a:latin typeface="Gill Sans"/>
              <a:ea typeface="Gill Sans"/>
              <a:cs typeface="Gill Sans"/>
              <a:sym typeface="Gill Sans"/>
            </a:endParaRPr>
          </a:p>
          <a:p>
            <a:pPr indent="-336550" lvl="0" marL="457200" rtl="0" algn="l">
              <a:spcBef>
                <a:spcPts val="0"/>
              </a:spcBef>
              <a:spcAft>
                <a:spcPts val="0"/>
              </a:spcAft>
              <a:buSzPts val="1700"/>
              <a:buFont typeface="Gill Sans"/>
              <a:buChar char="●"/>
            </a:pPr>
            <a:r>
              <a:rPr lang="en-US" sz="1700" u="sng">
                <a:solidFill>
                  <a:schemeClr val="hlink"/>
                </a:solidFill>
                <a:latin typeface="Gill Sans"/>
                <a:ea typeface="Gill Sans"/>
                <a:cs typeface="Gill Sans"/>
                <a:sym typeface="Gill Sans"/>
                <a:hlinkClick r:id="rId4"/>
              </a:rPr>
              <a:t>https://www.cdc.gov/healthyweight/effects/index.html</a:t>
            </a:r>
            <a:endParaRPr sz="1700">
              <a:latin typeface="Gill Sans"/>
              <a:ea typeface="Gill Sans"/>
              <a:cs typeface="Gill Sans"/>
              <a:sym typeface="Gill Sans"/>
            </a:endParaRPr>
          </a:p>
          <a:p>
            <a:pPr indent="-336550" lvl="0" marL="457200" rtl="0" algn="l">
              <a:spcBef>
                <a:spcPts val="0"/>
              </a:spcBef>
              <a:spcAft>
                <a:spcPts val="0"/>
              </a:spcAft>
              <a:buSzPts val="1700"/>
              <a:buFont typeface="Gill Sans"/>
              <a:buChar char="●"/>
            </a:pPr>
            <a:r>
              <a:rPr lang="en-US" sz="1700" u="sng">
                <a:solidFill>
                  <a:schemeClr val="hlink"/>
                </a:solidFill>
                <a:latin typeface="Gill Sans"/>
                <a:ea typeface="Gill Sans"/>
                <a:cs typeface="Gill Sans"/>
                <a:sym typeface="Gill Sans"/>
                <a:hlinkClick r:id="rId5"/>
              </a:rPr>
              <a:t>https://www.hsph.harvard.edu/obesity-prevention-source/obesity-prevention/#:~:text=Choosing%20healthier%20foods%20</a:t>
            </a:r>
            <a:endParaRPr sz="1700">
              <a:latin typeface="Gill Sans"/>
              <a:ea typeface="Gill Sans"/>
              <a:cs typeface="Gill Sans"/>
              <a:sym typeface="Gill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6"/>
          <p:cNvSpPr txBox="1"/>
          <p:nvPr>
            <p:ph type="title"/>
          </p:nvPr>
        </p:nvSpPr>
        <p:spPr>
          <a:xfrm>
            <a:off x="2378918" y="2950510"/>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THANK YOU FOR LISTENING!</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2023-05-08T15:25:10Z</dcterms:created>
  <dc:creator>Oujina Kassir</dc:creator>
</cp:coreProperties>
</file>