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62" r:id="rId3"/>
    <p:sldId id="259" r:id="rId4"/>
    <p:sldId id="261" r:id="rId5"/>
    <p:sldId id="263" r:id="rId6"/>
    <p:sldId id="270" r:id="rId7"/>
    <p:sldId id="276" r:id="rId8"/>
    <p:sldId id="277" r:id="rId9"/>
  </p:sldIdLst>
  <p:sldSz cx="9144000" cy="5143500" type="screen16x9"/>
  <p:notesSz cx="6858000" cy="9144000"/>
  <p:embeddedFontLst>
    <p:embeddedFont>
      <p:font typeface="Barlow Semi Condensed" panose="00000506000000000000" pitchFamily="2" charset="0"/>
      <p:regular r:id="rId11"/>
      <p:bold r:id="rId12"/>
      <p:italic r:id="rId13"/>
      <p:boldItalic r:id="rId14"/>
    </p:embeddedFont>
    <p:embeddedFont>
      <p:font typeface="Bebas Neue" panose="020B0606020202050201" pitchFamily="34" charset="0"/>
      <p:regular r:id="rId15"/>
    </p:embeddedFont>
    <p:embeddedFont>
      <p:font typeface="Limelight" panose="020B0604020202020204" charset="0"/>
      <p:regular r:id="rId16"/>
    </p:embeddedFont>
    <p:embeddedFont>
      <p:font typeface="Merriweather" panose="00000500000000000000" pitchFamily="2" charset="0"/>
      <p:regular r:id="rId17"/>
      <p:bold r:id="rId18"/>
      <p:italic r:id="rId19"/>
      <p:boldItalic r:id="rId20"/>
    </p:embeddedFont>
    <p:embeddedFont>
      <p:font typeface="Prompt" panose="00000500000000000000" pitchFamily="2" charset="-34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D21031-532C-4E7A-90D4-BF532C822B8E}">
  <a:tblStyle styleId="{7FD21031-532C-4E7A-90D4-BF532C822B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45" autoAdjust="0"/>
  </p:normalViewPr>
  <p:slideViewPr>
    <p:cSldViewPr snapToGrid="0">
      <p:cViewPr>
        <p:scale>
          <a:sx n="94" d="100"/>
          <a:sy n="94" d="100"/>
        </p:scale>
        <p:origin x="484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1efd50c0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1efd50c0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b="1" dirty="0"/>
              <a:t>INTRODUCTION : </a:t>
            </a:r>
            <a:r>
              <a:rPr lang="en-US" b="1" i="0" dirty="0">
                <a:solidFill>
                  <a:srgbClr val="202124"/>
                </a:solidFill>
                <a:effectLst/>
                <a:latin typeface="Merriweather" panose="00000500000000000000" pitchFamily="2" charset="0"/>
              </a:rPr>
              <a:t> </a:t>
            </a:r>
            <a:r>
              <a:rPr lang="en-US" b="0" i="0" dirty="0">
                <a:solidFill>
                  <a:schemeClr val="tx2"/>
                </a:solidFill>
                <a:effectLst/>
                <a:latin typeface="Merriweather" panose="00000500000000000000" pitchFamily="2" charset="0"/>
              </a:rPr>
              <a:t>An earthquake is a weak to violent shaking of the ground produced by the sudden movement of rock materials below the earth's surface.</a:t>
            </a:r>
            <a:endParaRPr lang="en-US" b="0" dirty="0">
              <a:solidFill>
                <a:schemeClr val="tx2"/>
              </a:solidFill>
              <a:latin typeface="Merriweather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1e8d08946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1e8d089463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b="1" dirty="0"/>
              <a:t> What makes earthquakes? : </a:t>
            </a:r>
            <a:r>
              <a:rPr lang="en-US" b="0" dirty="0">
                <a:solidFill>
                  <a:schemeClr val="tx2"/>
                </a:solidFill>
                <a:latin typeface="Merriweather" panose="00000500000000000000" pitchFamily="2" charset="0"/>
              </a:rPr>
              <a:t>Earthquakes happen when tectonic plates move against </a:t>
            </a:r>
            <a:r>
              <a:rPr lang="en-US" b="0" dirty="0" err="1">
                <a:solidFill>
                  <a:schemeClr val="tx2"/>
                </a:solidFill>
                <a:latin typeface="Merriweather" panose="00000500000000000000" pitchFamily="2" charset="0"/>
              </a:rPr>
              <a:t>eachother</a:t>
            </a:r>
            <a:r>
              <a:rPr lang="en-US" b="0" dirty="0">
                <a:solidFill>
                  <a:schemeClr val="tx2"/>
                </a:solidFill>
                <a:latin typeface="Merriweather" panose="00000500000000000000" pitchFamily="2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latin typeface="Merriweather" panose="00000500000000000000" pitchFamily="2" charset="0"/>
              </a:rPr>
              <a:t>suddenly.Because</a:t>
            </a:r>
            <a:r>
              <a:rPr lang="en-US" b="0" dirty="0">
                <a:solidFill>
                  <a:schemeClr val="tx2"/>
                </a:solidFill>
                <a:latin typeface="Merriweather" panose="00000500000000000000" pitchFamily="2" charset="0"/>
              </a:rPr>
              <a:t> of </a:t>
            </a:r>
            <a:r>
              <a:rPr lang="en-US" b="0" dirty="0" err="1">
                <a:solidFill>
                  <a:schemeClr val="tx2"/>
                </a:solidFill>
                <a:latin typeface="Merriweather" panose="00000500000000000000" pitchFamily="2" charset="0"/>
              </a:rPr>
              <a:t>friction,The</a:t>
            </a:r>
            <a:r>
              <a:rPr lang="en-US" b="0" dirty="0">
                <a:solidFill>
                  <a:schemeClr val="tx2"/>
                </a:solidFill>
                <a:latin typeface="Merriweather" panose="00000500000000000000" pitchFamily="2" charset="0"/>
              </a:rPr>
              <a:t> plates cannot slide </a:t>
            </a:r>
            <a:r>
              <a:rPr lang="en-US" b="0" dirty="0" err="1">
                <a:solidFill>
                  <a:schemeClr val="tx2"/>
                </a:solidFill>
                <a:latin typeface="Merriweather" panose="00000500000000000000" pitchFamily="2" charset="0"/>
              </a:rPr>
              <a:t>smoothly,Sometimes</a:t>
            </a:r>
            <a:r>
              <a:rPr lang="en-US" b="0" dirty="0">
                <a:solidFill>
                  <a:schemeClr val="tx2"/>
                </a:solidFill>
                <a:latin typeface="Merriweather" panose="00000500000000000000" pitchFamily="2" charset="0"/>
              </a:rPr>
              <a:t> they get </a:t>
            </a:r>
            <a:r>
              <a:rPr lang="en-US" b="0" dirty="0" err="1">
                <a:solidFill>
                  <a:schemeClr val="tx2"/>
                </a:solidFill>
                <a:latin typeface="Merriweather" panose="00000500000000000000" pitchFamily="2" charset="0"/>
              </a:rPr>
              <a:t>stuck.Huge</a:t>
            </a:r>
            <a:r>
              <a:rPr lang="en-US" b="0" dirty="0">
                <a:solidFill>
                  <a:schemeClr val="tx2"/>
                </a:solidFill>
                <a:latin typeface="Merriweather" panose="00000500000000000000" pitchFamily="2" charset="0"/>
              </a:rPr>
              <a:t> forces build </a:t>
            </a:r>
            <a:r>
              <a:rPr lang="en-US" b="0" dirty="0" err="1">
                <a:solidFill>
                  <a:schemeClr val="tx2"/>
                </a:solidFill>
                <a:latin typeface="Merriweather" panose="00000500000000000000" pitchFamily="2" charset="0"/>
              </a:rPr>
              <a:t>up,Eventually,The</a:t>
            </a:r>
            <a:r>
              <a:rPr lang="en-US" b="0" dirty="0">
                <a:solidFill>
                  <a:schemeClr val="tx2"/>
                </a:solidFill>
                <a:latin typeface="Merriweather" panose="00000500000000000000" pitchFamily="2" charset="0"/>
              </a:rPr>
              <a:t> two plates overcome the frictional </a:t>
            </a:r>
            <a:r>
              <a:rPr lang="en-US" b="0" dirty="0" err="1">
                <a:solidFill>
                  <a:schemeClr val="tx2"/>
                </a:solidFill>
                <a:latin typeface="Merriweather" panose="00000500000000000000" pitchFamily="2" charset="0"/>
              </a:rPr>
              <a:t>force.The</a:t>
            </a:r>
            <a:r>
              <a:rPr lang="en-US" b="0" dirty="0">
                <a:solidFill>
                  <a:schemeClr val="tx2"/>
                </a:solidFill>
                <a:latin typeface="Merriweather" panose="00000500000000000000" pitchFamily="2" charset="0"/>
              </a:rPr>
              <a:t> plates slip suddenly there is an </a:t>
            </a:r>
            <a:r>
              <a:rPr lang="en-US" b="0" dirty="0" err="1">
                <a:solidFill>
                  <a:schemeClr val="tx2"/>
                </a:solidFill>
                <a:latin typeface="Merriweather" panose="00000500000000000000" pitchFamily="2" charset="0"/>
              </a:rPr>
              <a:t>EarthQuake</a:t>
            </a:r>
            <a:r>
              <a:rPr lang="en-US" b="0" dirty="0">
                <a:solidFill>
                  <a:schemeClr val="tx2"/>
                </a:solidFill>
                <a:latin typeface="Merriweather" panose="00000500000000000000" pitchFamily="2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1efd50c04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1efd50c04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</a:pPr>
            <a:r>
              <a:rPr lang="en" b="1" dirty="0"/>
              <a:t>Effects of EarthQuakes: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Char char="●"/>
            </a:pPr>
            <a:r>
              <a:rPr lang="en-US" dirty="0">
                <a:solidFill>
                  <a:schemeClr val="lt1"/>
                </a:solidFill>
                <a:latin typeface="Merriweather" panose="00000500000000000000" pitchFamily="2" charset="0"/>
              </a:rPr>
              <a:t>Ground shaking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Char char="●"/>
            </a:pPr>
            <a:r>
              <a:rPr lang="en-US" dirty="0">
                <a:solidFill>
                  <a:schemeClr val="lt1"/>
                </a:solidFill>
                <a:latin typeface="Merriweather" panose="00000500000000000000" pitchFamily="2" charset="0"/>
              </a:rPr>
              <a:t>Surface faulting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Char char="●"/>
            </a:pPr>
            <a:r>
              <a:rPr lang="en-US" dirty="0">
                <a:solidFill>
                  <a:schemeClr val="lt1"/>
                </a:solidFill>
                <a:latin typeface="Merriweather" panose="00000500000000000000" pitchFamily="2" charset="0"/>
              </a:rPr>
              <a:t>Ground failure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Char char="●"/>
            </a:pPr>
            <a:r>
              <a:rPr lang="en-US" dirty="0">
                <a:solidFill>
                  <a:schemeClr val="lt1"/>
                </a:solidFill>
                <a:latin typeface="Merriweather" panose="00000500000000000000" pitchFamily="2" charset="0"/>
              </a:rPr>
              <a:t>Tsunamis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lt1"/>
              </a:solidFill>
              <a:latin typeface="Merriweather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erriweather" panose="00000500000000000000" pitchFamily="2" charset="0"/>
              </a:rPr>
              <a:t>Some are more common than others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11efd50c04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11efd50c04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WHAT IS AN EARTHQUAKE?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u="sng" dirty="0"/>
              <a:t>INTENSITY </a:t>
            </a:r>
            <a:r>
              <a:rPr lang="en-US" u="sng" dirty="0"/>
              <a:t>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dirty="0">
                <a:latin typeface="Merriweather" panose="00000500000000000000" pitchFamily="2" charset="0"/>
              </a:rPr>
              <a:t>The distance away from the epicenter.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dirty="0">
                <a:latin typeface="Merriweather" panose="00000500000000000000" pitchFamily="2" charset="0"/>
              </a:rPr>
              <a:t>The depth of the earthquake.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dirty="0">
                <a:latin typeface="Merriweather" panose="00000500000000000000" pitchFamily="2" charset="0"/>
              </a:rPr>
              <a:t>The population density of the area affected by the earthquake.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dirty="0">
                <a:latin typeface="Merriweather" panose="00000500000000000000" pitchFamily="2" charset="0"/>
              </a:rPr>
              <a:t>The local geology of the area.</a:t>
            </a:r>
            <a:endParaRPr lang="en-US" b="0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u="sng" dirty="0"/>
              <a:t>FREQUENCY: </a:t>
            </a:r>
            <a:r>
              <a:rPr lang="en-US" b="0" i="0" dirty="0">
                <a:solidFill>
                  <a:srgbClr val="040C28"/>
                </a:solidFill>
                <a:effectLst/>
                <a:latin typeface="Merriweather" panose="00000500000000000000" pitchFamily="2" charset="0"/>
                <a:ea typeface="Meiryo UI" panose="020B0604030504040204" pitchFamily="34" charset="-128"/>
                <a:cs typeface="Mangal" panose="020B0502040204020203" pitchFamily="18" charset="0"/>
              </a:rPr>
              <a:t>The higher the frequency, the faster the energy from the earthquake attenuates, or dissipates, with distance</a:t>
            </a:r>
            <a:endParaRPr lang="en-US" b="0" dirty="0">
              <a:latin typeface="Merriweather" panose="00000500000000000000" pitchFamily="2" charset="0"/>
              <a:ea typeface="Meiryo UI" panose="020B0604030504040204" pitchFamily="34" charset="-128"/>
              <a:cs typeface="Mangal" panose="020B0502040204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0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11efd50c04a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11efd50c04a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b="1" dirty="0"/>
              <a:t>Effects of EarthQuakes: </a:t>
            </a:r>
            <a:r>
              <a:rPr lang="en-US" sz="1100" b="0" i="0" dirty="0">
                <a:solidFill>
                  <a:schemeClr val="tx2"/>
                </a:solidFill>
                <a:effectLst/>
                <a:latin typeface="Merriweather" panose="00000500000000000000" pitchFamily="2" charset="0"/>
                <a:ea typeface="Meiryo" panose="020B0604030504040204" pitchFamily="34" charset="-128"/>
              </a:rPr>
              <a:t>Seismometers allow us to detect and measure earthquakes by converting vibrations due to seismic waves into electrical signals, which we can then display as seismograms on a computer screen.</a:t>
            </a:r>
            <a:endParaRPr lang="en-US" sz="1100" dirty="0">
              <a:solidFill>
                <a:schemeClr val="tx2"/>
              </a:solidFill>
              <a:latin typeface="Merriweather" panose="00000500000000000000" pitchFamily="2" charset="0"/>
              <a:ea typeface="Meiryo" panose="020B060403050404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11efd50c04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11efd50c04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The impact of </a:t>
            </a:r>
            <a:r>
              <a:rPr lang="en-US" b="1" dirty="0" err="1"/>
              <a:t>EarthQuakes</a:t>
            </a:r>
            <a:r>
              <a:rPr lang="en-US" b="1" dirty="0"/>
              <a:t> on the natural environment: </a:t>
            </a:r>
            <a:r>
              <a:rPr lang="en-US" sz="1100" b="0" i="0" dirty="0">
                <a:solidFill>
                  <a:schemeClr val="tx2"/>
                </a:solidFill>
                <a:effectLst/>
                <a:latin typeface="Merriweather" panose="00000500000000000000" pitchFamily="2" charset="0"/>
              </a:rPr>
              <a:t>Earthquakes can result in the ground shaking, soil liquefaction, landslides, fissures, avalanches, fires and tsunamis.</a:t>
            </a:r>
            <a:endParaRPr lang="en-US" sz="1100" b="0" dirty="0">
              <a:solidFill>
                <a:schemeClr val="tx2"/>
              </a:solidFill>
              <a:latin typeface="Merriweather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11efd50c04a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11efd50c04a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Solutions  : </a:t>
            </a:r>
            <a:r>
              <a:rPr lang="en-US" b="0" i="0" dirty="0">
                <a:solidFill>
                  <a:srgbClr val="040C28"/>
                </a:solidFill>
                <a:effectLst/>
                <a:latin typeface="Merriweather" panose="00000500000000000000" pitchFamily="2" charset="0"/>
              </a:rPr>
              <a:t>identifying hazards, building safer structures, and providing education on earthquake safety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40C28"/>
                </a:solidFill>
                <a:effectLst/>
                <a:latin typeface="Merriweather" panose="00000500000000000000" pitchFamily="2" charset="0"/>
                <a:cs typeface="Prompt" panose="00000500000000000000" pitchFamily="2" charset="-34"/>
              </a:rPr>
              <a:t>Conclusion</a:t>
            </a:r>
            <a:r>
              <a:rPr lang="en-US" b="0" i="0" dirty="0">
                <a:solidFill>
                  <a:srgbClr val="040C28"/>
                </a:solidFill>
                <a:effectLst/>
                <a:latin typeface="Merriweather" panose="00000500000000000000" pitchFamily="2" charset="0"/>
                <a:cs typeface="Prompt" panose="00000500000000000000" pitchFamily="2" charset="-34"/>
              </a:rPr>
              <a:t>: </a:t>
            </a:r>
            <a:r>
              <a:rPr lang="en-US" b="0" i="0" dirty="0">
                <a:solidFill>
                  <a:srgbClr val="040C28"/>
                </a:solidFill>
                <a:effectLst/>
                <a:latin typeface="Merriweather" panose="00000500000000000000" pitchFamily="2" charset="0"/>
              </a:rPr>
              <a:t>Earthquakes shake the ground surface, can cause buildings to collapse, disrupt transport and services, and can cause fires</a:t>
            </a:r>
            <a:r>
              <a:rPr lang="en-US" b="0" i="0" dirty="0">
                <a:solidFill>
                  <a:srgbClr val="202124"/>
                </a:solidFill>
                <a:effectLst/>
                <a:latin typeface="Merriweather" panose="00000500000000000000" pitchFamily="2" charset="0"/>
              </a:rPr>
              <a:t>.</a:t>
            </a:r>
            <a:endParaRPr lang="en-US" b="0" i="0" dirty="0">
              <a:solidFill>
                <a:srgbClr val="040C28"/>
              </a:solidFill>
              <a:effectLst/>
              <a:latin typeface="Merriweather" panose="00000500000000000000" pitchFamily="2" charset="0"/>
              <a:cs typeface="Prompt" panose="00000500000000000000" pitchFamily="2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66400"/>
            <a:ext cx="9143993" cy="5209930"/>
            <a:chOff x="-4194553" y="-279716"/>
            <a:chExt cx="2010553" cy="1745429"/>
          </a:xfrm>
        </p:grpSpPr>
        <p:sp>
          <p:nvSpPr>
            <p:cNvPr id="10" name="Google Shape;10;p2"/>
            <p:cNvSpPr/>
            <p:nvPr/>
          </p:nvSpPr>
          <p:spPr>
            <a:xfrm>
              <a:off x="-4194553" y="-279716"/>
              <a:ext cx="2010550" cy="718722"/>
            </a:xfrm>
            <a:custGeom>
              <a:avLst/>
              <a:gdLst/>
              <a:ahLst/>
              <a:cxnLst/>
              <a:rect l="l" t="t" r="r" b="b"/>
              <a:pathLst>
                <a:path w="80422" h="21316" extrusionOk="0">
                  <a:moveTo>
                    <a:pt x="33275" y="1"/>
                  </a:moveTo>
                  <a:cubicBezTo>
                    <a:pt x="22173" y="1"/>
                    <a:pt x="11078" y="84"/>
                    <a:pt x="1" y="365"/>
                  </a:cubicBezTo>
                  <a:lnTo>
                    <a:pt x="1" y="21316"/>
                  </a:lnTo>
                  <a:cubicBezTo>
                    <a:pt x="1450" y="20745"/>
                    <a:pt x="2943" y="20130"/>
                    <a:pt x="4393" y="19603"/>
                  </a:cubicBezTo>
                  <a:cubicBezTo>
                    <a:pt x="18272" y="14508"/>
                    <a:pt x="32590" y="12356"/>
                    <a:pt x="47304" y="11697"/>
                  </a:cubicBezTo>
                  <a:cubicBezTo>
                    <a:pt x="50416" y="11560"/>
                    <a:pt x="53549" y="11483"/>
                    <a:pt x="56688" y="11483"/>
                  </a:cubicBezTo>
                  <a:cubicBezTo>
                    <a:pt x="64629" y="11483"/>
                    <a:pt x="72615" y="11975"/>
                    <a:pt x="80421" y="13234"/>
                  </a:cubicBezTo>
                  <a:lnTo>
                    <a:pt x="80421" y="365"/>
                  </a:lnTo>
                  <a:cubicBezTo>
                    <a:pt x="70934" y="234"/>
                    <a:pt x="61403" y="102"/>
                    <a:pt x="51872" y="58"/>
                  </a:cubicBezTo>
                  <a:cubicBezTo>
                    <a:pt x="45672" y="26"/>
                    <a:pt x="39473" y="1"/>
                    <a:pt x="3327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194550" y="409319"/>
              <a:ext cx="2010550" cy="718725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4194550" y="1038263"/>
              <a:ext cx="2010550" cy="427450"/>
            </a:xfrm>
            <a:custGeom>
              <a:avLst/>
              <a:gdLst/>
              <a:ahLst/>
              <a:cxnLst/>
              <a:rect l="l" t="t" r="r" b="b"/>
              <a:pathLst>
                <a:path w="80422" h="17098" extrusionOk="0">
                  <a:moveTo>
                    <a:pt x="75436" y="1"/>
                  </a:moveTo>
                  <a:cubicBezTo>
                    <a:pt x="73800" y="1"/>
                    <a:pt x="72208" y="33"/>
                    <a:pt x="70714" y="55"/>
                  </a:cubicBezTo>
                  <a:cubicBezTo>
                    <a:pt x="62852" y="143"/>
                    <a:pt x="54947" y="714"/>
                    <a:pt x="47128" y="1812"/>
                  </a:cubicBezTo>
                  <a:cubicBezTo>
                    <a:pt x="31888" y="3964"/>
                    <a:pt x="16383" y="7390"/>
                    <a:pt x="2548" y="14374"/>
                  </a:cubicBezTo>
                  <a:cubicBezTo>
                    <a:pt x="1670" y="14813"/>
                    <a:pt x="835" y="15252"/>
                    <a:pt x="1" y="15735"/>
                  </a:cubicBezTo>
                  <a:lnTo>
                    <a:pt x="1" y="17097"/>
                  </a:lnTo>
                  <a:cubicBezTo>
                    <a:pt x="15856" y="10465"/>
                    <a:pt x="33161" y="7127"/>
                    <a:pt x="50335" y="6644"/>
                  </a:cubicBezTo>
                  <a:cubicBezTo>
                    <a:pt x="51774" y="6597"/>
                    <a:pt x="53211" y="6576"/>
                    <a:pt x="54648" y="6576"/>
                  </a:cubicBezTo>
                  <a:cubicBezTo>
                    <a:pt x="61411" y="6576"/>
                    <a:pt x="68149" y="7061"/>
                    <a:pt x="74887" y="7786"/>
                  </a:cubicBezTo>
                  <a:cubicBezTo>
                    <a:pt x="76732" y="8005"/>
                    <a:pt x="78576" y="8225"/>
                    <a:pt x="80421" y="8401"/>
                  </a:cubicBezTo>
                  <a:lnTo>
                    <a:pt x="80421" y="143"/>
                  </a:lnTo>
                  <a:cubicBezTo>
                    <a:pt x="78752" y="33"/>
                    <a:pt x="77072" y="1"/>
                    <a:pt x="754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000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5100" y="320889"/>
            <a:ext cx="7384200" cy="17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5100" y="2121449"/>
            <a:ext cx="4359000" cy="3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564312" y="4434575"/>
            <a:ext cx="1894925" cy="989375"/>
            <a:chOff x="10693413" y="1879088"/>
            <a:chExt cx="1894925" cy="989375"/>
          </a:xfrm>
        </p:grpSpPr>
        <p:sp>
          <p:nvSpPr>
            <p:cNvPr id="16" name="Google Shape;16;p2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-534657" y="287849"/>
            <a:ext cx="896001" cy="494304"/>
            <a:chOff x="9713113" y="1116138"/>
            <a:chExt cx="1358400" cy="749400"/>
          </a:xfrm>
        </p:grpSpPr>
        <p:sp>
          <p:nvSpPr>
            <p:cNvPr id="19" name="Google Shape;19;p2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931706" y="-174778"/>
            <a:ext cx="663603" cy="346479"/>
            <a:chOff x="10693413" y="1879088"/>
            <a:chExt cx="1894925" cy="989375"/>
          </a:xfrm>
        </p:grpSpPr>
        <p:sp>
          <p:nvSpPr>
            <p:cNvPr id="22" name="Google Shape;22;p2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695391" y="1143922"/>
            <a:ext cx="980765" cy="541067"/>
            <a:chOff x="9713113" y="1116138"/>
            <a:chExt cx="1358400" cy="749400"/>
          </a:xfrm>
        </p:grpSpPr>
        <p:sp>
          <p:nvSpPr>
            <p:cNvPr id="25" name="Google Shape;25;p2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30"/>
          <p:cNvGrpSpPr/>
          <p:nvPr/>
        </p:nvGrpSpPr>
        <p:grpSpPr>
          <a:xfrm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618" name="Google Shape;618;p30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619" name="Google Shape;619;p30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0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0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17098" extrusionOk="0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2" name="Google Shape;622;p30"/>
            <p:cNvSpPr/>
            <p:nvPr/>
          </p:nvSpPr>
          <p:spPr>
            <a:xfrm>
              <a:off x="12" y="902615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0"/>
          <p:cNvGrpSpPr/>
          <p:nvPr/>
        </p:nvGrpSpPr>
        <p:grpSpPr>
          <a:xfrm>
            <a:off x="4208320" y="4861076"/>
            <a:ext cx="1090120" cy="571019"/>
            <a:chOff x="9538813" y="-58837"/>
            <a:chExt cx="1331200" cy="697300"/>
          </a:xfrm>
        </p:grpSpPr>
        <p:sp>
          <p:nvSpPr>
            <p:cNvPr id="624" name="Google Shape;624;p30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30"/>
          <p:cNvGrpSpPr/>
          <p:nvPr/>
        </p:nvGrpSpPr>
        <p:grpSpPr>
          <a:xfrm>
            <a:off x="-564312" y="4434575"/>
            <a:ext cx="1894925" cy="989375"/>
            <a:chOff x="10693413" y="1879088"/>
            <a:chExt cx="1894925" cy="989375"/>
          </a:xfrm>
        </p:grpSpPr>
        <p:sp>
          <p:nvSpPr>
            <p:cNvPr id="627" name="Google Shape;627;p30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30"/>
          <p:cNvGrpSpPr/>
          <p:nvPr/>
        </p:nvGrpSpPr>
        <p:grpSpPr>
          <a:xfrm>
            <a:off x="8695391" y="1143922"/>
            <a:ext cx="980765" cy="541067"/>
            <a:chOff x="9713113" y="1116138"/>
            <a:chExt cx="1358400" cy="749400"/>
          </a:xfrm>
        </p:grpSpPr>
        <p:sp>
          <p:nvSpPr>
            <p:cNvPr id="630" name="Google Shape;630;p30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0"/>
          <p:cNvGrpSpPr/>
          <p:nvPr/>
        </p:nvGrpSpPr>
        <p:grpSpPr>
          <a:xfrm>
            <a:off x="-534657" y="287849"/>
            <a:ext cx="896001" cy="494304"/>
            <a:chOff x="9713113" y="1116138"/>
            <a:chExt cx="1358400" cy="749400"/>
          </a:xfrm>
        </p:grpSpPr>
        <p:sp>
          <p:nvSpPr>
            <p:cNvPr id="633" name="Google Shape;633;p30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30"/>
          <p:cNvGrpSpPr/>
          <p:nvPr/>
        </p:nvGrpSpPr>
        <p:grpSpPr>
          <a:xfrm>
            <a:off x="4931706" y="-174778"/>
            <a:ext cx="663603" cy="346479"/>
            <a:chOff x="10693413" y="1879088"/>
            <a:chExt cx="1894925" cy="989375"/>
          </a:xfrm>
        </p:grpSpPr>
        <p:sp>
          <p:nvSpPr>
            <p:cNvPr id="636" name="Google Shape;636;p30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31"/>
          <p:cNvGrpSpPr/>
          <p:nvPr/>
        </p:nvGrpSpPr>
        <p:grpSpPr>
          <a:xfrm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640" name="Google Shape;640;p31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641" name="Google Shape;641;p31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17098" extrusionOk="0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4" name="Google Shape;644;p31"/>
            <p:cNvSpPr/>
            <p:nvPr/>
          </p:nvSpPr>
          <p:spPr>
            <a:xfrm>
              <a:off x="12" y="902615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31"/>
          <p:cNvGrpSpPr/>
          <p:nvPr/>
        </p:nvGrpSpPr>
        <p:grpSpPr>
          <a:xfrm>
            <a:off x="8007413" y="4394000"/>
            <a:ext cx="1032400" cy="541100"/>
            <a:chOff x="9968938" y="-987062"/>
            <a:chExt cx="1032400" cy="541100"/>
          </a:xfrm>
        </p:grpSpPr>
        <p:sp>
          <p:nvSpPr>
            <p:cNvPr id="646" name="Google Shape;646;p31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1"/>
          <p:cNvGrpSpPr/>
          <p:nvPr/>
        </p:nvGrpSpPr>
        <p:grpSpPr>
          <a:xfrm>
            <a:off x="361357" y="4826876"/>
            <a:ext cx="1090120" cy="571019"/>
            <a:chOff x="9538813" y="-58837"/>
            <a:chExt cx="1331200" cy="697300"/>
          </a:xfrm>
        </p:grpSpPr>
        <p:sp>
          <p:nvSpPr>
            <p:cNvPr id="649" name="Google Shape;649;p31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1"/>
          <p:cNvGrpSpPr/>
          <p:nvPr/>
        </p:nvGrpSpPr>
        <p:grpSpPr>
          <a:xfrm>
            <a:off x="-1257950" y="2529125"/>
            <a:ext cx="1894925" cy="989375"/>
            <a:chOff x="10693413" y="1879088"/>
            <a:chExt cx="1894925" cy="989375"/>
          </a:xfrm>
        </p:grpSpPr>
        <p:sp>
          <p:nvSpPr>
            <p:cNvPr id="652" name="Google Shape;652;p31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31"/>
          <p:cNvGrpSpPr/>
          <p:nvPr/>
        </p:nvGrpSpPr>
        <p:grpSpPr>
          <a:xfrm>
            <a:off x="-417457" y="131574"/>
            <a:ext cx="896001" cy="494304"/>
            <a:chOff x="9713113" y="1116138"/>
            <a:chExt cx="1358400" cy="749400"/>
          </a:xfrm>
        </p:grpSpPr>
        <p:sp>
          <p:nvSpPr>
            <p:cNvPr id="655" name="Google Shape;655;p31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31"/>
          <p:cNvGrpSpPr/>
          <p:nvPr/>
        </p:nvGrpSpPr>
        <p:grpSpPr>
          <a:xfrm>
            <a:off x="8137416" y="264460"/>
            <a:ext cx="980765" cy="541067"/>
            <a:chOff x="9713113" y="1116138"/>
            <a:chExt cx="1358400" cy="749400"/>
          </a:xfrm>
        </p:grpSpPr>
        <p:sp>
          <p:nvSpPr>
            <p:cNvPr id="658" name="Google Shape;658;p31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49" name="Google Shape;49;p4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50" name="Google Shape;50;p4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Google Shape;52;p4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1812750" y="766915"/>
            <a:ext cx="5518500" cy="80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812750" y="1570925"/>
            <a:ext cx="5518500" cy="80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7912686" y="249464"/>
            <a:ext cx="1032439" cy="571071"/>
            <a:chOff x="10591538" y="-2334087"/>
            <a:chExt cx="1960575" cy="1084450"/>
          </a:xfrm>
        </p:grpSpPr>
        <p:sp>
          <p:nvSpPr>
            <p:cNvPr id="56" name="Google Shape;56;p4"/>
            <p:cNvSpPr/>
            <p:nvPr/>
          </p:nvSpPr>
          <p:spPr>
            <a:xfrm>
              <a:off x="10747738" y="-2334087"/>
              <a:ext cx="1804375" cy="1084450"/>
            </a:xfrm>
            <a:custGeom>
              <a:avLst/>
              <a:gdLst/>
              <a:ahLst/>
              <a:cxnLst/>
              <a:rect l="l" t="t" r="r" b="b"/>
              <a:pathLst>
                <a:path w="72175" h="43378" extrusionOk="0">
                  <a:moveTo>
                    <a:pt x="33597" y="0"/>
                  </a:moveTo>
                  <a:lnTo>
                    <a:pt x="33597" y="1087"/>
                  </a:lnTo>
                  <a:cubicBezTo>
                    <a:pt x="26624" y="3441"/>
                    <a:pt x="21372" y="9690"/>
                    <a:pt x="20104" y="17387"/>
                  </a:cubicBezTo>
                  <a:cubicBezTo>
                    <a:pt x="18203" y="16210"/>
                    <a:pt x="15848" y="15485"/>
                    <a:pt x="13403" y="15485"/>
                  </a:cubicBezTo>
                  <a:cubicBezTo>
                    <a:pt x="6068" y="15485"/>
                    <a:pt x="1" y="21734"/>
                    <a:pt x="1" y="29431"/>
                  </a:cubicBezTo>
                  <a:cubicBezTo>
                    <a:pt x="1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5" y="37581"/>
                    <a:pt x="72175" y="30518"/>
                  </a:cubicBezTo>
                  <a:cubicBezTo>
                    <a:pt x="72175" y="23545"/>
                    <a:pt x="66651" y="17749"/>
                    <a:pt x="59859" y="17749"/>
                  </a:cubicBezTo>
                  <a:cubicBezTo>
                    <a:pt x="58410" y="7697"/>
                    <a:pt x="50079" y="0"/>
                    <a:pt x="39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10591538" y="-2334087"/>
              <a:ext cx="1804375" cy="1084450"/>
            </a:xfrm>
            <a:custGeom>
              <a:avLst/>
              <a:gdLst/>
              <a:ahLst/>
              <a:cxnLst/>
              <a:rect l="l" t="t" r="r" b="b"/>
              <a:pathLst>
                <a:path w="72175" h="43378" extrusionOk="0">
                  <a:moveTo>
                    <a:pt x="39936" y="0"/>
                  </a:moveTo>
                  <a:cubicBezTo>
                    <a:pt x="29884" y="0"/>
                    <a:pt x="21734" y="7516"/>
                    <a:pt x="20104" y="17387"/>
                  </a:cubicBezTo>
                  <a:cubicBezTo>
                    <a:pt x="18112" y="16210"/>
                    <a:pt x="15848" y="15485"/>
                    <a:pt x="13403" y="15485"/>
                  </a:cubicBezTo>
                  <a:cubicBezTo>
                    <a:pt x="6068" y="15485"/>
                    <a:pt x="0" y="21734"/>
                    <a:pt x="0" y="29431"/>
                  </a:cubicBezTo>
                  <a:cubicBezTo>
                    <a:pt x="0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4" y="37581"/>
                    <a:pt x="72174" y="30518"/>
                  </a:cubicBezTo>
                  <a:cubicBezTo>
                    <a:pt x="72174" y="23545"/>
                    <a:pt x="66650" y="17749"/>
                    <a:pt x="59859" y="17749"/>
                  </a:cubicBezTo>
                  <a:cubicBezTo>
                    <a:pt x="58410" y="7697"/>
                    <a:pt x="50078" y="0"/>
                    <a:pt x="39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4"/>
          <p:cNvGrpSpPr/>
          <p:nvPr/>
        </p:nvGrpSpPr>
        <p:grpSpPr>
          <a:xfrm>
            <a:off x="544982" y="1"/>
            <a:ext cx="1090120" cy="571019"/>
            <a:chOff x="9538813" y="-58837"/>
            <a:chExt cx="1331200" cy="697300"/>
          </a:xfrm>
        </p:grpSpPr>
        <p:sp>
          <p:nvSpPr>
            <p:cNvPr id="59" name="Google Shape;59;p4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8660516" y="2877447"/>
            <a:ext cx="980765" cy="541067"/>
            <a:chOff x="9713113" y="1116138"/>
            <a:chExt cx="1358400" cy="749400"/>
          </a:xfrm>
        </p:grpSpPr>
        <p:sp>
          <p:nvSpPr>
            <p:cNvPr id="62" name="Google Shape;62;p4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4"/>
          <p:cNvGrpSpPr/>
          <p:nvPr/>
        </p:nvGrpSpPr>
        <p:grpSpPr>
          <a:xfrm>
            <a:off x="55638" y="3474825"/>
            <a:ext cx="1032400" cy="541100"/>
            <a:chOff x="9968938" y="-987062"/>
            <a:chExt cx="1032400" cy="541100"/>
          </a:xfrm>
        </p:grpSpPr>
        <p:sp>
          <p:nvSpPr>
            <p:cNvPr id="65" name="Google Shape;65;p4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5"/>
          <p:cNvGrpSpPr/>
          <p:nvPr/>
        </p:nvGrpSpPr>
        <p:grpSpPr>
          <a:xfrm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69" name="Google Shape;69;p5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70" name="Google Shape;70;p5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17098" extrusionOk="0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5"/>
            <p:cNvSpPr/>
            <p:nvPr/>
          </p:nvSpPr>
          <p:spPr>
            <a:xfrm>
              <a:off x="12" y="902615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5"/>
          <p:cNvSpPr txBox="1">
            <a:spLocks noGrp="1"/>
          </p:cNvSpPr>
          <p:nvPr>
            <p:ph type="subTitle" idx="1"/>
          </p:nvPr>
        </p:nvSpPr>
        <p:spPr>
          <a:xfrm>
            <a:off x="1290763" y="2673450"/>
            <a:ext cx="2907600" cy="39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2"/>
          </p:nvPr>
        </p:nvSpPr>
        <p:spPr>
          <a:xfrm>
            <a:off x="4945638" y="2673450"/>
            <a:ext cx="2907600" cy="39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3"/>
          </p:nvPr>
        </p:nvSpPr>
        <p:spPr>
          <a:xfrm>
            <a:off x="1290763" y="3069550"/>
            <a:ext cx="2907600" cy="96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4"/>
          </p:nvPr>
        </p:nvSpPr>
        <p:spPr>
          <a:xfrm>
            <a:off x="4945638" y="3069550"/>
            <a:ext cx="2907600" cy="96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5"/>
          <p:cNvGrpSpPr/>
          <p:nvPr/>
        </p:nvGrpSpPr>
        <p:grpSpPr>
          <a:xfrm>
            <a:off x="-564312" y="4434575"/>
            <a:ext cx="1894925" cy="989375"/>
            <a:chOff x="10693413" y="1879088"/>
            <a:chExt cx="1894925" cy="989375"/>
          </a:xfrm>
        </p:grpSpPr>
        <p:sp>
          <p:nvSpPr>
            <p:cNvPr id="80" name="Google Shape;80;p5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5"/>
          <p:cNvGrpSpPr/>
          <p:nvPr/>
        </p:nvGrpSpPr>
        <p:grpSpPr>
          <a:xfrm>
            <a:off x="-534657" y="287849"/>
            <a:ext cx="896001" cy="494304"/>
            <a:chOff x="9713113" y="1116138"/>
            <a:chExt cx="1358400" cy="749400"/>
          </a:xfrm>
        </p:grpSpPr>
        <p:sp>
          <p:nvSpPr>
            <p:cNvPr id="83" name="Google Shape;83;p5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5"/>
          <p:cNvGrpSpPr/>
          <p:nvPr/>
        </p:nvGrpSpPr>
        <p:grpSpPr>
          <a:xfrm>
            <a:off x="4931706" y="-174778"/>
            <a:ext cx="663603" cy="346479"/>
            <a:chOff x="10693413" y="1879088"/>
            <a:chExt cx="1894925" cy="989375"/>
          </a:xfrm>
        </p:grpSpPr>
        <p:sp>
          <p:nvSpPr>
            <p:cNvPr id="86" name="Google Shape;86;p5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5"/>
          <p:cNvGrpSpPr/>
          <p:nvPr/>
        </p:nvGrpSpPr>
        <p:grpSpPr>
          <a:xfrm>
            <a:off x="7853245" y="4322988"/>
            <a:ext cx="1090120" cy="571019"/>
            <a:chOff x="9538813" y="-58837"/>
            <a:chExt cx="1331200" cy="697300"/>
          </a:xfrm>
        </p:grpSpPr>
        <p:sp>
          <p:nvSpPr>
            <p:cNvPr id="89" name="Google Shape;89;p5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5"/>
          <p:cNvGrpSpPr/>
          <p:nvPr/>
        </p:nvGrpSpPr>
        <p:grpSpPr>
          <a:xfrm>
            <a:off x="720025" y="502775"/>
            <a:ext cx="7704000" cy="457200"/>
            <a:chOff x="720025" y="540875"/>
            <a:chExt cx="7704000" cy="457200"/>
          </a:xfrm>
        </p:grpSpPr>
        <p:cxnSp>
          <p:nvCxnSpPr>
            <p:cNvPr id="92" name="Google Shape;92;p5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7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121" name="Google Shape;121;p7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122" name="Google Shape;122;p7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" name="Google Shape;124;p7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body" idx="1"/>
          </p:nvPr>
        </p:nvSpPr>
        <p:spPr>
          <a:xfrm>
            <a:off x="720000" y="1405400"/>
            <a:ext cx="3279000" cy="29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>
            <a:off x="198888" y="4393950"/>
            <a:ext cx="1032400" cy="541100"/>
            <a:chOff x="9968938" y="-987062"/>
            <a:chExt cx="1032400" cy="541100"/>
          </a:xfrm>
        </p:grpSpPr>
        <p:sp>
          <p:nvSpPr>
            <p:cNvPr id="128" name="Google Shape;128;p7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7"/>
          <p:cNvGrpSpPr/>
          <p:nvPr/>
        </p:nvGrpSpPr>
        <p:grpSpPr>
          <a:xfrm>
            <a:off x="8487041" y="-96053"/>
            <a:ext cx="980765" cy="541067"/>
            <a:chOff x="9713113" y="1116138"/>
            <a:chExt cx="1358400" cy="749400"/>
          </a:xfrm>
        </p:grpSpPr>
        <p:sp>
          <p:nvSpPr>
            <p:cNvPr id="131" name="Google Shape;131;p7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7"/>
          <p:cNvGrpSpPr/>
          <p:nvPr/>
        </p:nvGrpSpPr>
        <p:grpSpPr>
          <a:xfrm>
            <a:off x="77343" y="171699"/>
            <a:ext cx="896001" cy="494304"/>
            <a:chOff x="9713113" y="1116138"/>
            <a:chExt cx="1358400" cy="749400"/>
          </a:xfrm>
        </p:grpSpPr>
        <p:sp>
          <p:nvSpPr>
            <p:cNvPr id="134" name="Google Shape;134;p7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7"/>
          <p:cNvGrpSpPr/>
          <p:nvPr/>
        </p:nvGrpSpPr>
        <p:grpSpPr>
          <a:xfrm>
            <a:off x="8487057" y="4674563"/>
            <a:ext cx="1090120" cy="571019"/>
            <a:chOff x="9538813" y="-58837"/>
            <a:chExt cx="1331200" cy="697300"/>
          </a:xfrm>
        </p:grpSpPr>
        <p:sp>
          <p:nvSpPr>
            <p:cNvPr id="137" name="Google Shape;137;p7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9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154" name="Google Shape;154;p9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155" name="Google Shape;155;p9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9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3692806" y="2477950"/>
            <a:ext cx="4736100" cy="107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692806" y="1702008"/>
            <a:ext cx="4736100" cy="7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9"/>
          <p:cNvGrpSpPr/>
          <p:nvPr/>
        </p:nvGrpSpPr>
        <p:grpSpPr>
          <a:xfrm>
            <a:off x="8629791" y="-3"/>
            <a:ext cx="980765" cy="541067"/>
            <a:chOff x="9713113" y="1116138"/>
            <a:chExt cx="1358400" cy="749400"/>
          </a:xfrm>
        </p:grpSpPr>
        <p:sp>
          <p:nvSpPr>
            <p:cNvPr id="161" name="Google Shape;161;p9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9"/>
          <p:cNvGrpSpPr/>
          <p:nvPr/>
        </p:nvGrpSpPr>
        <p:grpSpPr>
          <a:xfrm>
            <a:off x="207568" y="287849"/>
            <a:ext cx="896001" cy="494304"/>
            <a:chOff x="9713113" y="1116138"/>
            <a:chExt cx="1358400" cy="749400"/>
          </a:xfrm>
        </p:grpSpPr>
        <p:sp>
          <p:nvSpPr>
            <p:cNvPr id="164" name="Google Shape;164;p9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9"/>
          <p:cNvGrpSpPr/>
          <p:nvPr/>
        </p:nvGrpSpPr>
        <p:grpSpPr>
          <a:xfrm>
            <a:off x="8629806" y="4916622"/>
            <a:ext cx="663603" cy="346479"/>
            <a:chOff x="10693413" y="1879088"/>
            <a:chExt cx="1894925" cy="989375"/>
          </a:xfrm>
        </p:grpSpPr>
        <p:sp>
          <p:nvSpPr>
            <p:cNvPr id="167" name="Google Shape;167;p9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>
            <a:off x="4208320" y="4428101"/>
            <a:ext cx="1090120" cy="571019"/>
            <a:chOff x="9538813" y="-58837"/>
            <a:chExt cx="1331200" cy="697300"/>
          </a:xfrm>
        </p:grpSpPr>
        <p:sp>
          <p:nvSpPr>
            <p:cNvPr id="170" name="Google Shape;170;p9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17"/>
          <p:cNvGrpSpPr/>
          <p:nvPr/>
        </p:nvGrpSpPr>
        <p:grpSpPr>
          <a:xfrm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309" name="Google Shape;309;p17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310" name="Google Shape;310;p17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7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7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17098" extrusionOk="0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3" name="Google Shape;313;p17"/>
            <p:cNvSpPr/>
            <p:nvPr/>
          </p:nvSpPr>
          <p:spPr>
            <a:xfrm>
              <a:off x="12" y="902615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17"/>
          <p:cNvSpPr txBox="1">
            <a:spLocks noGrp="1"/>
          </p:cNvSpPr>
          <p:nvPr>
            <p:ph type="title"/>
          </p:nvPr>
        </p:nvSpPr>
        <p:spPr>
          <a:xfrm>
            <a:off x="2290050" y="313828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1"/>
          </p:nvPr>
        </p:nvSpPr>
        <p:spPr>
          <a:xfrm>
            <a:off x="1458150" y="1435650"/>
            <a:ext cx="62277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316" name="Google Shape;316;p17"/>
          <p:cNvGrpSpPr/>
          <p:nvPr/>
        </p:nvGrpSpPr>
        <p:grpSpPr>
          <a:xfrm>
            <a:off x="224716" y="4337960"/>
            <a:ext cx="980765" cy="541067"/>
            <a:chOff x="9713113" y="1116138"/>
            <a:chExt cx="1358400" cy="749400"/>
          </a:xfrm>
        </p:grpSpPr>
        <p:sp>
          <p:nvSpPr>
            <p:cNvPr id="317" name="Google Shape;317;p17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7"/>
          <p:cNvGrpSpPr/>
          <p:nvPr/>
        </p:nvGrpSpPr>
        <p:grpSpPr>
          <a:xfrm>
            <a:off x="-326307" y="40699"/>
            <a:ext cx="896001" cy="494304"/>
            <a:chOff x="9713113" y="1116138"/>
            <a:chExt cx="1358400" cy="749400"/>
          </a:xfrm>
        </p:grpSpPr>
        <p:sp>
          <p:nvSpPr>
            <p:cNvPr id="320" name="Google Shape;320;p17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7"/>
          <p:cNvGrpSpPr/>
          <p:nvPr/>
        </p:nvGrpSpPr>
        <p:grpSpPr>
          <a:xfrm>
            <a:off x="8022163" y="4434575"/>
            <a:ext cx="1032400" cy="541100"/>
            <a:chOff x="9968938" y="-987062"/>
            <a:chExt cx="1032400" cy="541100"/>
          </a:xfrm>
        </p:grpSpPr>
        <p:sp>
          <p:nvSpPr>
            <p:cNvPr id="323" name="Google Shape;323;p17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8"/>
          <p:cNvGrpSpPr/>
          <p:nvPr/>
        </p:nvGrpSpPr>
        <p:grpSpPr>
          <a:xfrm>
            <a:off x="-1" y="-28968"/>
            <a:ext cx="9143994" cy="6038073"/>
            <a:chOff x="-1" y="-28968"/>
            <a:chExt cx="9143994" cy="6038073"/>
          </a:xfrm>
        </p:grpSpPr>
        <p:grpSp>
          <p:nvGrpSpPr>
            <p:cNvPr id="327" name="Google Shape;327;p18"/>
            <p:cNvGrpSpPr/>
            <p:nvPr/>
          </p:nvGrpSpPr>
          <p:grpSpPr>
            <a:xfrm>
              <a:off x="-1" y="-28968"/>
              <a:ext cx="9143994" cy="6038073"/>
              <a:chOff x="-4194553" y="-267176"/>
              <a:chExt cx="2010553" cy="2022873"/>
            </a:xfrm>
          </p:grpSpPr>
          <p:sp>
            <p:nvSpPr>
              <p:cNvPr id="328" name="Google Shape;328;p18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8"/>
              <p:cNvSpPr/>
              <p:nvPr/>
            </p:nvSpPr>
            <p:spPr>
              <a:xfrm>
                <a:off x="-4194553" y="746973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8"/>
              <p:cNvSpPr/>
              <p:nvPr/>
            </p:nvSpPr>
            <p:spPr>
              <a:xfrm>
                <a:off x="-4194550" y="1328247"/>
                <a:ext cx="2010550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17098" extrusionOk="0">
                    <a:moveTo>
                      <a:pt x="75436" y="1"/>
                    </a:moveTo>
                    <a:cubicBezTo>
                      <a:pt x="73800" y="1"/>
                      <a:pt x="72208" y="33"/>
                      <a:pt x="70714" y="55"/>
                    </a:cubicBezTo>
                    <a:cubicBezTo>
                      <a:pt x="62852" y="143"/>
                      <a:pt x="54947" y="714"/>
                      <a:pt x="47128" y="1812"/>
                    </a:cubicBezTo>
                    <a:cubicBezTo>
                      <a:pt x="31888" y="3964"/>
                      <a:pt x="16383" y="7390"/>
                      <a:pt x="2548" y="14374"/>
                    </a:cubicBezTo>
                    <a:cubicBezTo>
                      <a:pt x="1670" y="14813"/>
                      <a:pt x="835" y="15252"/>
                      <a:pt x="1" y="15735"/>
                    </a:cubicBezTo>
                    <a:lnTo>
                      <a:pt x="1" y="17097"/>
                    </a:lnTo>
                    <a:cubicBezTo>
                      <a:pt x="15856" y="10465"/>
                      <a:pt x="33161" y="7127"/>
                      <a:pt x="50335" y="6644"/>
                    </a:cubicBezTo>
                    <a:cubicBezTo>
                      <a:pt x="51774" y="6597"/>
                      <a:pt x="53211" y="6576"/>
                      <a:pt x="54648" y="6576"/>
                    </a:cubicBezTo>
                    <a:cubicBezTo>
                      <a:pt x="61411" y="6576"/>
                      <a:pt x="68149" y="7061"/>
                      <a:pt x="74887" y="7786"/>
                    </a:cubicBezTo>
                    <a:cubicBezTo>
                      <a:pt x="76732" y="8005"/>
                      <a:pt x="78576" y="8225"/>
                      <a:pt x="80421" y="8401"/>
                    </a:cubicBezTo>
                    <a:lnTo>
                      <a:pt x="80421" y="143"/>
                    </a:lnTo>
                    <a:cubicBezTo>
                      <a:pt x="78752" y="33"/>
                      <a:pt x="77072" y="1"/>
                      <a:pt x="7543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1" name="Google Shape;331;p18"/>
            <p:cNvSpPr/>
            <p:nvPr/>
          </p:nvSpPr>
          <p:spPr>
            <a:xfrm>
              <a:off x="12" y="902615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8"/>
          <p:cNvSpPr txBox="1">
            <a:spLocks noGrp="1"/>
          </p:cNvSpPr>
          <p:nvPr>
            <p:ph type="subTitle" idx="1"/>
          </p:nvPr>
        </p:nvSpPr>
        <p:spPr>
          <a:xfrm>
            <a:off x="715113" y="2062800"/>
            <a:ext cx="3789300" cy="85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8"/>
          <p:cNvSpPr txBox="1">
            <a:spLocks noGrp="1"/>
          </p:cNvSpPr>
          <p:nvPr>
            <p:ph type="title"/>
          </p:nvPr>
        </p:nvSpPr>
        <p:spPr>
          <a:xfrm>
            <a:off x="715100" y="1659949"/>
            <a:ext cx="3789300" cy="40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8"/>
          <p:cNvGrpSpPr/>
          <p:nvPr/>
        </p:nvGrpSpPr>
        <p:grpSpPr>
          <a:xfrm>
            <a:off x="7996113" y="4434575"/>
            <a:ext cx="1032400" cy="541100"/>
            <a:chOff x="9968938" y="-987062"/>
            <a:chExt cx="1032400" cy="541100"/>
          </a:xfrm>
        </p:grpSpPr>
        <p:sp>
          <p:nvSpPr>
            <p:cNvPr id="335" name="Google Shape;335;p18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18"/>
          <p:cNvGrpSpPr/>
          <p:nvPr/>
        </p:nvGrpSpPr>
        <p:grpSpPr>
          <a:xfrm>
            <a:off x="7848991" y="167822"/>
            <a:ext cx="980765" cy="541067"/>
            <a:chOff x="9713113" y="1116138"/>
            <a:chExt cx="1358400" cy="749400"/>
          </a:xfrm>
        </p:grpSpPr>
        <p:sp>
          <p:nvSpPr>
            <p:cNvPr id="338" name="Google Shape;338;p18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18"/>
          <p:cNvGrpSpPr/>
          <p:nvPr/>
        </p:nvGrpSpPr>
        <p:grpSpPr>
          <a:xfrm>
            <a:off x="168493" y="4361349"/>
            <a:ext cx="896001" cy="494304"/>
            <a:chOff x="9713113" y="1116138"/>
            <a:chExt cx="1358400" cy="749400"/>
          </a:xfrm>
        </p:grpSpPr>
        <p:sp>
          <p:nvSpPr>
            <p:cNvPr id="341" name="Google Shape;341;p18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18"/>
          <p:cNvGrpSpPr/>
          <p:nvPr/>
        </p:nvGrpSpPr>
        <p:grpSpPr>
          <a:xfrm>
            <a:off x="-395012" y="171700"/>
            <a:ext cx="1894925" cy="989375"/>
            <a:chOff x="10693413" y="1879088"/>
            <a:chExt cx="1894925" cy="989375"/>
          </a:xfrm>
        </p:grpSpPr>
        <p:sp>
          <p:nvSpPr>
            <p:cNvPr id="344" name="Google Shape;344;p18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9"/>
          <p:cNvGrpSpPr/>
          <p:nvPr/>
        </p:nvGrpSpPr>
        <p:grpSpPr>
          <a:xfrm>
            <a:off x="-1" y="-28968"/>
            <a:ext cx="9143994" cy="6099730"/>
            <a:chOff x="-1" y="-28968"/>
            <a:chExt cx="9143994" cy="6099730"/>
          </a:xfrm>
        </p:grpSpPr>
        <p:grpSp>
          <p:nvGrpSpPr>
            <p:cNvPr id="348" name="Google Shape;348;p19"/>
            <p:cNvGrpSpPr/>
            <p:nvPr/>
          </p:nvGrpSpPr>
          <p:grpSpPr>
            <a:xfrm>
              <a:off x="-1" y="-28968"/>
              <a:ext cx="9143982" cy="6099730"/>
              <a:chOff x="-4194553" y="-267176"/>
              <a:chExt cx="2010550" cy="2043529"/>
            </a:xfrm>
          </p:grpSpPr>
          <p:sp>
            <p:nvSpPr>
              <p:cNvPr id="349" name="Google Shape;349;p19"/>
              <p:cNvSpPr/>
              <p:nvPr/>
            </p:nvSpPr>
            <p:spPr>
              <a:xfrm>
                <a:off x="-4194553" y="-267176"/>
                <a:ext cx="2010550" cy="231918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1316" extrusionOk="0">
                    <a:moveTo>
                      <a:pt x="33275" y="1"/>
                    </a:moveTo>
                    <a:cubicBezTo>
                      <a:pt x="22173" y="1"/>
                      <a:pt x="11078" y="84"/>
                      <a:pt x="1" y="365"/>
                    </a:cubicBezTo>
                    <a:lnTo>
                      <a:pt x="1" y="21316"/>
                    </a:lnTo>
                    <a:cubicBezTo>
                      <a:pt x="1450" y="20745"/>
                      <a:pt x="2943" y="20130"/>
                      <a:pt x="4393" y="19603"/>
                    </a:cubicBezTo>
                    <a:cubicBezTo>
                      <a:pt x="18272" y="14508"/>
                      <a:pt x="32590" y="12356"/>
                      <a:pt x="47304" y="11697"/>
                    </a:cubicBezTo>
                    <a:cubicBezTo>
                      <a:pt x="50416" y="11560"/>
                      <a:pt x="53549" y="11483"/>
                      <a:pt x="56688" y="11483"/>
                    </a:cubicBezTo>
                    <a:cubicBezTo>
                      <a:pt x="64629" y="11483"/>
                      <a:pt x="72615" y="11975"/>
                      <a:pt x="80421" y="13234"/>
                    </a:cubicBezTo>
                    <a:lnTo>
                      <a:pt x="80421" y="365"/>
                    </a:lnTo>
                    <a:cubicBezTo>
                      <a:pt x="70934" y="234"/>
                      <a:pt x="61403" y="102"/>
                      <a:pt x="51872" y="58"/>
                    </a:cubicBezTo>
                    <a:cubicBezTo>
                      <a:pt x="45672" y="26"/>
                      <a:pt x="39473" y="1"/>
                      <a:pt x="332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9"/>
              <p:cNvSpPr/>
              <p:nvPr/>
            </p:nvSpPr>
            <p:spPr>
              <a:xfrm>
                <a:off x="-4194553" y="1057628"/>
                <a:ext cx="2010550" cy="718725"/>
              </a:xfrm>
              <a:custGeom>
                <a:avLst/>
                <a:gdLst/>
                <a:ahLst/>
                <a:cxnLst/>
                <a:rect l="l" t="t" r="r" b="b"/>
                <a:pathLst>
                  <a:path w="80422" h="28749" extrusionOk="0">
                    <a:moveTo>
                      <a:pt x="56419" y="1"/>
                    </a:moveTo>
                    <a:cubicBezTo>
                      <a:pt x="51377" y="1"/>
                      <a:pt x="46335" y="223"/>
                      <a:pt x="41331" y="595"/>
                    </a:cubicBezTo>
                    <a:cubicBezTo>
                      <a:pt x="27100" y="1649"/>
                      <a:pt x="13045" y="5207"/>
                      <a:pt x="1" y="11048"/>
                    </a:cubicBezTo>
                    <a:lnTo>
                      <a:pt x="1" y="28749"/>
                    </a:lnTo>
                    <a:cubicBezTo>
                      <a:pt x="3163" y="27255"/>
                      <a:pt x="6413" y="25938"/>
                      <a:pt x="9707" y="24708"/>
                    </a:cubicBezTo>
                    <a:cubicBezTo>
                      <a:pt x="24816" y="19306"/>
                      <a:pt x="40892" y="16539"/>
                      <a:pt x="56835" y="15177"/>
                    </a:cubicBezTo>
                    <a:cubicBezTo>
                      <a:pt x="61702" y="14767"/>
                      <a:pt x="66621" y="14493"/>
                      <a:pt x="71527" y="14493"/>
                    </a:cubicBezTo>
                    <a:cubicBezTo>
                      <a:pt x="74501" y="14493"/>
                      <a:pt x="77470" y="14594"/>
                      <a:pt x="80421" y="14826"/>
                    </a:cubicBezTo>
                    <a:lnTo>
                      <a:pt x="80421" y="2000"/>
                    </a:lnTo>
                    <a:cubicBezTo>
                      <a:pt x="72532" y="569"/>
                      <a:pt x="64477" y="1"/>
                      <a:pt x="5641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EBCC">
                      <a:alpha val="32156"/>
                    </a:srgbClr>
                  </a:gs>
                  <a:gs pos="60000">
                    <a:srgbClr val="80EBCC">
                      <a:alpha val="38823"/>
                    </a:srgbClr>
                  </a:gs>
                  <a:gs pos="100000">
                    <a:srgbClr val="4FDCB4">
                      <a:alpha val="4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9"/>
            <p:cNvSpPr/>
            <p:nvPr/>
          </p:nvSpPr>
          <p:spPr>
            <a:xfrm>
              <a:off x="12" y="1499078"/>
              <a:ext cx="9143981" cy="2145322"/>
            </a:xfrm>
            <a:custGeom>
              <a:avLst/>
              <a:gdLst/>
              <a:ahLst/>
              <a:cxnLst/>
              <a:rect l="l" t="t" r="r" b="b"/>
              <a:pathLst>
                <a:path w="80422" h="28749" extrusionOk="0">
                  <a:moveTo>
                    <a:pt x="56419" y="1"/>
                  </a:moveTo>
                  <a:cubicBezTo>
                    <a:pt x="51377" y="1"/>
                    <a:pt x="46335" y="223"/>
                    <a:pt x="41331" y="595"/>
                  </a:cubicBezTo>
                  <a:cubicBezTo>
                    <a:pt x="27100" y="1649"/>
                    <a:pt x="13045" y="5207"/>
                    <a:pt x="1" y="11048"/>
                  </a:cubicBezTo>
                  <a:lnTo>
                    <a:pt x="1" y="28749"/>
                  </a:lnTo>
                  <a:cubicBezTo>
                    <a:pt x="3163" y="27255"/>
                    <a:pt x="6413" y="25938"/>
                    <a:pt x="9707" y="24708"/>
                  </a:cubicBezTo>
                  <a:cubicBezTo>
                    <a:pt x="24816" y="19306"/>
                    <a:pt x="40892" y="16539"/>
                    <a:pt x="56835" y="15177"/>
                  </a:cubicBezTo>
                  <a:cubicBezTo>
                    <a:pt x="61702" y="14767"/>
                    <a:pt x="66621" y="14493"/>
                    <a:pt x="71527" y="14493"/>
                  </a:cubicBezTo>
                  <a:cubicBezTo>
                    <a:pt x="74501" y="14493"/>
                    <a:pt x="77470" y="14594"/>
                    <a:pt x="80421" y="14826"/>
                  </a:cubicBezTo>
                  <a:lnTo>
                    <a:pt x="80421" y="2000"/>
                  </a:lnTo>
                  <a:cubicBezTo>
                    <a:pt x="72532" y="569"/>
                    <a:pt x="64477" y="1"/>
                    <a:pt x="56419" y="1"/>
                  </a:cubicBezTo>
                  <a:close/>
                </a:path>
              </a:pathLst>
            </a:custGeom>
            <a:gradFill>
              <a:gsLst>
                <a:gs pos="0">
                  <a:srgbClr val="80EBCC">
                    <a:alpha val="32156"/>
                  </a:srgbClr>
                </a:gs>
                <a:gs pos="60000">
                  <a:srgbClr val="80EBCC">
                    <a:alpha val="38823"/>
                  </a:srgbClr>
                </a:gs>
                <a:gs pos="100000">
                  <a:srgbClr val="4FDCB4">
                    <a:alpha val="4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19"/>
          <p:cNvSpPr txBox="1">
            <a:spLocks noGrp="1"/>
          </p:cNvSpPr>
          <p:nvPr>
            <p:ph type="subTitle" idx="1"/>
          </p:nvPr>
        </p:nvSpPr>
        <p:spPr>
          <a:xfrm>
            <a:off x="1452661" y="2346461"/>
            <a:ext cx="3069900" cy="10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title"/>
          </p:nvPr>
        </p:nvSpPr>
        <p:spPr>
          <a:xfrm>
            <a:off x="1452661" y="1938475"/>
            <a:ext cx="3069900" cy="40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354" name="Google Shape;354;p19"/>
          <p:cNvGrpSpPr/>
          <p:nvPr/>
        </p:nvGrpSpPr>
        <p:grpSpPr>
          <a:xfrm>
            <a:off x="8070366" y="1521547"/>
            <a:ext cx="980765" cy="541067"/>
            <a:chOff x="9713113" y="1116138"/>
            <a:chExt cx="1358400" cy="749400"/>
          </a:xfrm>
        </p:grpSpPr>
        <p:sp>
          <p:nvSpPr>
            <p:cNvPr id="355" name="Google Shape;355;p19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19"/>
          <p:cNvGrpSpPr/>
          <p:nvPr/>
        </p:nvGrpSpPr>
        <p:grpSpPr>
          <a:xfrm>
            <a:off x="4905656" y="111697"/>
            <a:ext cx="663603" cy="346479"/>
            <a:chOff x="10693413" y="1879088"/>
            <a:chExt cx="1894925" cy="989375"/>
          </a:xfrm>
        </p:grpSpPr>
        <p:sp>
          <p:nvSpPr>
            <p:cNvPr id="358" name="Google Shape;358;p19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19"/>
          <p:cNvGrpSpPr/>
          <p:nvPr/>
        </p:nvGrpSpPr>
        <p:grpSpPr>
          <a:xfrm>
            <a:off x="-564312" y="4434575"/>
            <a:ext cx="1894925" cy="989375"/>
            <a:chOff x="10693413" y="1879088"/>
            <a:chExt cx="1894925" cy="989375"/>
          </a:xfrm>
        </p:grpSpPr>
        <p:sp>
          <p:nvSpPr>
            <p:cNvPr id="361" name="Google Shape;361;p19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19"/>
          <p:cNvGrpSpPr/>
          <p:nvPr/>
        </p:nvGrpSpPr>
        <p:grpSpPr>
          <a:xfrm>
            <a:off x="350818" y="368699"/>
            <a:ext cx="896001" cy="494304"/>
            <a:chOff x="9713113" y="1116138"/>
            <a:chExt cx="1358400" cy="749400"/>
          </a:xfrm>
        </p:grpSpPr>
        <p:sp>
          <p:nvSpPr>
            <p:cNvPr id="364" name="Google Shape;364;p19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1"/>
            </a:gs>
            <a:gs pos="33000">
              <a:schemeClr val="accent2"/>
            </a:gs>
            <a:gs pos="100000">
              <a:schemeClr val="accent2"/>
            </a:gs>
          </a:gsLst>
          <a:lin ang="1619866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rompt"/>
              <a:buNone/>
              <a:defRPr sz="25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imelight"/>
              <a:buNone/>
              <a:defRPr sz="2500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8" r:id="rId6"/>
    <p:sldLayoutId id="2147483663" r:id="rId7"/>
    <p:sldLayoutId id="2147483664" r:id="rId8"/>
    <p:sldLayoutId id="2147483665" r:id="rId9"/>
    <p:sldLayoutId id="2147483676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35"/>
          <p:cNvGrpSpPr/>
          <p:nvPr/>
        </p:nvGrpSpPr>
        <p:grpSpPr>
          <a:xfrm>
            <a:off x="6294061" y="1323939"/>
            <a:ext cx="1032439" cy="571071"/>
            <a:chOff x="10591538" y="-2334087"/>
            <a:chExt cx="1960575" cy="1084450"/>
          </a:xfrm>
        </p:grpSpPr>
        <p:sp>
          <p:nvSpPr>
            <p:cNvPr id="671" name="Google Shape;671;p35"/>
            <p:cNvSpPr/>
            <p:nvPr/>
          </p:nvSpPr>
          <p:spPr>
            <a:xfrm>
              <a:off x="10747738" y="-2334087"/>
              <a:ext cx="1804375" cy="1084450"/>
            </a:xfrm>
            <a:custGeom>
              <a:avLst/>
              <a:gdLst/>
              <a:ahLst/>
              <a:cxnLst/>
              <a:rect l="l" t="t" r="r" b="b"/>
              <a:pathLst>
                <a:path w="72175" h="43378" extrusionOk="0">
                  <a:moveTo>
                    <a:pt x="33597" y="0"/>
                  </a:moveTo>
                  <a:lnTo>
                    <a:pt x="33597" y="1087"/>
                  </a:lnTo>
                  <a:cubicBezTo>
                    <a:pt x="26624" y="3441"/>
                    <a:pt x="21372" y="9690"/>
                    <a:pt x="20104" y="17387"/>
                  </a:cubicBezTo>
                  <a:cubicBezTo>
                    <a:pt x="18203" y="16210"/>
                    <a:pt x="15848" y="15485"/>
                    <a:pt x="13403" y="15485"/>
                  </a:cubicBezTo>
                  <a:cubicBezTo>
                    <a:pt x="6068" y="15485"/>
                    <a:pt x="1" y="21734"/>
                    <a:pt x="1" y="29431"/>
                  </a:cubicBezTo>
                  <a:cubicBezTo>
                    <a:pt x="1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5" y="37581"/>
                    <a:pt x="72175" y="30518"/>
                  </a:cubicBezTo>
                  <a:cubicBezTo>
                    <a:pt x="72175" y="23545"/>
                    <a:pt x="66651" y="17749"/>
                    <a:pt x="59859" y="17749"/>
                  </a:cubicBezTo>
                  <a:cubicBezTo>
                    <a:pt x="58410" y="7697"/>
                    <a:pt x="50079" y="0"/>
                    <a:pt x="39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10591538" y="-2334087"/>
              <a:ext cx="1804375" cy="1084450"/>
            </a:xfrm>
            <a:custGeom>
              <a:avLst/>
              <a:gdLst/>
              <a:ahLst/>
              <a:cxnLst/>
              <a:rect l="l" t="t" r="r" b="b"/>
              <a:pathLst>
                <a:path w="72175" h="43378" extrusionOk="0">
                  <a:moveTo>
                    <a:pt x="39936" y="0"/>
                  </a:moveTo>
                  <a:cubicBezTo>
                    <a:pt x="29884" y="0"/>
                    <a:pt x="21734" y="7516"/>
                    <a:pt x="20104" y="17387"/>
                  </a:cubicBezTo>
                  <a:cubicBezTo>
                    <a:pt x="18112" y="16210"/>
                    <a:pt x="15848" y="15485"/>
                    <a:pt x="13403" y="15485"/>
                  </a:cubicBezTo>
                  <a:cubicBezTo>
                    <a:pt x="6068" y="15485"/>
                    <a:pt x="0" y="21734"/>
                    <a:pt x="0" y="29431"/>
                  </a:cubicBezTo>
                  <a:cubicBezTo>
                    <a:pt x="0" y="37129"/>
                    <a:pt x="6068" y="43377"/>
                    <a:pt x="13403" y="43377"/>
                  </a:cubicBezTo>
                  <a:lnTo>
                    <a:pt x="59859" y="43377"/>
                  </a:lnTo>
                  <a:cubicBezTo>
                    <a:pt x="66741" y="43377"/>
                    <a:pt x="72174" y="37581"/>
                    <a:pt x="72174" y="30518"/>
                  </a:cubicBezTo>
                  <a:cubicBezTo>
                    <a:pt x="72174" y="23545"/>
                    <a:pt x="66650" y="17749"/>
                    <a:pt x="59859" y="17749"/>
                  </a:cubicBezTo>
                  <a:cubicBezTo>
                    <a:pt x="58410" y="7697"/>
                    <a:pt x="50078" y="0"/>
                    <a:pt x="39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35"/>
          <p:cNvSpPr/>
          <p:nvPr/>
        </p:nvSpPr>
        <p:spPr>
          <a:xfrm>
            <a:off x="3419200" y="3056147"/>
            <a:ext cx="7469400" cy="3130800"/>
          </a:xfrm>
          <a:prstGeom prst="ellipse">
            <a:avLst/>
          </a:prstGeom>
          <a:gradFill>
            <a:gsLst>
              <a:gs pos="0">
                <a:srgbClr val="51AB2A"/>
              </a:gs>
              <a:gs pos="52000">
                <a:srgbClr val="203E13"/>
              </a:gs>
              <a:gs pos="100000">
                <a:srgbClr val="18330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4" name="Google Shape;6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863" y="1401113"/>
            <a:ext cx="4165152" cy="360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" name="Google Shape;675;p35"/>
          <p:cNvGrpSpPr/>
          <p:nvPr/>
        </p:nvGrpSpPr>
        <p:grpSpPr>
          <a:xfrm>
            <a:off x="1433263" y="3261100"/>
            <a:ext cx="1032400" cy="541100"/>
            <a:chOff x="9968938" y="-987062"/>
            <a:chExt cx="1032400" cy="541100"/>
          </a:xfrm>
        </p:grpSpPr>
        <p:sp>
          <p:nvSpPr>
            <p:cNvPr id="676" name="Google Shape;676;p35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35"/>
          <p:cNvGrpSpPr/>
          <p:nvPr/>
        </p:nvGrpSpPr>
        <p:grpSpPr>
          <a:xfrm>
            <a:off x="2906170" y="4037476"/>
            <a:ext cx="1090120" cy="571019"/>
            <a:chOff x="9538813" y="-58837"/>
            <a:chExt cx="1331200" cy="697300"/>
          </a:xfrm>
        </p:grpSpPr>
        <p:sp>
          <p:nvSpPr>
            <p:cNvPr id="679" name="Google Shape;679;p35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81" name="Google Shape;681;p35"/>
          <p:cNvCxnSpPr/>
          <p:nvPr/>
        </p:nvCxnSpPr>
        <p:spPr>
          <a:xfrm>
            <a:off x="791875" y="2122628"/>
            <a:ext cx="4038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2" name="Google Shape;682;p35"/>
          <p:cNvCxnSpPr/>
          <p:nvPr/>
        </p:nvCxnSpPr>
        <p:spPr>
          <a:xfrm>
            <a:off x="791875" y="2503628"/>
            <a:ext cx="4038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3" name="Google Shape;683;p35"/>
          <p:cNvSpPr txBox="1">
            <a:spLocks noGrp="1"/>
          </p:cNvSpPr>
          <p:nvPr>
            <p:ph type="ctrTitle"/>
          </p:nvPr>
        </p:nvSpPr>
        <p:spPr>
          <a:xfrm>
            <a:off x="715100" y="320889"/>
            <a:ext cx="7384200" cy="17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EARTHQUAKES</a:t>
            </a:r>
            <a:endParaRPr dirty="0"/>
          </a:p>
        </p:txBody>
      </p:sp>
      <p:sp>
        <p:nvSpPr>
          <p:cNvPr id="684" name="Google Shape;684;p35"/>
          <p:cNvSpPr txBox="1">
            <a:spLocks noGrp="1"/>
          </p:cNvSpPr>
          <p:nvPr>
            <p:ph type="subTitle" idx="1"/>
          </p:nvPr>
        </p:nvSpPr>
        <p:spPr>
          <a:xfrm>
            <a:off x="715100" y="1832114"/>
            <a:ext cx="4359000" cy="9773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tx2"/>
                </a:solidFill>
              </a:rPr>
              <a:t>Raya,Angelina,Sura,Fadwa</a:t>
            </a:r>
            <a:endParaRPr lang="en-US" sz="1400" b="1" dirty="0">
              <a:solidFill>
                <a:schemeClr val="tx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2"/>
                </a:solidFill>
              </a:rPr>
              <a:t>6C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1"/>
          <p:cNvSpPr txBox="1">
            <a:spLocks noGrp="1"/>
          </p:cNvSpPr>
          <p:nvPr>
            <p:ph type="subTitle" idx="1"/>
          </p:nvPr>
        </p:nvSpPr>
        <p:spPr>
          <a:xfrm>
            <a:off x="3692806" y="2477950"/>
            <a:ext cx="4736100" cy="1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Merriweather" panose="00000500000000000000" pitchFamily="2" charset="0"/>
              </a:rPr>
              <a:t> </a:t>
            </a:r>
            <a:endParaRPr b="1" dirty="0">
              <a:solidFill>
                <a:schemeClr val="tx2"/>
              </a:solidFill>
              <a:latin typeface="Merriweather" panose="00000500000000000000" pitchFamily="2" charset="0"/>
            </a:endParaRPr>
          </a:p>
        </p:txBody>
      </p:sp>
      <p:grpSp>
        <p:nvGrpSpPr>
          <p:cNvPr id="790" name="Google Shape;790;p41"/>
          <p:cNvGrpSpPr/>
          <p:nvPr/>
        </p:nvGrpSpPr>
        <p:grpSpPr>
          <a:xfrm>
            <a:off x="400413" y="3951225"/>
            <a:ext cx="1032400" cy="541100"/>
            <a:chOff x="9968938" y="-987062"/>
            <a:chExt cx="1032400" cy="541100"/>
          </a:xfrm>
        </p:grpSpPr>
        <p:sp>
          <p:nvSpPr>
            <p:cNvPr id="791" name="Google Shape;791;p41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41"/>
          <p:cNvGrpSpPr/>
          <p:nvPr/>
        </p:nvGrpSpPr>
        <p:grpSpPr>
          <a:xfrm>
            <a:off x="2313388" y="448200"/>
            <a:ext cx="1894925" cy="989375"/>
            <a:chOff x="10693413" y="1879088"/>
            <a:chExt cx="1894925" cy="989375"/>
          </a:xfrm>
        </p:grpSpPr>
        <p:sp>
          <p:nvSpPr>
            <p:cNvPr id="794" name="Google Shape;794;p41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3B8010A-A2E5-DAFB-997E-8B1829E26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639" y="87387"/>
            <a:ext cx="6031831" cy="50561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8"/>
          <p:cNvGrpSpPr/>
          <p:nvPr/>
        </p:nvGrpSpPr>
        <p:grpSpPr>
          <a:xfrm>
            <a:off x="5862800" y="3685900"/>
            <a:ext cx="1894925" cy="989375"/>
            <a:chOff x="10693413" y="1879088"/>
            <a:chExt cx="1894925" cy="989375"/>
          </a:xfrm>
        </p:grpSpPr>
        <p:sp>
          <p:nvSpPr>
            <p:cNvPr id="737" name="Google Shape;737;p38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picture containing clothes, items, dirty, work-clothing&#10;&#10;Description automatically generated">
            <a:extLst>
              <a:ext uri="{FF2B5EF4-FFF2-40B4-BE49-F238E27FC236}">
                <a16:creationId xmlns:a16="http://schemas.microsoft.com/office/drawing/2014/main" id="{85E456D9-11F0-838E-2EEA-EB4FFAA70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478" y="-19338"/>
            <a:ext cx="9433441" cy="5479384"/>
          </a:xfrm>
          <a:prstGeom prst="rect">
            <a:avLst/>
          </a:prstGeom>
        </p:spPr>
      </p:pic>
      <p:sp>
        <p:nvSpPr>
          <p:cNvPr id="739" name="Google Shape;739;p38"/>
          <p:cNvSpPr/>
          <p:nvPr/>
        </p:nvSpPr>
        <p:spPr>
          <a:xfrm>
            <a:off x="680087" y="3908485"/>
            <a:ext cx="7469400" cy="42705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2" name="Google Shape;74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1201" y="2625543"/>
            <a:ext cx="2475950" cy="226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Effects of EarthQuakes</a:t>
            </a:r>
            <a:endParaRPr dirty="0"/>
          </a:p>
        </p:txBody>
      </p:sp>
      <p:grpSp>
        <p:nvGrpSpPr>
          <p:cNvPr id="773" name="Google Shape;773;p40"/>
          <p:cNvGrpSpPr/>
          <p:nvPr/>
        </p:nvGrpSpPr>
        <p:grpSpPr>
          <a:xfrm>
            <a:off x="720025" y="502775"/>
            <a:ext cx="7704000" cy="457200"/>
            <a:chOff x="720025" y="540875"/>
            <a:chExt cx="7704000" cy="457200"/>
          </a:xfrm>
        </p:grpSpPr>
        <p:cxnSp>
          <p:nvCxnSpPr>
            <p:cNvPr id="774" name="Google Shape;774;p40"/>
            <p:cNvCxnSpPr/>
            <p:nvPr/>
          </p:nvCxnSpPr>
          <p:spPr>
            <a:xfrm>
              <a:off x="720025" y="5408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40"/>
            <p:cNvCxnSpPr/>
            <p:nvPr/>
          </p:nvCxnSpPr>
          <p:spPr>
            <a:xfrm>
              <a:off x="720025" y="998075"/>
              <a:ext cx="770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77" name="Google Shape;777;p40"/>
          <p:cNvGrpSpPr/>
          <p:nvPr/>
        </p:nvGrpSpPr>
        <p:grpSpPr>
          <a:xfrm>
            <a:off x="6592113" y="3326625"/>
            <a:ext cx="1894925" cy="989375"/>
            <a:chOff x="10693413" y="1879088"/>
            <a:chExt cx="1894925" cy="989375"/>
          </a:xfrm>
        </p:grpSpPr>
        <p:sp>
          <p:nvSpPr>
            <p:cNvPr id="778" name="Google Shape;778;p40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40"/>
          <p:cNvGrpSpPr/>
          <p:nvPr/>
        </p:nvGrpSpPr>
        <p:grpSpPr>
          <a:xfrm>
            <a:off x="4059256" y="4435260"/>
            <a:ext cx="663603" cy="346479"/>
            <a:chOff x="10693413" y="1879088"/>
            <a:chExt cx="1894925" cy="989375"/>
          </a:xfrm>
        </p:grpSpPr>
        <p:sp>
          <p:nvSpPr>
            <p:cNvPr id="781" name="Google Shape;781;p40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24F4365-A83E-2F81-8832-8C19B2C6B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63" y="1075475"/>
            <a:ext cx="5524901" cy="38240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AN EARTHQUAKE?</a:t>
            </a:r>
            <a:endParaRPr dirty="0"/>
          </a:p>
        </p:txBody>
      </p:sp>
      <p:grpSp>
        <p:nvGrpSpPr>
          <p:cNvPr id="818" name="Google Shape;818;p42"/>
          <p:cNvGrpSpPr/>
          <p:nvPr/>
        </p:nvGrpSpPr>
        <p:grpSpPr>
          <a:xfrm>
            <a:off x="638938" y="1385300"/>
            <a:ext cx="1032400" cy="541100"/>
            <a:chOff x="9968938" y="-987062"/>
            <a:chExt cx="1032400" cy="541100"/>
          </a:xfrm>
        </p:grpSpPr>
        <p:sp>
          <p:nvSpPr>
            <p:cNvPr id="819" name="Google Shape;819;p42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42"/>
          <p:cNvGrpSpPr/>
          <p:nvPr/>
        </p:nvGrpSpPr>
        <p:grpSpPr>
          <a:xfrm>
            <a:off x="7907929" y="1456447"/>
            <a:ext cx="980765" cy="541067"/>
            <a:chOff x="9713113" y="1116138"/>
            <a:chExt cx="1358400" cy="749400"/>
          </a:xfrm>
        </p:grpSpPr>
        <p:sp>
          <p:nvSpPr>
            <p:cNvPr id="822" name="Google Shape;822;p42"/>
            <p:cNvSpPr/>
            <p:nvPr/>
          </p:nvSpPr>
          <p:spPr>
            <a:xfrm>
              <a:off x="9821788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3274" y="1"/>
                  </a:moveTo>
                  <a:lnTo>
                    <a:pt x="23274" y="816"/>
                  </a:lnTo>
                  <a:cubicBezTo>
                    <a:pt x="18384" y="2446"/>
                    <a:pt x="14762" y="6702"/>
                    <a:pt x="13856" y="12045"/>
                  </a:cubicBezTo>
                  <a:cubicBezTo>
                    <a:pt x="12588" y="11230"/>
                    <a:pt x="10958" y="10777"/>
                    <a:pt x="9238" y="10777"/>
                  </a:cubicBezTo>
                  <a:cubicBezTo>
                    <a:pt x="4166" y="10777"/>
                    <a:pt x="1" y="15033"/>
                    <a:pt x="1" y="20376"/>
                  </a:cubicBezTo>
                  <a:cubicBezTo>
                    <a:pt x="1" y="25719"/>
                    <a:pt x="4166" y="29975"/>
                    <a:pt x="9238" y="29975"/>
                  </a:cubicBezTo>
                  <a:lnTo>
                    <a:pt x="41385" y="29975"/>
                  </a:lnTo>
                  <a:cubicBezTo>
                    <a:pt x="46094" y="29975"/>
                    <a:pt x="49988" y="26081"/>
                    <a:pt x="49988" y="21191"/>
                  </a:cubicBezTo>
                  <a:cubicBezTo>
                    <a:pt x="49988" y="16301"/>
                    <a:pt x="46185" y="12316"/>
                    <a:pt x="41476" y="12316"/>
                  </a:cubicBezTo>
                  <a:lnTo>
                    <a:pt x="41385" y="12316"/>
                  </a:lnTo>
                  <a:cubicBezTo>
                    <a:pt x="40389" y="5343"/>
                    <a:pt x="34594" y="1"/>
                    <a:pt x="27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2"/>
            <p:cNvSpPr/>
            <p:nvPr/>
          </p:nvSpPr>
          <p:spPr>
            <a:xfrm>
              <a:off x="9713113" y="1116138"/>
              <a:ext cx="1249725" cy="749400"/>
            </a:xfrm>
            <a:custGeom>
              <a:avLst/>
              <a:gdLst/>
              <a:ahLst/>
              <a:cxnLst/>
              <a:rect l="l" t="t" r="r" b="b"/>
              <a:pathLst>
                <a:path w="49989" h="29976" extrusionOk="0">
                  <a:moveTo>
                    <a:pt x="27621" y="1"/>
                  </a:moveTo>
                  <a:cubicBezTo>
                    <a:pt x="20648" y="1"/>
                    <a:pt x="15033" y="5253"/>
                    <a:pt x="13947" y="12045"/>
                  </a:cubicBezTo>
                  <a:cubicBezTo>
                    <a:pt x="12588" y="11230"/>
                    <a:pt x="10958" y="10777"/>
                    <a:pt x="9328" y="10777"/>
                  </a:cubicBezTo>
                  <a:cubicBezTo>
                    <a:pt x="4167" y="10777"/>
                    <a:pt x="1" y="15033"/>
                    <a:pt x="1" y="20376"/>
                  </a:cubicBezTo>
                  <a:cubicBezTo>
                    <a:pt x="1" y="25719"/>
                    <a:pt x="4167" y="29975"/>
                    <a:pt x="9328" y="29975"/>
                  </a:cubicBezTo>
                  <a:lnTo>
                    <a:pt x="41476" y="29975"/>
                  </a:lnTo>
                  <a:cubicBezTo>
                    <a:pt x="46185" y="29975"/>
                    <a:pt x="49989" y="26081"/>
                    <a:pt x="49989" y="21191"/>
                  </a:cubicBezTo>
                  <a:cubicBezTo>
                    <a:pt x="49989" y="16301"/>
                    <a:pt x="46185" y="12316"/>
                    <a:pt x="41476" y="12316"/>
                  </a:cubicBezTo>
                  <a:lnTo>
                    <a:pt x="41386" y="12316"/>
                  </a:lnTo>
                  <a:cubicBezTo>
                    <a:pt x="40389" y="5343"/>
                    <a:pt x="34684" y="1"/>
                    <a:pt x="2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 descr="A house that has been destroyed&#10;&#10;Description automatically generated with medium confidence">
            <a:extLst>
              <a:ext uri="{FF2B5EF4-FFF2-40B4-BE49-F238E27FC236}">
                <a16:creationId xmlns:a16="http://schemas.microsoft.com/office/drawing/2014/main" id="{2C8637F5-4DCF-C9DD-7208-4F04DBBFD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70" y="1029226"/>
            <a:ext cx="6799718" cy="3599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49"/>
          <p:cNvGrpSpPr/>
          <p:nvPr/>
        </p:nvGrpSpPr>
        <p:grpSpPr>
          <a:xfrm>
            <a:off x="3947895" y="4154676"/>
            <a:ext cx="1090120" cy="571019"/>
            <a:chOff x="9538813" y="-58837"/>
            <a:chExt cx="1331200" cy="697300"/>
          </a:xfrm>
        </p:grpSpPr>
        <p:sp>
          <p:nvSpPr>
            <p:cNvPr id="988" name="Google Shape;988;p49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49"/>
          <p:cNvGrpSpPr/>
          <p:nvPr/>
        </p:nvGrpSpPr>
        <p:grpSpPr>
          <a:xfrm>
            <a:off x="7055463" y="287850"/>
            <a:ext cx="1894925" cy="989375"/>
            <a:chOff x="10693413" y="1879088"/>
            <a:chExt cx="1894925" cy="989375"/>
          </a:xfrm>
        </p:grpSpPr>
        <p:sp>
          <p:nvSpPr>
            <p:cNvPr id="991" name="Google Shape;991;p49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49"/>
          <p:cNvGrpSpPr/>
          <p:nvPr/>
        </p:nvGrpSpPr>
        <p:grpSpPr>
          <a:xfrm>
            <a:off x="1330631" y="729597"/>
            <a:ext cx="663603" cy="346479"/>
            <a:chOff x="10693413" y="1879088"/>
            <a:chExt cx="1894925" cy="989375"/>
          </a:xfrm>
        </p:grpSpPr>
        <p:sp>
          <p:nvSpPr>
            <p:cNvPr id="994" name="Google Shape;994;p49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A picture containing outdoor, rock, sky, ground&#10;&#10;Description automatically generated">
            <a:extLst>
              <a:ext uri="{FF2B5EF4-FFF2-40B4-BE49-F238E27FC236}">
                <a16:creationId xmlns:a16="http://schemas.microsoft.com/office/drawing/2014/main" id="{DCD164D3-ECC9-2A7E-8E92-73511B94D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808" y="902836"/>
            <a:ext cx="6089550" cy="4072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Google Shape;803;p42">
            <a:extLst>
              <a:ext uri="{FF2B5EF4-FFF2-40B4-BE49-F238E27FC236}">
                <a16:creationId xmlns:a16="http://schemas.microsoft.com/office/drawing/2014/main" id="{0899EAB1-8660-CC49-189B-2E35698831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849" y="16827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OF EARTHQUAKES?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5"/>
          <p:cNvSpPr/>
          <p:nvPr/>
        </p:nvSpPr>
        <p:spPr>
          <a:xfrm>
            <a:off x="1187862" y="626043"/>
            <a:ext cx="6176210" cy="4517457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55"/>
          <p:cNvGrpSpPr/>
          <p:nvPr/>
        </p:nvGrpSpPr>
        <p:grpSpPr>
          <a:xfrm>
            <a:off x="2008966" y="4410048"/>
            <a:ext cx="1090120" cy="571019"/>
            <a:chOff x="9538813" y="-58837"/>
            <a:chExt cx="1331200" cy="697300"/>
          </a:xfrm>
        </p:grpSpPr>
        <p:sp>
          <p:nvSpPr>
            <p:cNvPr id="1096" name="Google Shape;1096;p55"/>
            <p:cNvSpPr/>
            <p:nvPr/>
          </p:nvSpPr>
          <p:spPr>
            <a:xfrm>
              <a:off x="9651988" y="-58837"/>
              <a:ext cx="1218025" cy="697300"/>
            </a:xfrm>
            <a:custGeom>
              <a:avLst/>
              <a:gdLst/>
              <a:ahLst/>
              <a:cxnLst/>
              <a:rect l="l" t="t" r="r" b="b"/>
              <a:pathLst>
                <a:path w="48721" h="27892" extrusionOk="0">
                  <a:moveTo>
                    <a:pt x="22459" y="0"/>
                  </a:moveTo>
                  <a:lnTo>
                    <a:pt x="22459" y="906"/>
                  </a:lnTo>
                  <a:cubicBezTo>
                    <a:pt x="19018" y="2174"/>
                    <a:pt x="16301" y="4890"/>
                    <a:pt x="14852" y="8241"/>
                  </a:cubicBezTo>
                  <a:cubicBezTo>
                    <a:pt x="14218" y="7969"/>
                    <a:pt x="13584" y="7879"/>
                    <a:pt x="12860" y="7879"/>
                  </a:cubicBezTo>
                  <a:cubicBezTo>
                    <a:pt x="9781" y="7879"/>
                    <a:pt x="7336" y="10324"/>
                    <a:pt x="7336" y="13403"/>
                  </a:cubicBezTo>
                  <a:cubicBezTo>
                    <a:pt x="7336" y="13946"/>
                    <a:pt x="7427" y="14489"/>
                    <a:pt x="7608" y="15033"/>
                  </a:cubicBezTo>
                  <a:cubicBezTo>
                    <a:pt x="7245" y="14942"/>
                    <a:pt x="6793" y="14942"/>
                    <a:pt x="6430" y="14942"/>
                  </a:cubicBezTo>
                  <a:cubicBezTo>
                    <a:pt x="2899" y="14942"/>
                    <a:pt x="1" y="17840"/>
                    <a:pt x="1" y="21372"/>
                  </a:cubicBezTo>
                  <a:cubicBezTo>
                    <a:pt x="1" y="24994"/>
                    <a:pt x="2899" y="27892"/>
                    <a:pt x="6430" y="27892"/>
                  </a:cubicBezTo>
                  <a:lnTo>
                    <a:pt x="40480" y="27892"/>
                  </a:lnTo>
                  <a:cubicBezTo>
                    <a:pt x="45008" y="27892"/>
                    <a:pt x="48721" y="24179"/>
                    <a:pt x="48721" y="19651"/>
                  </a:cubicBezTo>
                  <a:cubicBezTo>
                    <a:pt x="48721" y="15123"/>
                    <a:pt x="45008" y="11411"/>
                    <a:pt x="40480" y="11411"/>
                  </a:cubicBezTo>
                  <a:cubicBezTo>
                    <a:pt x="39484" y="4981"/>
                    <a:pt x="33960" y="0"/>
                    <a:pt x="27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5"/>
            <p:cNvSpPr/>
            <p:nvPr/>
          </p:nvSpPr>
          <p:spPr>
            <a:xfrm>
              <a:off x="9538813" y="-58837"/>
              <a:ext cx="1218000" cy="697300"/>
            </a:xfrm>
            <a:custGeom>
              <a:avLst/>
              <a:gdLst/>
              <a:ahLst/>
              <a:cxnLst/>
              <a:rect l="l" t="t" r="r" b="b"/>
              <a:pathLst>
                <a:path w="48720" h="27892" extrusionOk="0">
                  <a:moveTo>
                    <a:pt x="27258" y="0"/>
                  </a:moveTo>
                  <a:cubicBezTo>
                    <a:pt x="21643" y="0"/>
                    <a:pt x="16844" y="3441"/>
                    <a:pt x="14851" y="8241"/>
                  </a:cubicBezTo>
                  <a:cubicBezTo>
                    <a:pt x="14218" y="7969"/>
                    <a:pt x="13584" y="7879"/>
                    <a:pt x="12859" y="7879"/>
                  </a:cubicBezTo>
                  <a:cubicBezTo>
                    <a:pt x="9871" y="7879"/>
                    <a:pt x="7335" y="10324"/>
                    <a:pt x="7335" y="13403"/>
                  </a:cubicBezTo>
                  <a:cubicBezTo>
                    <a:pt x="7335" y="13946"/>
                    <a:pt x="7426" y="14489"/>
                    <a:pt x="7607" y="15033"/>
                  </a:cubicBezTo>
                  <a:cubicBezTo>
                    <a:pt x="7245" y="14942"/>
                    <a:pt x="6882" y="14942"/>
                    <a:pt x="6430" y="14942"/>
                  </a:cubicBezTo>
                  <a:cubicBezTo>
                    <a:pt x="2898" y="14942"/>
                    <a:pt x="0" y="17840"/>
                    <a:pt x="0" y="21372"/>
                  </a:cubicBezTo>
                  <a:cubicBezTo>
                    <a:pt x="0" y="24994"/>
                    <a:pt x="2898" y="27892"/>
                    <a:pt x="6430" y="27892"/>
                  </a:cubicBezTo>
                  <a:lnTo>
                    <a:pt x="40479" y="27892"/>
                  </a:lnTo>
                  <a:cubicBezTo>
                    <a:pt x="45007" y="27892"/>
                    <a:pt x="48720" y="24179"/>
                    <a:pt x="48720" y="19651"/>
                  </a:cubicBezTo>
                  <a:cubicBezTo>
                    <a:pt x="48720" y="15123"/>
                    <a:pt x="45007" y="11411"/>
                    <a:pt x="40479" y="11411"/>
                  </a:cubicBezTo>
                  <a:cubicBezTo>
                    <a:pt x="39483" y="4981"/>
                    <a:pt x="33959" y="0"/>
                    <a:pt x="27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55"/>
          <p:cNvGrpSpPr/>
          <p:nvPr/>
        </p:nvGrpSpPr>
        <p:grpSpPr>
          <a:xfrm>
            <a:off x="4941828" y="185054"/>
            <a:ext cx="589492" cy="385424"/>
            <a:chOff x="10693413" y="1879088"/>
            <a:chExt cx="1894925" cy="989375"/>
          </a:xfrm>
        </p:grpSpPr>
        <p:sp>
          <p:nvSpPr>
            <p:cNvPr id="1099" name="Google Shape;1099;p55"/>
            <p:cNvSpPr/>
            <p:nvPr/>
          </p:nvSpPr>
          <p:spPr>
            <a:xfrm>
              <a:off x="10856413" y="1879088"/>
              <a:ext cx="1731925" cy="989375"/>
            </a:xfrm>
            <a:custGeom>
              <a:avLst/>
              <a:gdLst/>
              <a:ahLst/>
              <a:cxnLst/>
              <a:rect l="l" t="t" r="r" b="b"/>
              <a:pathLst>
                <a:path w="69277" h="39575" extrusionOk="0">
                  <a:moveTo>
                    <a:pt x="31967" y="0"/>
                  </a:moveTo>
                  <a:lnTo>
                    <a:pt x="31967" y="1178"/>
                  </a:lnTo>
                  <a:cubicBezTo>
                    <a:pt x="27077" y="3079"/>
                    <a:pt x="23093" y="6883"/>
                    <a:pt x="21100" y="11682"/>
                  </a:cubicBezTo>
                  <a:cubicBezTo>
                    <a:pt x="20195" y="11320"/>
                    <a:pt x="19289" y="11139"/>
                    <a:pt x="18293" y="11139"/>
                  </a:cubicBezTo>
                  <a:cubicBezTo>
                    <a:pt x="13946" y="11139"/>
                    <a:pt x="10414" y="14671"/>
                    <a:pt x="10414" y="19018"/>
                  </a:cubicBezTo>
                  <a:cubicBezTo>
                    <a:pt x="10414" y="19833"/>
                    <a:pt x="10505" y="20557"/>
                    <a:pt x="10777" y="21281"/>
                  </a:cubicBezTo>
                  <a:cubicBezTo>
                    <a:pt x="10233" y="21191"/>
                    <a:pt x="9690" y="21100"/>
                    <a:pt x="9147" y="21100"/>
                  </a:cubicBezTo>
                  <a:cubicBezTo>
                    <a:pt x="4075" y="21100"/>
                    <a:pt x="0" y="25266"/>
                    <a:pt x="0" y="30337"/>
                  </a:cubicBezTo>
                  <a:cubicBezTo>
                    <a:pt x="0" y="35408"/>
                    <a:pt x="4075" y="39574"/>
                    <a:pt x="9147" y="39574"/>
                  </a:cubicBezTo>
                  <a:lnTo>
                    <a:pt x="57595" y="39574"/>
                  </a:lnTo>
                  <a:cubicBezTo>
                    <a:pt x="64024" y="39574"/>
                    <a:pt x="69277" y="34322"/>
                    <a:pt x="69277" y="27892"/>
                  </a:cubicBezTo>
                  <a:cubicBezTo>
                    <a:pt x="69277" y="21463"/>
                    <a:pt x="64024" y="16210"/>
                    <a:pt x="57595" y="16210"/>
                  </a:cubicBezTo>
                  <a:lnTo>
                    <a:pt x="57504" y="16210"/>
                  </a:lnTo>
                  <a:cubicBezTo>
                    <a:pt x="56146" y="6973"/>
                    <a:pt x="48267" y="0"/>
                    <a:pt x="38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5"/>
            <p:cNvSpPr/>
            <p:nvPr/>
          </p:nvSpPr>
          <p:spPr>
            <a:xfrm>
              <a:off x="10693413" y="1879088"/>
              <a:ext cx="1734200" cy="989375"/>
            </a:xfrm>
            <a:custGeom>
              <a:avLst/>
              <a:gdLst/>
              <a:ahLst/>
              <a:cxnLst/>
              <a:rect l="l" t="t" r="r" b="b"/>
              <a:pathLst>
                <a:path w="69368" h="39575" extrusionOk="0">
                  <a:moveTo>
                    <a:pt x="38759" y="0"/>
                  </a:moveTo>
                  <a:cubicBezTo>
                    <a:pt x="30880" y="0"/>
                    <a:pt x="24089" y="4800"/>
                    <a:pt x="21191" y="11682"/>
                  </a:cubicBezTo>
                  <a:cubicBezTo>
                    <a:pt x="20285" y="11320"/>
                    <a:pt x="19380" y="11139"/>
                    <a:pt x="18383" y="11139"/>
                  </a:cubicBezTo>
                  <a:cubicBezTo>
                    <a:pt x="14037" y="11139"/>
                    <a:pt x="10505" y="14671"/>
                    <a:pt x="10505" y="19018"/>
                  </a:cubicBezTo>
                  <a:cubicBezTo>
                    <a:pt x="10505" y="19833"/>
                    <a:pt x="10595" y="20557"/>
                    <a:pt x="10867" y="21281"/>
                  </a:cubicBezTo>
                  <a:cubicBezTo>
                    <a:pt x="10324" y="21191"/>
                    <a:pt x="9780" y="21100"/>
                    <a:pt x="9237" y="21100"/>
                  </a:cubicBezTo>
                  <a:cubicBezTo>
                    <a:pt x="4166" y="21100"/>
                    <a:pt x="0" y="25266"/>
                    <a:pt x="0" y="30337"/>
                  </a:cubicBezTo>
                  <a:cubicBezTo>
                    <a:pt x="0" y="35408"/>
                    <a:pt x="4166" y="39574"/>
                    <a:pt x="9237" y="39574"/>
                  </a:cubicBezTo>
                  <a:lnTo>
                    <a:pt x="57685" y="39574"/>
                  </a:lnTo>
                  <a:cubicBezTo>
                    <a:pt x="64115" y="39574"/>
                    <a:pt x="69367" y="34322"/>
                    <a:pt x="69367" y="27892"/>
                  </a:cubicBezTo>
                  <a:cubicBezTo>
                    <a:pt x="69367" y="21463"/>
                    <a:pt x="64115" y="16210"/>
                    <a:pt x="57685" y="16210"/>
                  </a:cubicBezTo>
                  <a:lnTo>
                    <a:pt x="57595" y="16210"/>
                  </a:lnTo>
                  <a:cubicBezTo>
                    <a:pt x="56236" y="6973"/>
                    <a:pt x="48358" y="0"/>
                    <a:pt x="38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 descr="A couple of people hugging in front of a pile of rubble&#10;&#10;Description automatically generated with low confidence">
            <a:extLst>
              <a:ext uri="{FF2B5EF4-FFF2-40B4-BE49-F238E27FC236}">
                <a16:creationId xmlns:a16="http://schemas.microsoft.com/office/drawing/2014/main" id="{DA417D50-794B-FD22-0F81-63884AD9F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732" y="808522"/>
            <a:ext cx="5734464" cy="3160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56"/>
          <p:cNvSpPr/>
          <p:nvPr/>
        </p:nvSpPr>
        <p:spPr>
          <a:xfrm>
            <a:off x="1711870" y="651310"/>
            <a:ext cx="5720259" cy="4225491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56"/>
          <p:cNvGrpSpPr/>
          <p:nvPr/>
        </p:nvGrpSpPr>
        <p:grpSpPr>
          <a:xfrm>
            <a:off x="7216140" y="3898231"/>
            <a:ext cx="1238050" cy="725103"/>
            <a:chOff x="9968938" y="-987062"/>
            <a:chExt cx="1032400" cy="541100"/>
          </a:xfrm>
        </p:grpSpPr>
        <p:sp>
          <p:nvSpPr>
            <p:cNvPr id="1113" name="Google Shape;1113;p56"/>
            <p:cNvSpPr/>
            <p:nvPr/>
          </p:nvSpPr>
          <p:spPr>
            <a:xfrm>
              <a:off x="100572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17478" y="1"/>
                  </a:moveTo>
                  <a:lnTo>
                    <a:pt x="17478" y="725"/>
                  </a:lnTo>
                  <a:cubicBezTo>
                    <a:pt x="14761" y="1721"/>
                    <a:pt x="12588" y="3804"/>
                    <a:pt x="11501" y="6430"/>
                  </a:cubicBezTo>
                  <a:cubicBezTo>
                    <a:pt x="11049" y="6249"/>
                    <a:pt x="10596" y="6159"/>
                    <a:pt x="10052" y="6159"/>
                  </a:cubicBezTo>
                  <a:cubicBezTo>
                    <a:pt x="7607" y="6159"/>
                    <a:pt x="5706" y="8060"/>
                    <a:pt x="5706" y="10415"/>
                  </a:cubicBezTo>
                  <a:cubicBezTo>
                    <a:pt x="5706" y="10868"/>
                    <a:pt x="5796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609" y="3895"/>
                    <a:pt x="26353" y="1"/>
                    <a:pt x="21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6"/>
            <p:cNvSpPr/>
            <p:nvPr/>
          </p:nvSpPr>
          <p:spPr>
            <a:xfrm>
              <a:off x="9968938" y="-987062"/>
              <a:ext cx="944100" cy="541100"/>
            </a:xfrm>
            <a:custGeom>
              <a:avLst/>
              <a:gdLst/>
              <a:ahLst/>
              <a:cxnLst/>
              <a:rect l="l" t="t" r="r" b="b"/>
              <a:pathLst>
                <a:path w="37764" h="21644" extrusionOk="0">
                  <a:moveTo>
                    <a:pt x="21101" y="1"/>
                  </a:moveTo>
                  <a:cubicBezTo>
                    <a:pt x="16845" y="1"/>
                    <a:pt x="13132" y="2627"/>
                    <a:pt x="11592" y="6430"/>
                  </a:cubicBezTo>
                  <a:cubicBezTo>
                    <a:pt x="11049" y="6249"/>
                    <a:pt x="10596" y="6159"/>
                    <a:pt x="10053" y="6159"/>
                  </a:cubicBezTo>
                  <a:cubicBezTo>
                    <a:pt x="7698" y="6159"/>
                    <a:pt x="5706" y="8060"/>
                    <a:pt x="5706" y="10415"/>
                  </a:cubicBezTo>
                  <a:cubicBezTo>
                    <a:pt x="5706" y="10868"/>
                    <a:pt x="5797" y="11230"/>
                    <a:pt x="5887" y="11683"/>
                  </a:cubicBezTo>
                  <a:cubicBezTo>
                    <a:pt x="5615" y="11592"/>
                    <a:pt x="5344" y="11592"/>
                    <a:pt x="5072" y="11592"/>
                  </a:cubicBezTo>
                  <a:cubicBezTo>
                    <a:pt x="2265" y="11592"/>
                    <a:pt x="1" y="13856"/>
                    <a:pt x="1" y="16573"/>
                  </a:cubicBezTo>
                  <a:cubicBezTo>
                    <a:pt x="1" y="19380"/>
                    <a:pt x="2265" y="21644"/>
                    <a:pt x="5072" y="21644"/>
                  </a:cubicBezTo>
                  <a:lnTo>
                    <a:pt x="31424" y="21644"/>
                  </a:lnTo>
                  <a:cubicBezTo>
                    <a:pt x="34956" y="21644"/>
                    <a:pt x="37763" y="18746"/>
                    <a:pt x="37763" y="15214"/>
                  </a:cubicBezTo>
                  <a:cubicBezTo>
                    <a:pt x="37763" y="11773"/>
                    <a:pt x="34956" y="8875"/>
                    <a:pt x="31424" y="8875"/>
                  </a:cubicBezTo>
                  <a:cubicBezTo>
                    <a:pt x="30700" y="3895"/>
                    <a:pt x="26353" y="1"/>
                    <a:pt x="2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picture containing person, outdoor, snow, group&#10;&#10;Description automatically generated">
            <a:extLst>
              <a:ext uri="{FF2B5EF4-FFF2-40B4-BE49-F238E27FC236}">
                <a16:creationId xmlns:a16="http://schemas.microsoft.com/office/drawing/2014/main" id="{9AAEAA45-34B1-4BAE-EA65-0A11C7D8B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374" y="1003304"/>
            <a:ext cx="4858958" cy="3488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arthquake Drill for Schools by Slidesgo">
  <a:themeElements>
    <a:clrScheme name="Simple Light">
      <a:dk1>
        <a:srgbClr val="00422D"/>
      </a:dk1>
      <a:lt1>
        <a:srgbClr val="191919"/>
      </a:lt1>
      <a:dk2>
        <a:srgbClr val="80EBCC"/>
      </a:dk2>
      <a:lt2>
        <a:srgbClr val="FFFFFF"/>
      </a:lt2>
      <a:accent1>
        <a:srgbClr val="B9F4E3"/>
      </a:accent1>
      <a:accent2>
        <a:srgbClr val="4FDCB4"/>
      </a:accent2>
      <a:accent3>
        <a:srgbClr val="C0D7ED"/>
      </a:accent3>
      <a:accent4>
        <a:srgbClr val="9A99FF"/>
      </a:accent4>
      <a:accent5>
        <a:srgbClr val="81FFFE"/>
      </a:accent5>
      <a:accent6>
        <a:srgbClr val="7EF895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283</Words>
  <Application>Microsoft Office PowerPoint</Application>
  <PresentationFormat>On-screen Show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Prompt</vt:lpstr>
      <vt:lpstr>Bebas Neue</vt:lpstr>
      <vt:lpstr>Merriweather</vt:lpstr>
      <vt:lpstr>Limelight</vt:lpstr>
      <vt:lpstr>Arial</vt:lpstr>
      <vt:lpstr>Barlow Semi Condensed</vt:lpstr>
      <vt:lpstr>Earthquake Drill for Schools by Slidesgo</vt:lpstr>
      <vt:lpstr>EARTHQUAKES</vt:lpstr>
      <vt:lpstr>PowerPoint Presentation</vt:lpstr>
      <vt:lpstr>PowerPoint Presentation</vt:lpstr>
      <vt:lpstr>Effects of EarthQuakes</vt:lpstr>
      <vt:lpstr>WHAT IS AN EARTHQUAKE?</vt:lpstr>
      <vt:lpstr>EFFECTS OF EARTHQUAKES?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khaled moustafa</dc:creator>
  <cp:lastModifiedBy>khaled moustafa</cp:lastModifiedBy>
  <cp:revision>13</cp:revision>
  <dcterms:modified xsi:type="dcterms:W3CDTF">2023-05-04T08:47:03Z</dcterms:modified>
</cp:coreProperties>
</file>