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13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7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D0B284-D4FB-4D07-8686-9B7BF683849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raumtag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328379"/>
            <a:ext cx="9070848" cy="8129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</a:t>
            </a:r>
            <a:r>
              <a:rPr lang="en-US" sz="2000" dirty="0"/>
              <a:t>Z</a:t>
            </a:r>
            <a:r>
              <a:rPr lang="en-US" sz="2000" dirty="0" smtClean="0"/>
              <a:t>eina Khraim</a:t>
            </a:r>
          </a:p>
          <a:p>
            <a:r>
              <a:rPr lang="en-US" sz="2000" dirty="0" smtClean="0"/>
              <a:t>7 CS 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1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Ich </a:t>
            </a:r>
            <a:r>
              <a:rPr lang="en-US" dirty="0" err="1" smtClean="0"/>
              <a:t>stehen</a:t>
            </a:r>
            <a:r>
              <a:rPr lang="en-US" dirty="0"/>
              <a:t> </a:t>
            </a:r>
            <a:r>
              <a:rPr lang="en-US" dirty="0" smtClean="0"/>
              <a:t>am morgen </a:t>
            </a:r>
            <a:r>
              <a:rPr lang="en-US" dirty="0" smtClean="0"/>
              <a:t>auf um </a:t>
            </a:r>
            <a:r>
              <a:rPr lang="en-US" dirty="0" err="1" smtClean="0"/>
              <a:t>zehn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857" y="2103438"/>
            <a:ext cx="3349882" cy="37480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</a:t>
            </a:r>
            <a:r>
              <a:rPr lang="en-US" dirty="0" err="1" smtClean="0"/>
              <a:t>frühstück</a:t>
            </a:r>
            <a:r>
              <a:rPr lang="en-US" dirty="0" smtClean="0"/>
              <a:t> </a:t>
            </a:r>
            <a:r>
              <a:rPr lang="en-US" dirty="0" smtClean="0"/>
              <a:t>um elf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9013" y="2103438"/>
            <a:ext cx="3217811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</a:t>
            </a:r>
            <a:r>
              <a:rPr lang="en-US" dirty="0" err="1" smtClean="0"/>
              <a:t>shwimmen</a:t>
            </a:r>
            <a:r>
              <a:rPr lang="en-US" dirty="0" smtClean="0"/>
              <a:t> um </a:t>
            </a:r>
            <a:r>
              <a:rPr lang="en-US" dirty="0" err="1" smtClean="0"/>
              <a:t>zwelf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206487"/>
            <a:ext cx="4754562" cy="3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Ich </a:t>
            </a:r>
            <a:r>
              <a:rPr lang="en-US" dirty="0" err="1" smtClean="0"/>
              <a:t>telefonire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 um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8724" y="2103438"/>
            <a:ext cx="4698389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Ich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 um </a:t>
            </a:r>
            <a:r>
              <a:rPr lang="en-US" dirty="0" err="1" smtClean="0"/>
              <a:t>drei</a:t>
            </a:r>
            <a:r>
              <a:rPr lang="en-US" dirty="0" smtClean="0"/>
              <a:t> um </a:t>
            </a:r>
            <a:r>
              <a:rPr lang="en-US" dirty="0" err="1" smtClean="0"/>
              <a:t>dreissig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459748"/>
            <a:ext cx="4754562" cy="3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basketball </a:t>
            </a:r>
            <a:r>
              <a:rPr lang="en-US" dirty="0" err="1" smtClean="0"/>
              <a:t>spielen</a:t>
            </a:r>
            <a:r>
              <a:rPr lang="en-US" dirty="0" smtClean="0"/>
              <a:t> um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961" y="2165230"/>
            <a:ext cx="4080295" cy="379107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2559" y="2165350"/>
            <a:ext cx="346246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1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</TotalTime>
  <Words>44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Traumtag</vt:lpstr>
      <vt:lpstr>Ich stehen am morgen auf um zehn</vt:lpstr>
      <vt:lpstr>Ich frühstück um elf</vt:lpstr>
      <vt:lpstr>Ich shwimmen um zwelf</vt:lpstr>
      <vt:lpstr>Ich telefonire meine freunde um eins uhr</vt:lpstr>
      <vt:lpstr>Ich gehe aus mit meine freunde um drei um dreissig</vt:lpstr>
      <vt:lpstr>Ich basketball spielen um fünf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Traumtag</dc:title>
  <dc:creator>Palestine</dc:creator>
  <cp:lastModifiedBy>Palestine</cp:lastModifiedBy>
  <cp:revision>5</cp:revision>
  <dcterms:created xsi:type="dcterms:W3CDTF">2023-05-14T14:18:58Z</dcterms:created>
  <dcterms:modified xsi:type="dcterms:W3CDTF">2023-05-15T16:21:14Z</dcterms:modified>
</cp:coreProperties>
</file>