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4A00-9981-444A-9580-FCA34D3632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ECB4A00-9981-444A-9580-FCA34D3632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0542BAB-E58D-4750-856F-0289FB4CD8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obesity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Natalie </a:t>
            </a:r>
            <a:r>
              <a:rPr lang="en-US" dirty="0" err="1" smtClean="0"/>
              <a:t>Bouri</a:t>
            </a:r>
            <a:r>
              <a:rPr lang="en-US" dirty="0"/>
              <a:t> </a:t>
            </a:r>
          </a:p>
          <a:p>
            <a:r>
              <a:rPr lang="en-US" dirty="0" err="1" smtClean="0"/>
              <a:t>Tala</a:t>
            </a:r>
            <a:r>
              <a:rPr lang="en-US" dirty="0" smtClean="0"/>
              <a:t> </a:t>
            </a:r>
            <a:r>
              <a:rPr lang="en-US" dirty="0" err="1" smtClean="0"/>
              <a:t>Alfarah</a:t>
            </a:r>
            <a:endParaRPr lang="en-US" dirty="0" smtClean="0"/>
          </a:p>
          <a:p>
            <a:r>
              <a:rPr lang="en-US" dirty="0" smtClean="0"/>
              <a:t>Mariana </a:t>
            </a:r>
            <a:r>
              <a:rPr lang="en-US" dirty="0" err="1" smtClean="0"/>
              <a:t>Hourani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4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90800"/>
            <a:ext cx="6781800" cy="16002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THANK YOU!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5324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78316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1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571500"/>
            <a:ext cx="85534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2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417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https://www.youtube.com/watch?v=D--AtATgfyM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2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927"/>
            <a:ext cx="7665991" cy="809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9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45243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8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228600"/>
            <a:ext cx="6546273" cy="647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2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7086600" cy="3124200"/>
          </a:xfrm>
        </p:spPr>
        <p:txBody>
          <a:bodyPr>
            <a:noAutofit/>
          </a:bodyPr>
          <a:lstStyle/>
          <a:p>
            <a:r>
              <a:rPr lang="en-US" sz="7200" dirty="0" smtClean="0"/>
              <a:t>any 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5957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81</TotalTime>
  <Words>18</Words>
  <Application>Microsoft Office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NewsPrint</vt:lpstr>
      <vt:lpstr>obesity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Nat-pc</dc:creator>
  <cp:lastModifiedBy>Nat-pc</cp:lastModifiedBy>
  <cp:revision>8</cp:revision>
  <dcterms:created xsi:type="dcterms:W3CDTF">2023-05-12T13:43:49Z</dcterms:created>
  <dcterms:modified xsi:type="dcterms:W3CDTF">2023-05-15T16:01:23Z</dcterms:modified>
</cp:coreProperties>
</file>