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85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0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4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5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47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7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7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79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508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9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266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4CDB10A-900F-4F1B-BB4A-AF4FCEA23010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25073798-E994-4720-929C-AC1C5B3192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88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Chemistry Project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Created By: Malath Nawaf, Elizabeth </a:t>
            </a:r>
            <a:r>
              <a:rPr lang="en-US" dirty="0" smtClean="0"/>
              <a:t>Stephan, </a:t>
            </a:r>
            <a:r>
              <a:rPr lang="en-US" dirty="0" smtClean="0"/>
              <a:t>Jorie Azzam, Taleen Dajani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7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Copper Sulfate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Structure:CuSO4 </a:t>
            </a:r>
          </a:p>
          <a:p>
            <a:r>
              <a:rPr lang="en-US" dirty="0" smtClean="0"/>
              <a:t>Properties: Anhydrous CuSO</a:t>
            </a:r>
            <a:r>
              <a:rPr lang="en-US" baseline="-25000" dirty="0" smtClean="0"/>
              <a:t>4</a:t>
            </a:r>
            <a:r>
              <a:rPr lang="en-US" dirty="0"/>
              <a:t> </a:t>
            </a:r>
            <a:r>
              <a:rPr lang="en-US" dirty="0" smtClean="0"/>
              <a:t>has </a:t>
            </a:r>
            <a:r>
              <a:rPr lang="en-US" dirty="0"/>
              <a:t>a grey-white, powdery appearance whereas the pentahydrate has a bright blue </a:t>
            </a:r>
            <a:r>
              <a:rPr lang="en-US" dirty="0" err="1"/>
              <a:t>colour</a:t>
            </a:r>
            <a:endParaRPr lang="en-US" dirty="0" smtClean="0"/>
          </a:p>
          <a:p>
            <a:r>
              <a:rPr lang="en-US" dirty="0" smtClean="0"/>
              <a:t>Melting Point:200C</a:t>
            </a:r>
          </a:p>
          <a:p>
            <a:r>
              <a:rPr lang="en-US" dirty="0" smtClean="0"/>
              <a:t>Boiling Point:150C</a:t>
            </a:r>
          </a:p>
          <a:p>
            <a:r>
              <a:rPr lang="en-US" dirty="0" smtClean="0"/>
              <a:t>Daily Uses: Additive for fertilizers and foods, an animal supplement, and for several industrial applications such as textiles, leather, wood, etc.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691" y="0"/>
            <a:ext cx="2420071" cy="242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3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Ammonium Nitrate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Structure: NH4NO3</a:t>
            </a:r>
          </a:p>
          <a:p>
            <a:r>
              <a:rPr lang="en-US" dirty="0" smtClean="0"/>
              <a:t>Properties: </a:t>
            </a:r>
            <a:r>
              <a:rPr lang="en-US" dirty="0"/>
              <a:t> </a:t>
            </a:r>
            <a:r>
              <a:rPr lang="en-US" dirty="0" err="1"/>
              <a:t>colourless</a:t>
            </a:r>
            <a:r>
              <a:rPr lang="en-US" dirty="0"/>
              <a:t> crystalline substance</a:t>
            </a:r>
            <a:endParaRPr lang="en-US" dirty="0" smtClean="0"/>
          </a:p>
          <a:p>
            <a:r>
              <a:rPr lang="en-US" dirty="0" smtClean="0"/>
              <a:t>Melting Point:169.6C</a:t>
            </a:r>
          </a:p>
          <a:p>
            <a:r>
              <a:rPr lang="en-US" dirty="0" smtClean="0"/>
              <a:t>Boiling Point:210C</a:t>
            </a:r>
          </a:p>
          <a:p>
            <a:r>
              <a:rPr lang="en-US" dirty="0" smtClean="0"/>
              <a:t>Daily Uses: Fertilizers, and in the manufacture of nitrous oxide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109" y="598055"/>
            <a:ext cx="3010188" cy="301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061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Ammonium Chloride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Structure: NH4CI</a:t>
            </a:r>
          </a:p>
          <a:p>
            <a:r>
              <a:rPr lang="en-US" dirty="0" smtClean="0"/>
              <a:t>Properties: </a:t>
            </a:r>
            <a:r>
              <a:rPr lang="en-US" dirty="0"/>
              <a:t> a white crystalline solid that has no smell</a:t>
            </a:r>
            <a:endParaRPr lang="en-US" dirty="0" smtClean="0"/>
          </a:p>
          <a:p>
            <a:r>
              <a:rPr lang="en-US" dirty="0" smtClean="0"/>
              <a:t>Melting Point:338C</a:t>
            </a:r>
          </a:p>
          <a:p>
            <a:r>
              <a:rPr lang="en-US" dirty="0" smtClean="0"/>
              <a:t>Boiling Point:520C</a:t>
            </a:r>
          </a:p>
          <a:p>
            <a:r>
              <a:rPr lang="en-US" dirty="0" smtClean="0"/>
              <a:t>Daily Uses: </a:t>
            </a:r>
            <a:r>
              <a:rPr lang="en-US" dirty="0"/>
              <a:t>as a nitrogen supply in fertilizers and as an electrolyte in dry </a:t>
            </a:r>
            <a:r>
              <a:rPr lang="en-US" dirty="0" smtClean="0"/>
              <a:t>cells.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763" y="999792"/>
            <a:ext cx="2814826" cy="281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29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Potassium Nitrate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Structure: KNO3 </a:t>
            </a:r>
          </a:p>
          <a:p>
            <a:r>
              <a:rPr lang="en-US" dirty="0" smtClean="0"/>
              <a:t>Properties: </a:t>
            </a:r>
            <a:r>
              <a:rPr lang="en-US" dirty="0"/>
              <a:t>molar mass of 101.10 grams per mole</a:t>
            </a:r>
            <a:endParaRPr lang="en-US" dirty="0" smtClean="0"/>
          </a:p>
          <a:p>
            <a:r>
              <a:rPr lang="en-US" dirty="0" smtClean="0"/>
              <a:t>Melting Point:334C</a:t>
            </a:r>
          </a:p>
          <a:p>
            <a:r>
              <a:rPr lang="en-US" dirty="0" smtClean="0"/>
              <a:t>Boiling Point: 400C</a:t>
            </a:r>
          </a:p>
          <a:p>
            <a:r>
              <a:rPr lang="en-US" dirty="0" smtClean="0"/>
              <a:t>Daily Uses: Fertilizers, pesticides, glass, fireworks, explosives, and rocket fuels.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620" y="448252"/>
            <a:ext cx="3745490" cy="31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7270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84</TotalTime>
  <Words>124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 Light</vt:lpstr>
      <vt:lpstr>Metropolitan</vt:lpstr>
      <vt:lpstr>Chemistry Project </vt:lpstr>
      <vt:lpstr>Copper Sulfate</vt:lpstr>
      <vt:lpstr>Ammonium Nitrate</vt:lpstr>
      <vt:lpstr>Ammonium Chloride</vt:lpstr>
      <vt:lpstr>Potassium Nitrate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Project</dc:title>
  <dc:creator>Microsoft account</dc:creator>
  <cp:lastModifiedBy>Microsoft account</cp:lastModifiedBy>
  <cp:revision>12</cp:revision>
  <dcterms:created xsi:type="dcterms:W3CDTF">2023-05-10T06:17:02Z</dcterms:created>
  <dcterms:modified xsi:type="dcterms:W3CDTF">2023-05-12T09:36:13Z</dcterms:modified>
</cp:coreProperties>
</file>