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svg" ContentType="image/svg+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AB4D58-1E1C-49F9-8785-6213925A21A2}" v="22" dt="2023-05-07T17:38:36.9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3" Type="http://schemas.microsoft.com/office/2016/11/relationships/changesInfo" Target="changesInfos/changesInfo1.xml"/><Relationship Id="rId1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r Haddadin" userId="dfef27ce163a4667" providerId="LiveId" clId="{34AB4D58-1E1C-49F9-8785-6213925A21A2}"/>
    <pc:docChg chg="undo custSel delSld modSld">
      <pc:chgData name="Samer Haddadin" userId="dfef27ce163a4667" providerId="LiveId" clId="{34AB4D58-1E1C-49F9-8785-6213925A21A2}" dt="2023-05-07T17:38:36.981" v="105"/>
      <pc:docMkLst>
        <pc:docMk/>
      </pc:docMkLst>
      <pc:sldChg chg="addSp delSp modSp mod modTransition setBg delDesignElem">
        <pc:chgData name="Samer Haddadin" userId="dfef27ce163a4667" providerId="LiveId" clId="{34AB4D58-1E1C-49F9-8785-6213925A21A2}" dt="2023-05-07T17:37:13.937" v="94"/>
        <pc:sldMkLst>
          <pc:docMk/>
          <pc:sldMk cId="596321057" sldId="256"/>
        </pc:sldMkLst>
        <pc:spChg chg="mod">
          <ac:chgData name="Samer Haddadin" userId="dfef27ce163a4667" providerId="LiveId" clId="{34AB4D58-1E1C-49F9-8785-6213925A21A2}" dt="2023-05-07T17:30:08.405" v="23" actId="26606"/>
          <ac:spMkLst>
            <pc:docMk/>
            <pc:sldMk cId="596321057" sldId="256"/>
            <ac:spMk id="2" creationId="{B4350E93-E5B9-B40C-6E9A-2C13610C37DD}"/>
          </ac:spMkLst>
        </pc:spChg>
        <pc:spChg chg="mod">
          <ac:chgData name="Samer Haddadin" userId="dfef27ce163a4667" providerId="LiveId" clId="{34AB4D58-1E1C-49F9-8785-6213925A21A2}" dt="2023-05-07T17:30:08.405" v="23" actId="26606"/>
          <ac:spMkLst>
            <pc:docMk/>
            <pc:sldMk cId="596321057" sldId="256"/>
            <ac:spMk id="3" creationId="{9959E105-8457-84D3-CC39-54ED21B8D60E}"/>
          </ac:spMkLst>
        </pc:spChg>
        <pc:spChg chg="add del">
          <ac:chgData name="Samer Haddadin" userId="dfef27ce163a4667" providerId="LiveId" clId="{34AB4D58-1E1C-49F9-8785-6213925A21A2}" dt="2023-05-07T17:29:30.160" v="9" actId="26606"/>
          <ac:spMkLst>
            <pc:docMk/>
            <pc:sldMk cId="596321057" sldId="256"/>
            <ac:spMk id="12" creationId="{3301E07F-4F79-4B58-8698-EF24DC1ECDBF}"/>
          </ac:spMkLst>
        </pc:spChg>
        <pc:spChg chg="add del">
          <ac:chgData name="Samer Haddadin" userId="dfef27ce163a4667" providerId="LiveId" clId="{34AB4D58-1E1C-49F9-8785-6213925A21A2}" dt="2023-05-07T17:29:30.160" v="9" actId="26606"/>
          <ac:spMkLst>
            <pc:docMk/>
            <pc:sldMk cId="596321057" sldId="256"/>
            <ac:spMk id="14" creationId="{E58B2195-5055-402F-A3E7-53FF0E4980C3}"/>
          </ac:spMkLst>
        </pc:spChg>
        <pc:spChg chg="add del">
          <ac:chgData name="Samer Haddadin" userId="dfef27ce163a4667" providerId="LiveId" clId="{34AB4D58-1E1C-49F9-8785-6213925A21A2}" dt="2023-05-07T17:29:30.160" v="9" actId="26606"/>
          <ac:spMkLst>
            <pc:docMk/>
            <pc:sldMk cId="596321057" sldId="256"/>
            <ac:spMk id="16" creationId="{9EE6F773-742A-491A-9A00-A2A150DF500A}"/>
          </ac:spMkLst>
        </pc:spChg>
        <pc:spChg chg="add del">
          <ac:chgData name="Samer Haddadin" userId="dfef27ce163a4667" providerId="LiveId" clId="{34AB4D58-1E1C-49F9-8785-6213925A21A2}" dt="2023-05-07T17:29:31.910" v="11" actId="26606"/>
          <ac:spMkLst>
            <pc:docMk/>
            <pc:sldMk cId="596321057" sldId="256"/>
            <ac:spMk id="18" creationId="{3FE49A6B-0100-4397-88F8-FE2410D089A8}"/>
          </ac:spMkLst>
        </pc:spChg>
        <pc:spChg chg="add del">
          <ac:chgData name="Samer Haddadin" userId="dfef27ce163a4667" providerId="LiveId" clId="{34AB4D58-1E1C-49F9-8785-6213925A21A2}" dt="2023-05-07T17:29:31.910" v="11" actId="26606"/>
          <ac:spMkLst>
            <pc:docMk/>
            <pc:sldMk cId="596321057" sldId="256"/>
            <ac:spMk id="19" creationId="{27427488-068E-4B55-AC8D-CD070B8CD46D}"/>
          </ac:spMkLst>
        </pc:spChg>
        <pc:spChg chg="add del">
          <ac:chgData name="Samer Haddadin" userId="dfef27ce163a4667" providerId="LiveId" clId="{34AB4D58-1E1C-49F9-8785-6213925A21A2}" dt="2023-05-07T17:29:31.910" v="11" actId="26606"/>
          <ac:spMkLst>
            <pc:docMk/>
            <pc:sldMk cId="596321057" sldId="256"/>
            <ac:spMk id="20" creationId="{A20AF199-99C2-4569-9CAF-24514AE5E82A}"/>
          </ac:spMkLst>
        </pc:spChg>
        <pc:spChg chg="add del">
          <ac:chgData name="Samer Haddadin" userId="dfef27ce163a4667" providerId="LiveId" clId="{34AB4D58-1E1C-49F9-8785-6213925A21A2}" dt="2023-05-07T17:29:48.577" v="13" actId="26606"/>
          <ac:spMkLst>
            <pc:docMk/>
            <pc:sldMk cId="596321057" sldId="256"/>
            <ac:spMk id="24" creationId="{3301E07F-4F79-4B58-8698-EF24DC1ECDBF}"/>
          </ac:spMkLst>
        </pc:spChg>
        <pc:spChg chg="add del">
          <ac:chgData name="Samer Haddadin" userId="dfef27ce163a4667" providerId="LiveId" clId="{34AB4D58-1E1C-49F9-8785-6213925A21A2}" dt="2023-05-07T17:29:48.577" v="13" actId="26606"/>
          <ac:spMkLst>
            <pc:docMk/>
            <pc:sldMk cId="596321057" sldId="256"/>
            <ac:spMk id="25" creationId="{E58B2195-5055-402F-A3E7-53FF0E4980C3}"/>
          </ac:spMkLst>
        </pc:spChg>
        <pc:spChg chg="add del">
          <ac:chgData name="Samer Haddadin" userId="dfef27ce163a4667" providerId="LiveId" clId="{34AB4D58-1E1C-49F9-8785-6213925A21A2}" dt="2023-05-07T17:29:48.577" v="13" actId="26606"/>
          <ac:spMkLst>
            <pc:docMk/>
            <pc:sldMk cId="596321057" sldId="256"/>
            <ac:spMk id="26" creationId="{9EE6F773-742A-491A-9A00-A2A150DF500A}"/>
          </ac:spMkLst>
        </pc:spChg>
        <pc:spChg chg="add del">
          <ac:chgData name="Samer Haddadin" userId="dfef27ce163a4667" providerId="LiveId" clId="{34AB4D58-1E1C-49F9-8785-6213925A21A2}" dt="2023-05-07T17:29:55.068" v="15" actId="26606"/>
          <ac:spMkLst>
            <pc:docMk/>
            <pc:sldMk cId="596321057" sldId="256"/>
            <ac:spMk id="28" creationId="{C7D023E4-8DE1-436E-9847-ED6A4B4B04FD}"/>
          </ac:spMkLst>
        </pc:spChg>
        <pc:spChg chg="add del">
          <ac:chgData name="Samer Haddadin" userId="dfef27ce163a4667" providerId="LiveId" clId="{34AB4D58-1E1C-49F9-8785-6213925A21A2}" dt="2023-05-07T17:29:55.068" v="15" actId="26606"/>
          <ac:spMkLst>
            <pc:docMk/>
            <pc:sldMk cId="596321057" sldId="256"/>
            <ac:spMk id="29" creationId="{8B2B1708-8CE4-4A20-94F5-55118AE2CBD7}"/>
          </ac:spMkLst>
        </pc:spChg>
        <pc:spChg chg="add del">
          <ac:chgData name="Samer Haddadin" userId="dfef27ce163a4667" providerId="LiveId" clId="{34AB4D58-1E1C-49F9-8785-6213925A21A2}" dt="2023-05-07T17:30:08.405" v="23" actId="26606"/>
          <ac:spMkLst>
            <pc:docMk/>
            <pc:sldMk cId="596321057" sldId="256"/>
            <ac:spMk id="38" creationId="{8930EBA3-4D2E-42E8-B828-834555328D85}"/>
          </ac:spMkLst>
        </pc:spChg>
        <pc:spChg chg="add del">
          <ac:chgData name="Samer Haddadin" userId="dfef27ce163a4667" providerId="LiveId" clId="{34AB4D58-1E1C-49F9-8785-6213925A21A2}" dt="2023-05-07T17:30:08.405" v="23" actId="26606"/>
          <ac:spMkLst>
            <pc:docMk/>
            <pc:sldMk cId="596321057" sldId="256"/>
            <ac:spMk id="39" creationId="{E58B2195-5055-402F-A3E7-53FF0E4980C3}"/>
          </ac:spMkLst>
        </pc:spChg>
        <pc:spChg chg="add del">
          <ac:chgData name="Samer Haddadin" userId="dfef27ce163a4667" providerId="LiveId" clId="{34AB4D58-1E1C-49F9-8785-6213925A21A2}" dt="2023-05-07T17:30:08.405" v="23" actId="26606"/>
          <ac:spMkLst>
            <pc:docMk/>
            <pc:sldMk cId="596321057" sldId="256"/>
            <ac:spMk id="40" creationId="{528AA953-F4F9-4DC5-97C7-491F4AF937DC}"/>
          </ac:spMkLst>
        </pc:spChg>
        <pc:spChg chg="add del">
          <ac:chgData name="Samer Haddadin" userId="dfef27ce163a4667" providerId="LiveId" clId="{34AB4D58-1E1C-49F9-8785-6213925A21A2}" dt="2023-05-07T17:30:05.079" v="18" actId="26606"/>
          <ac:spMkLst>
            <pc:docMk/>
            <pc:sldMk cId="596321057" sldId="256"/>
            <ac:spMk id="45" creationId="{3F138222-D274-4866-96E7-C3B1D6DA8CEE}"/>
          </ac:spMkLst>
        </pc:spChg>
        <pc:spChg chg="add del">
          <ac:chgData name="Samer Haddadin" userId="dfef27ce163a4667" providerId="LiveId" clId="{34AB4D58-1E1C-49F9-8785-6213925A21A2}" dt="2023-05-07T17:30:05.079" v="18" actId="26606"/>
          <ac:spMkLst>
            <pc:docMk/>
            <pc:sldMk cId="596321057" sldId="256"/>
            <ac:spMk id="47" creationId="{5888E255-D20B-4F26-B9DA-3DF036797008}"/>
          </ac:spMkLst>
        </pc:spChg>
        <pc:spChg chg="add del">
          <ac:chgData name="Samer Haddadin" userId="dfef27ce163a4667" providerId="LiveId" clId="{34AB4D58-1E1C-49F9-8785-6213925A21A2}" dt="2023-05-07T17:30:05.079" v="18" actId="26606"/>
          <ac:spMkLst>
            <pc:docMk/>
            <pc:sldMk cId="596321057" sldId="256"/>
            <ac:spMk id="49" creationId="{02AD46D6-02D6-45B3-921C-F4033826EFA7}"/>
          </ac:spMkLst>
        </pc:spChg>
        <pc:spChg chg="add del">
          <ac:chgData name="Samer Haddadin" userId="dfef27ce163a4667" providerId="LiveId" clId="{34AB4D58-1E1C-49F9-8785-6213925A21A2}" dt="2023-05-07T17:30:07.002" v="20" actId="26606"/>
          <ac:spMkLst>
            <pc:docMk/>
            <pc:sldMk cId="596321057" sldId="256"/>
            <ac:spMk id="51" creationId="{3301E07F-4F79-4B58-8698-EF24DC1ECDBF}"/>
          </ac:spMkLst>
        </pc:spChg>
        <pc:spChg chg="add del">
          <ac:chgData name="Samer Haddadin" userId="dfef27ce163a4667" providerId="LiveId" clId="{34AB4D58-1E1C-49F9-8785-6213925A21A2}" dt="2023-05-07T17:30:07.002" v="20" actId="26606"/>
          <ac:spMkLst>
            <pc:docMk/>
            <pc:sldMk cId="596321057" sldId="256"/>
            <ac:spMk id="52" creationId="{E58B2195-5055-402F-A3E7-53FF0E4980C3}"/>
          </ac:spMkLst>
        </pc:spChg>
        <pc:spChg chg="add del">
          <ac:chgData name="Samer Haddadin" userId="dfef27ce163a4667" providerId="LiveId" clId="{34AB4D58-1E1C-49F9-8785-6213925A21A2}" dt="2023-05-07T17:30:08.399" v="22" actId="26606"/>
          <ac:spMkLst>
            <pc:docMk/>
            <pc:sldMk cId="596321057" sldId="256"/>
            <ac:spMk id="54" creationId="{A3363022-C969-41E9-8EB2-E4C94908C1FA}"/>
          </ac:spMkLst>
        </pc:spChg>
        <pc:spChg chg="add del">
          <ac:chgData name="Samer Haddadin" userId="dfef27ce163a4667" providerId="LiveId" clId="{34AB4D58-1E1C-49F9-8785-6213925A21A2}" dt="2023-05-07T17:30:08.399" v="22" actId="26606"/>
          <ac:spMkLst>
            <pc:docMk/>
            <pc:sldMk cId="596321057" sldId="256"/>
            <ac:spMk id="55" creationId="{8D1AD6B3-BE88-4CEB-BA17-790657CC4729}"/>
          </ac:spMkLst>
        </pc:spChg>
        <pc:spChg chg="add">
          <ac:chgData name="Samer Haddadin" userId="dfef27ce163a4667" providerId="LiveId" clId="{34AB4D58-1E1C-49F9-8785-6213925A21A2}" dt="2023-05-07T17:30:08.405" v="23" actId="26606"/>
          <ac:spMkLst>
            <pc:docMk/>
            <pc:sldMk cId="596321057" sldId="256"/>
            <ac:spMk id="60" creationId="{3301E07F-4F79-4B58-8698-EF24DC1ECDBF}"/>
          </ac:spMkLst>
        </pc:spChg>
        <pc:spChg chg="add">
          <ac:chgData name="Samer Haddadin" userId="dfef27ce163a4667" providerId="LiveId" clId="{34AB4D58-1E1C-49F9-8785-6213925A21A2}" dt="2023-05-07T17:30:08.405" v="23" actId="26606"/>
          <ac:spMkLst>
            <pc:docMk/>
            <pc:sldMk cId="596321057" sldId="256"/>
            <ac:spMk id="61" creationId="{E58B2195-5055-402F-A3E7-53FF0E4980C3}"/>
          </ac:spMkLst>
        </pc:spChg>
        <pc:grpChg chg="add del">
          <ac:chgData name="Samer Haddadin" userId="dfef27ce163a4667" providerId="LiveId" clId="{34AB4D58-1E1C-49F9-8785-6213925A21A2}" dt="2023-05-07T17:29:31.910" v="11" actId="26606"/>
          <ac:grpSpMkLst>
            <pc:docMk/>
            <pc:sldMk cId="596321057" sldId="256"/>
            <ac:grpSpMk id="21" creationId="{5DD5AFF2-B0BF-41FA-BA95-B06DB47DF11B}"/>
          </ac:grpSpMkLst>
        </pc:grpChg>
        <pc:grpChg chg="add del">
          <ac:chgData name="Samer Haddadin" userId="dfef27ce163a4667" providerId="LiveId" clId="{34AB4D58-1E1C-49F9-8785-6213925A21A2}" dt="2023-05-07T17:29:55.068" v="15" actId="26606"/>
          <ac:grpSpMkLst>
            <pc:docMk/>
            <pc:sldMk cId="596321057" sldId="256"/>
            <ac:grpSpMk id="30" creationId="{1F9866A9-B167-4D75-8F7F-360025AD6B43}"/>
          </ac:grpSpMkLst>
        </pc:grpChg>
        <pc:grpChg chg="add del">
          <ac:chgData name="Samer Haddadin" userId="dfef27ce163a4667" providerId="LiveId" clId="{34AB4D58-1E1C-49F9-8785-6213925A21A2}" dt="2023-05-07T17:29:55.068" v="15" actId="26606"/>
          <ac:grpSpMkLst>
            <pc:docMk/>
            <pc:sldMk cId="596321057" sldId="256"/>
            <ac:grpSpMk id="32" creationId="{E27AF472-EAE3-4572-AB69-B92BD10DBC6D}"/>
          </ac:grpSpMkLst>
        </pc:grpChg>
        <pc:grpChg chg="add del">
          <ac:chgData name="Samer Haddadin" userId="dfef27ce163a4667" providerId="LiveId" clId="{34AB4D58-1E1C-49F9-8785-6213925A21A2}" dt="2023-05-07T17:30:08.399" v="22" actId="26606"/>
          <ac:grpSpMkLst>
            <pc:docMk/>
            <pc:sldMk cId="596321057" sldId="256"/>
            <ac:grpSpMk id="56" creationId="{89D1390B-7E13-4B4F-9CB2-391063412E54}"/>
          </ac:grpSpMkLst>
        </pc:grpChg>
        <pc:picChg chg="add mod ord">
          <ac:chgData name="Samer Haddadin" userId="dfef27ce163a4667" providerId="LiveId" clId="{34AB4D58-1E1C-49F9-8785-6213925A21A2}" dt="2023-05-07T17:30:08.405" v="23" actId="26606"/>
          <ac:picMkLst>
            <pc:docMk/>
            <pc:sldMk cId="596321057" sldId="256"/>
            <ac:picMk id="7" creationId="{C8EC5E92-6831-FF3D-8934-09BF605B0AB2}"/>
          </ac:picMkLst>
        </pc:picChg>
        <pc:picChg chg="add del">
          <ac:chgData name="Samer Haddadin" userId="dfef27ce163a4667" providerId="LiveId" clId="{34AB4D58-1E1C-49F9-8785-6213925A21A2}" dt="2023-05-07T17:29:17.359" v="2"/>
          <ac:picMkLst>
            <pc:docMk/>
            <pc:sldMk cId="596321057" sldId="256"/>
            <ac:picMk id="10" creationId="{76AAFF90-89E1-46D5-B8B5-3BFDBB92D867}"/>
          </ac:picMkLst>
        </pc:picChg>
      </pc:sldChg>
      <pc:sldChg chg="addSp delSp modSp mod modTransition setBg">
        <pc:chgData name="Samer Haddadin" userId="dfef27ce163a4667" providerId="LiveId" clId="{34AB4D58-1E1C-49F9-8785-6213925A21A2}" dt="2023-05-07T17:38:06.686" v="100"/>
        <pc:sldMkLst>
          <pc:docMk/>
          <pc:sldMk cId="3430646788" sldId="257"/>
        </pc:sldMkLst>
        <pc:spChg chg="mod">
          <ac:chgData name="Samer Haddadin" userId="dfef27ce163a4667" providerId="LiveId" clId="{34AB4D58-1E1C-49F9-8785-6213925A21A2}" dt="2023-05-07T17:37:54.484" v="98" actId="26606"/>
          <ac:spMkLst>
            <pc:docMk/>
            <pc:sldMk cId="3430646788" sldId="257"/>
            <ac:spMk id="2" creationId="{BFF520A0-ACC1-4F17-F92B-88EA60482450}"/>
          </ac:spMkLst>
        </pc:spChg>
        <pc:spChg chg="mod">
          <ac:chgData name="Samer Haddadin" userId="dfef27ce163a4667" providerId="LiveId" clId="{34AB4D58-1E1C-49F9-8785-6213925A21A2}" dt="2023-05-07T17:37:54.484" v="98" actId="26606"/>
          <ac:spMkLst>
            <pc:docMk/>
            <pc:sldMk cId="3430646788" sldId="257"/>
            <ac:spMk id="3" creationId="{8F034255-2E5D-9DD7-4DDF-9E77AAACFC25}"/>
          </ac:spMkLst>
        </pc:spChg>
        <pc:spChg chg="add mod">
          <ac:chgData name="Samer Haddadin" userId="dfef27ce163a4667" providerId="LiveId" clId="{34AB4D58-1E1C-49F9-8785-6213925A21A2}" dt="2023-05-07T17:37:54.484" v="98" actId="26606"/>
          <ac:spMkLst>
            <pc:docMk/>
            <pc:sldMk cId="3430646788" sldId="257"/>
            <ac:spMk id="6" creationId="{B46F60AB-3C2A-CC68-FD69-B63CD8B2E105}"/>
          </ac:spMkLst>
        </pc:spChg>
        <pc:spChg chg="add del">
          <ac:chgData name="Samer Haddadin" userId="dfef27ce163a4667" providerId="LiveId" clId="{34AB4D58-1E1C-49F9-8785-6213925A21A2}" dt="2023-05-07T17:31:23.781" v="28" actId="26606"/>
          <ac:spMkLst>
            <pc:docMk/>
            <pc:sldMk cId="3430646788" sldId="257"/>
            <ac:spMk id="11" creationId="{8F90786E-B72D-4C32-BDCE-A170B007822D}"/>
          </ac:spMkLst>
        </pc:spChg>
        <pc:spChg chg="add del">
          <ac:chgData name="Samer Haddadin" userId="dfef27ce163a4667" providerId="LiveId" clId="{34AB4D58-1E1C-49F9-8785-6213925A21A2}" dt="2023-05-07T17:31:23.781" v="28" actId="26606"/>
          <ac:spMkLst>
            <pc:docMk/>
            <pc:sldMk cId="3430646788" sldId="257"/>
            <ac:spMk id="13" creationId="{5E46F2E7-848F-4A6C-A098-4764FDEA771A}"/>
          </ac:spMkLst>
        </pc:spChg>
        <pc:spChg chg="add del">
          <ac:chgData name="Samer Haddadin" userId="dfef27ce163a4667" providerId="LiveId" clId="{34AB4D58-1E1C-49F9-8785-6213925A21A2}" dt="2023-05-07T17:31:27" v="30" actId="26606"/>
          <ac:spMkLst>
            <pc:docMk/>
            <pc:sldMk cId="3430646788" sldId="257"/>
            <ac:spMk id="15" creationId="{04812C46-200A-4DEB-A05E-3ED6C68C2387}"/>
          </ac:spMkLst>
        </pc:spChg>
        <pc:spChg chg="add del">
          <ac:chgData name="Samer Haddadin" userId="dfef27ce163a4667" providerId="LiveId" clId="{34AB4D58-1E1C-49F9-8785-6213925A21A2}" dt="2023-05-07T17:31:27" v="30" actId="26606"/>
          <ac:spMkLst>
            <pc:docMk/>
            <pc:sldMk cId="3430646788" sldId="257"/>
            <ac:spMk id="16" creationId="{D1EA859B-E555-4109-94F3-6700E046E008}"/>
          </ac:spMkLst>
        </pc:spChg>
        <pc:spChg chg="add del">
          <ac:chgData name="Samer Haddadin" userId="dfef27ce163a4667" providerId="LiveId" clId="{34AB4D58-1E1C-49F9-8785-6213925A21A2}" dt="2023-05-07T17:37:33.941" v="96" actId="26606"/>
          <ac:spMkLst>
            <pc:docMk/>
            <pc:sldMk cId="3430646788" sldId="257"/>
            <ac:spMk id="18" creationId="{D3E17859-C5F0-476F-A082-A4CB8841DB24}"/>
          </ac:spMkLst>
        </pc:spChg>
        <pc:spChg chg="add del">
          <ac:chgData name="Samer Haddadin" userId="dfef27ce163a4667" providerId="LiveId" clId="{34AB4D58-1E1C-49F9-8785-6213925A21A2}" dt="2023-05-07T17:37:33.941" v="96" actId="26606"/>
          <ac:spMkLst>
            <pc:docMk/>
            <pc:sldMk cId="3430646788" sldId="257"/>
            <ac:spMk id="19" creationId="{70BEB1E7-2F88-40BC-B73D-42E5B6F80BFC}"/>
          </ac:spMkLst>
        </pc:spChg>
        <pc:spChg chg="add del">
          <ac:chgData name="Samer Haddadin" userId="dfef27ce163a4667" providerId="LiveId" clId="{34AB4D58-1E1C-49F9-8785-6213925A21A2}" dt="2023-05-07T17:37:33.941" v="96" actId="26606"/>
          <ac:spMkLst>
            <pc:docMk/>
            <pc:sldMk cId="3430646788" sldId="257"/>
            <ac:spMk id="20" creationId="{A7B99495-F43F-4D80-A44F-2CB4764EB90B}"/>
          </ac:spMkLst>
        </pc:spChg>
        <pc:spChg chg="add del">
          <ac:chgData name="Samer Haddadin" userId="dfef27ce163a4667" providerId="LiveId" clId="{34AB4D58-1E1C-49F9-8785-6213925A21A2}" dt="2023-05-07T17:37:54.484" v="98" actId="26606"/>
          <ac:spMkLst>
            <pc:docMk/>
            <pc:sldMk cId="3430646788" sldId="257"/>
            <ac:spMk id="25" creationId="{21EA7FA8-6652-4CC5-90F4-3D48CAC0C2DD}"/>
          </ac:spMkLst>
        </pc:spChg>
        <pc:spChg chg="add">
          <ac:chgData name="Samer Haddadin" userId="dfef27ce163a4667" providerId="LiveId" clId="{34AB4D58-1E1C-49F9-8785-6213925A21A2}" dt="2023-05-07T17:37:54.484" v="98" actId="26606"/>
          <ac:spMkLst>
            <pc:docMk/>
            <pc:sldMk cId="3430646788" sldId="257"/>
            <ac:spMk id="30" creationId="{743AA782-23D1-4521-8CAD-47662984AA08}"/>
          </ac:spMkLst>
        </pc:spChg>
        <pc:spChg chg="add">
          <ac:chgData name="Samer Haddadin" userId="dfef27ce163a4667" providerId="LiveId" clId="{34AB4D58-1E1C-49F9-8785-6213925A21A2}" dt="2023-05-07T17:37:54.484" v="98" actId="26606"/>
          <ac:spMkLst>
            <pc:docMk/>
            <pc:sldMk cId="3430646788" sldId="257"/>
            <ac:spMk id="32" creationId="{650D18FE-0824-4A46-B22C-A86B52E5780A}"/>
          </ac:spMkLst>
        </pc:spChg>
        <pc:picChg chg="add mod ord">
          <ac:chgData name="Samer Haddadin" userId="dfef27ce163a4667" providerId="LiveId" clId="{34AB4D58-1E1C-49F9-8785-6213925A21A2}" dt="2023-05-07T17:37:54.484" v="98" actId="26606"/>
          <ac:picMkLst>
            <pc:docMk/>
            <pc:sldMk cId="3430646788" sldId="257"/>
            <ac:picMk id="5" creationId="{5B6FB58E-C491-7474-B9CB-3626532DF2A6}"/>
          </ac:picMkLst>
        </pc:picChg>
      </pc:sldChg>
      <pc:sldChg chg="addSp delSp modSp mod modTransition setBg">
        <pc:chgData name="Samer Haddadin" userId="dfef27ce163a4667" providerId="LiveId" clId="{34AB4D58-1E1C-49F9-8785-6213925A21A2}" dt="2023-05-07T17:38:11.171" v="101"/>
        <pc:sldMkLst>
          <pc:docMk/>
          <pc:sldMk cId="53476965" sldId="258"/>
        </pc:sldMkLst>
        <pc:spChg chg="mod">
          <ac:chgData name="Samer Haddadin" userId="dfef27ce163a4667" providerId="LiveId" clId="{34AB4D58-1E1C-49F9-8785-6213925A21A2}" dt="2023-05-07T17:34:26.487" v="61" actId="26606"/>
          <ac:spMkLst>
            <pc:docMk/>
            <pc:sldMk cId="53476965" sldId="258"/>
            <ac:spMk id="2" creationId="{880F1966-9F22-809D-3C03-A0DD91189B79}"/>
          </ac:spMkLst>
        </pc:spChg>
        <pc:spChg chg="mod">
          <ac:chgData name="Samer Haddadin" userId="dfef27ce163a4667" providerId="LiveId" clId="{34AB4D58-1E1C-49F9-8785-6213925A21A2}" dt="2023-05-07T17:34:26.487" v="61" actId="26606"/>
          <ac:spMkLst>
            <pc:docMk/>
            <pc:sldMk cId="53476965" sldId="258"/>
            <ac:spMk id="3" creationId="{4391399F-09A3-5F8B-8DBD-581800A80A58}"/>
          </ac:spMkLst>
        </pc:spChg>
        <pc:spChg chg="add mod">
          <ac:chgData name="Samer Haddadin" userId="dfef27ce163a4667" providerId="LiveId" clId="{34AB4D58-1E1C-49F9-8785-6213925A21A2}" dt="2023-05-07T17:34:26.487" v="61" actId="26606"/>
          <ac:spMkLst>
            <pc:docMk/>
            <pc:sldMk cId="53476965" sldId="258"/>
            <ac:spMk id="6" creationId="{9328CE2E-A3A0-E237-ECAE-3751E8F29859}"/>
          </ac:spMkLst>
        </pc:spChg>
        <pc:spChg chg="add del">
          <ac:chgData name="Samer Haddadin" userId="dfef27ce163a4667" providerId="LiveId" clId="{34AB4D58-1E1C-49F9-8785-6213925A21A2}" dt="2023-05-07T17:33:36.848" v="47" actId="26606"/>
          <ac:spMkLst>
            <pc:docMk/>
            <pc:sldMk cId="53476965" sldId="258"/>
            <ac:spMk id="11" creationId="{04812C46-200A-4DEB-A05E-3ED6C68C2387}"/>
          </ac:spMkLst>
        </pc:spChg>
        <pc:spChg chg="add del">
          <ac:chgData name="Samer Haddadin" userId="dfef27ce163a4667" providerId="LiveId" clId="{34AB4D58-1E1C-49F9-8785-6213925A21A2}" dt="2023-05-07T17:33:36.848" v="47" actId="26606"/>
          <ac:spMkLst>
            <pc:docMk/>
            <pc:sldMk cId="53476965" sldId="258"/>
            <ac:spMk id="13" creationId="{D1EA859B-E555-4109-94F3-6700E046E008}"/>
          </ac:spMkLst>
        </pc:spChg>
        <pc:spChg chg="add del">
          <ac:chgData name="Samer Haddadin" userId="dfef27ce163a4667" providerId="LiveId" clId="{34AB4D58-1E1C-49F9-8785-6213925A21A2}" dt="2023-05-07T17:33:38.615" v="49" actId="26606"/>
          <ac:spMkLst>
            <pc:docMk/>
            <pc:sldMk cId="53476965" sldId="258"/>
            <ac:spMk id="15" creationId="{55D4142C-5077-457F-A6AD-3FECFDB39685}"/>
          </ac:spMkLst>
        </pc:spChg>
        <pc:spChg chg="add del">
          <ac:chgData name="Samer Haddadin" userId="dfef27ce163a4667" providerId="LiveId" clId="{34AB4D58-1E1C-49F9-8785-6213925A21A2}" dt="2023-05-07T17:33:38.615" v="49" actId="26606"/>
          <ac:spMkLst>
            <pc:docMk/>
            <pc:sldMk cId="53476965" sldId="258"/>
            <ac:spMk id="16" creationId="{8FC9BE17-9A7B-462D-AE50-3D8777387304}"/>
          </ac:spMkLst>
        </pc:spChg>
        <pc:spChg chg="add del">
          <ac:chgData name="Samer Haddadin" userId="dfef27ce163a4667" providerId="LiveId" clId="{34AB4D58-1E1C-49F9-8785-6213925A21A2}" dt="2023-05-07T17:33:38.615" v="49" actId="26606"/>
          <ac:spMkLst>
            <pc:docMk/>
            <pc:sldMk cId="53476965" sldId="258"/>
            <ac:spMk id="17" creationId="{7A5F0580-5EE9-419F-96EE-B6529EF6E7D0}"/>
          </ac:spMkLst>
        </pc:spChg>
        <pc:spChg chg="add del">
          <ac:chgData name="Samer Haddadin" userId="dfef27ce163a4667" providerId="LiveId" clId="{34AB4D58-1E1C-49F9-8785-6213925A21A2}" dt="2023-05-07T17:33:38.615" v="49" actId="26606"/>
          <ac:spMkLst>
            <pc:docMk/>
            <pc:sldMk cId="53476965" sldId="258"/>
            <ac:spMk id="18" creationId="{3EBE8569-6AEC-4B8C-8D53-2DE337CDBA65}"/>
          </ac:spMkLst>
        </pc:spChg>
        <pc:spChg chg="add del">
          <ac:chgData name="Samer Haddadin" userId="dfef27ce163a4667" providerId="LiveId" clId="{34AB4D58-1E1C-49F9-8785-6213925A21A2}" dt="2023-05-07T17:33:40.098" v="51" actId="26606"/>
          <ac:spMkLst>
            <pc:docMk/>
            <pc:sldMk cId="53476965" sldId="258"/>
            <ac:spMk id="20" creationId="{04812C46-200A-4DEB-A05E-3ED6C68C2387}"/>
          </ac:spMkLst>
        </pc:spChg>
        <pc:spChg chg="add del">
          <ac:chgData name="Samer Haddadin" userId="dfef27ce163a4667" providerId="LiveId" clId="{34AB4D58-1E1C-49F9-8785-6213925A21A2}" dt="2023-05-07T17:33:40.098" v="51" actId="26606"/>
          <ac:spMkLst>
            <pc:docMk/>
            <pc:sldMk cId="53476965" sldId="258"/>
            <ac:spMk id="21" creationId="{D1EA859B-E555-4109-94F3-6700E046E008}"/>
          </ac:spMkLst>
        </pc:spChg>
        <pc:spChg chg="add del">
          <ac:chgData name="Samer Haddadin" userId="dfef27ce163a4667" providerId="LiveId" clId="{34AB4D58-1E1C-49F9-8785-6213925A21A2}" dt="2023-05-07T17:34:19.748" v="58" actId="26606"/>
          <ac:spMkLst>
            <pc:docMk/>
            <pc:sldMk cId="53476965" sldId="258"/>
            <ac:spMk id="23" creationId="{D3E17859-C5F0-476F-A082-A4CB8841DB24}"/>
          </ac:spMkLst>
        </pc:spChg>
        <pc:spChg chg="add del">
          <ac:chgData name="Samer Haddadin" userId="dfef27ce163a4667" providerId="LiveId" clId="{34AB4D58-1E1C-49F9-8785-6213925A21A2}" dt="2023-05-07T17:34:19.748" v="58" actId="26606"/>
          <ac:spMkLst>
            <pc:docMk/>
            <pc:sldMk cId="53476965" sldId="258"/>
            <ac:spMk id="24" creationId="{70BEB1E7-2F88-40BC-B73D-42E5B6F80BFC}"/>
          </ac:spMkLst>
        </pc:spChg>
        <pc:spChg chg="add del">
          <ac:chgData name="Samer Haddadin" userId="dfef27ce163a4667" providerId="LiveId" clId="{34AB4D58-1E1C-49F9-8785-6213925A21A2}" dt="2023-05-07T17:34:19.748" v="58" actId="26606"/>
          <ac:spMkLst>
            <pc:docMk/>
            <pc:sldMk cId="53476965" sldId="258"/>
            <ac:spMk id="25" creationId="{A7B99495-F43F-4D80-A44F-2CB4764EB90B}"/>
          </ac:spMkLst>
        </pc:spChg>
        <pc:spChg chg="add del">
          <ac:chgData name="Samer Haddadin" userId="dfef27ce163a4667" providerId="LiveId" clId="{34AB4D58-1E1C-49F9-8785-6213925A21A2}" dt="2023-05-07T17:34:26.487" v="61" actId="26606"/>
          <ac:spMkLst>
            <pc:docMk/>
            <pc:sldMk cId="53476965" sldId="258"/>
            <ac:spMk id="30" creationId="{743AA782-23D1-4521-8CAD-47662984AA08}"/>
          </ac:spMkLst>
        </pc:spChg>
        <pc:spChg chg="add del">
          <ac:chgData name="Samer Haddadin" userId="dfef27ce163a4667" providerId="LiveId" clId="{34AB4D58-1E1C-49F9-8785-6213925A21A2}" dt="2023-05-07T17:34:26.487" v="61" actId="26606"/>
          <ac:spMkLst>
            <pc:docMk/>
            <pc:sldMk cId="53476965" sldId="258"/>
            <ac:spMk id="32" creationId="{71877DBC-BB60-40F0-AC93-2ACDBAAE60CE}"/>
          </ac:spMkLst>
        </pc:spChg>
        <pc:spChg chg="add">
          <ac:chgData name="Samer Haddadin" userId="dfef27ce163a4667" providerId="LiveId" clId="{34AB4D58-1E1C-49F9-8785-6213925A21A2}" dt="2023-05-07T17:34:26.487" v="61" actId="26606"/>
          <ac:spMkLst>
            <pc:docMk/>
            <pc:sldMk cId="53476965" sldId="258"/>
            <ac:spMk id="37" creationId="{0E3596DD-156A-473E-9BB3-C6A29F7574E9}"/>
          </ac:spMkLst>
        </pc:spChg>
        <pc:spChg chg="add">
          <ac:chgData name="Samer Haddadin" userId="dfef27ce163a4667" providerId="LiveId" clId="{34AB4D58-1E1C-49F9-8785-6213925A21A2}" dt="2023-05-07T17:34:26.487" v="61" actId="26606"/>
          <ac:spMkLst>
            <pc:docMk/>
            <pc:sldMk cId="53476965" sldId="258"/>
            <ac:spMk id="39" creationId="{2C46C4D6-C474-4E92-B52E-944C1118F7B6}"/>
          </ac:spMkLst>
        </pc:spChg>
        <pc:picChg chg="add mod ord">
          <ac:chgData name="Samer Haddadin" userId="dfef27ce163a4667" providerId="LiveId" clId="{34AB4D58-1E1C-49F9-8785-6213925A21A2}" dt="2023-05-07T17:34:26.487" v="61" actId="26606"/>
          <ac:picMkLst>
            <pc:docMk/>
            <pc:sldMk cId="53476965" sldId="258"/>
            <ac:picMk id="5" creationId="{33C60DB9-68E1-BE53-AD05-D1DB59B40EB7}"/>
          </ac:picMkLst>
        </pc:picChg>
      </pc:sldChg>
      <pc:sldChg chg="addSp modSp mod modTransition setBg">
        <pc:chgData name="Samer Haddadin" userId="dfef27ce163a4667" providerId="LiveId" clId="{34AB4D58-1E1C-49F9-8785-6213925A21A2}" dt="2023-05-07T17:38:19.155" v="102"/>
        <pc:sldMkLst>
          <pc:docMk/>
          <pc:sldMk cId="2467699798" sldId="259"/>
        </pc:sldMkLst>
        <pc:spChg chg="mod">
          <ac:chgData name="Samer Haddadin" userId="dfef27ce163a4667" providerId="LiveId" clId="{34AB4D58-1E1C-49F9-8785-6213925A21A2}" dt="2023-05-07T17:34:35.502" v="62" actId="26606"/>
          <ac:spMkLst>
            <pc:docMk/>
            <pc:sldMk cId="2467699798" sldId="259"/>
            <ac:spMk id="2" creationId="{D3877745-51AB-65A1-7EF1-940034D2AA67}"/>
          </ac:spMkLst>
        </pc:spChg>
        <pc:spChg chg="mod">
          <ac:chgData name="Samer Haddadin" userId="dfef27ce163a4667" providerId="LiveId" clId="{34AB4D58-1E1C-49F9-8785-6213925A21A2}" dt="2023-05-07T17:36:13.322" v="78" actId="113"/>
          <ac:spMkLst>
            <pc:docMk/>
            <pc:sldMk cId="2467699798" sldId="259"/>
            <ac:spMk id="3" creationId="{8FF1EC14-E494-4E24-330D-649A7F52F0E3}"/>
          </ac:spMkLst>
        </pc:spChg>
        <pc:spChg chg="add">
          <ac:chgData name="Samer Haddadin" userId="dfef27ce163a4667" providerId="LiveId" clId="{34AB4D58-1E1C-49F9-8785-6213925A21A2}" dt="2023-05-07T17:34:35.502" v="62" actId="26606"/>
          <ac:spMkLst>
            <pc:docMk/>
            <pc:sldMk cId="2467699798" sldId="259"/>
            <ac:spMk id="9" creationId="{D009D6D5-DAC2-4A8B-A17A-E206B9012D09}"/>
          </ac:spMkLst>
        </pc:spChg>
        <pc:picChg chg="add">
          <ac:chgData name="Samer Haddadin" userId="dfef27ce163a4667" providerId="LiveId" clId="{34AB4D58-1E1C-49F9-8785-6213925A21A2}" dt="2023-05-07T17:34:35.502" v="62" actId="26606"/>
          <ac:picMkLst>
            <pc:docMk/>
            <pc:sldMk cId="2467699798" sldId="259"/>
            <ac:picMk id="5" creationId="{6B444E12-2E23-E4A9-CA03-A438B44BE770}"/>
          </ac:picMkLst>
        </pc:picChg>
      </pc:sldChg>
      <pc:sldChg chg="modSp mod modTransition">
        <pc:chgData name="Samer Haddadin" userId="dfef27ce163a4667" providerId="LiveId" clId="{34AB4D58-1E1C-49F9-8785-6213925A21A2}" dt="2023-05-07T17:38:36.981" v="105"/>
        <pc:sldMkLst>
          <pc:docMk/>
          <pc:sldMk cId="3407660186" sldId="260"/>
        </pc:sldMkLst>
        <pc:spChg chg="mod">
          <ac:chgData name="Samer Haddadin" userId="dfef27ce163a4667" providerId="LiveId" clId="{34AB4D58-1E1C-49F9-8785-6213925A21A2}" dt="2023-05-07T17:37:01.352" v="92" actId="2711"/>
          <ac:spMkLst>
            <pc:docMk/>
            <pc:sldMk cId="3407660186" sldId="260"/>
            <ac:spMk id="2" creationId="{4995F691-9478-F46B-E213-B80BAEA8FD1B}"/>
          </ac:spMkLst>
        </pc:spChg>
        <pc:spChg chg="mod">
          <ac:chgData name="Samer Haddadin" userId="dfef27ce163a4667" providerId="LiveId" clId="{34AB4D58-1E1C-49F9-8785-6213925A21A2}" dt="2023-05-07T17:29:19.310" v="7"/>
          <ac:spMkLst>
            <pc:docMk/>
            <pc:sldMk cId="3407660186" sldId="260"/>
            <ac:spMk id="3" creationId="{D4F134AB-E3A9-FD30-2B05-1F5000D2C235}"/>
          </ac:spMkLst>
        </pc:spChg>
      </pc:sldChg>
      <pc:sldChg chg="addSp modSp mod modTransition setBg">
        <pc:chgData name="Samer Haddadin" userId="dfef27ce163a4667" providerId="LiveId" clId="{34AB4D58-1E1C-49F9-8785-6213925A21A2}" dt="2023-05-07T17:38:23.288" v="103"/>
        <pc:sldMkLst>
          <pc:docMk/>
          <pc:sldMk cId="3529755214" sldId="261"/>
        </pc:sldMkLst>
        <pc:spChg chg="mod">
          <ac:chgData name="Samer Haddadin" userId="dfef27ce163a4667" providerId="LiveId" clId="{34AB4D58-1E1C-49F9-8785-6213925A21A2}" dt="2023-05-07T17:35:33.243" v="70" actId="1076"/>
          <ac:spMkLst>
            <pc:docMk/>
            <pc:sldMk cId="3529755214" sldId="261"/>
            <ac:spMk id="2" creationId="{BF2FB831-D78A-EAB3-316E-17766823E5C4}"/>
          </ac:spMkLst>
        </pc:spChg>
        <pc:spChg chg="mod">
          <ac:chgData name="Samer Haddadin" userId="dfef27ce163a4667" providerId="LiveId" clId="{34AB4D58-1E1C-49F9-8785-6213925A21A2}" dt="2023-05-07T17:36:22.959" v="82" actId="113"/>
          <ac:spMkLst>
            <pc:docMk/>
            <pc:sldMk cId="3529755214" sldId="261"/>
            <ac:spMk id="3" creationId="{1CD14739-DE3E-2904-443E-26D78D3ACF8C}"/>
          </ac:spMkLst>
        </pc:spChg>
        <pc:spChg chg="add">
          <ac:chgData name="Samer Haddadin" userId="dfef27ce163a4667" providerId="LiveId" clId="{34AB4D58-1E1C-49F9-8785-6213925A21A2}" dt="2023-05-07T17:34:49.857" v="64" actId="26606"/>
          <ac:spMkLst>
            <pc:docMk/>
            <pc:sldMk cId="3529755214" sldId="261"/>
            <ac:spMk id="9" creationId="{D009D6D5-DAC2-4A8B-A17A-E206B9012D09}"/>
          </ac:spMkLst>
        </pc:spChg>
        <pc:picChg chg="add">
          <ac:chgData name="Samer Haddadin" userId="dfef27ce163a4667" providerId="LiveId" clId="{34AB4D58-1E1C-49F9-8785-6213925A21A2}" dt="2023-05-07T17:34:49.857" v="64" actId="26606"/>
          <ac:picMkLst>
            <pc:docMk/>
            <pc:sldMk cId="3529755214" sldId="261"/>
            <ac:picMk id="5" creationId="{3D98E4AC-7A54-F373-7CE3-65A35F74F64E}"/>
          </ac:picMkLst>
        </pc:picChg>
      </pc:sldChg>
      <pc:sldChg chg="addSp delSp modSp mod modTransition">
        <pc:chgData name="Samer Haddadin" userId="dfef27ce163a4667" providerId="LiveId" clId="{34AB4D58-1E1C-49F9-8785-6213925A21A2}" dt="2023-05-07T17:38:29.474" v="104"/>
        <pc:sldMkLst>
          <pc:docMk/>
          <pc:sldMk cId="3552029343" sldId="262"/>
        </pc:sldMkLst>
        <pc:spChg chg="mod">
          <ac:chgData name="Samer Haddadin" userId="dfef27ce163a4667" providerId="LiveId" clId="{34AB4D58-1E1C-49F9-8785-6213925A21A2}" dt="2023-05-07T17:35:24.121" v="67" actId="113"/>
          <ac:spMkLst>
            <pc:docMk/>
            <pc:sldMk cId="3552029343" sldId="262"/>
            <ac:spMk id="2" creationId="{86F4102E-8124-FA46-48DF-D7F497EA655D}"/>
          </ac:spMkLst>
        </pc:spChg>
        <pc:spChg chg="del mod">
          <ac:chgData name="Samer Haddadin" userId="dfef27ce163a4667" providerId="LiveId" clId="{34AB4D58-1E1C-49F9-8785-6213925A21A2}" dt="2023-05-07T17:35:08.576" v="65" actId="26606"/>
          <ac:spMkLst>
            <pc:docMk/>
            <pc:sldMk cId="3552029343" sldId="262"/>
            <ac:spMk id="3" creationId="{5E15F3D9-6982-1E5A-E4FC-6F110074E390}"/>
          </ac:spMkLst>
        </pc:spChg>
        <pc:graphicFrameChg chg="add mod">
          <ac:chgData name="Samer Haddadin" userId="dfef27ce163a4667" providerId="LiveId" clId="{34AB4D58-1E1C-49F9-8785-6213925A21A2}" dt="2023-05-07T17:36:55.075" v="91" actId="2711"/>
          <ac:graphicFrameMkLst>
            <pc:docMk/>
            <pc:sldMk cId="3552029343" sldId="262"/>
            <ac:graphicFrameMk id="5" creationId="{13B98D55-B60A-B0BD-4F99-B82AE5CB7D15}"/>
          </ac:graphicFrameMkLst>
        </pc:graphicFrameChg>
      </pc:sldChg>
      <pc:sldChg chg="modSp del">
        <pc:chgData name="Samer Haddadin" userId="dfef27ce163a4667" providerId="LiveId" clId="{34AB4D58-1E1C-49F9-8785-6213925A21A2}" dt="2023-05-07T17:34:43.177" v="63" actId="2696"/>
        <pc:sldMkLst>
          <pc:docMk/>
          <pc:sldMk cId="2629610256" sldId="263"/>
        </pc:sldMkLst>
        <pc:spChg chg="mod">
          <ac:chgData name="Samer Haddadin" userId="dfef27ce163a4667" providerId="LiveId" clId="{34AB4D58-1E1C-49F9-8785-6213925A21A2}" dt="2023-05-07T17:29:19.310" v="7"/>
          <ac:spMkLst>
            <pc:docMk/>
            <pc:sldMk cId="2629610256" sldId="263"/>
            <ac:spMk id="2" creationId="{B70DD5D9-83F7-D965-D0F6-1A152E16815E}"/>
          </ac:spMkLst>
        </pc:spChg>
        <pc:spChg chg="mod">
          <ac:chgData name="Samer Haddadin" userId="dfef27ce163a4667" providerId="LiveId" clId="{34AB4D58-1E1C-49F9-8785-6213925A21A2}" dt="2023-05-07T17:29:19.310" v="7"/>
          <ac:spMkLst>
            <pc:docMk/>
            <pc:sldMk cId="2629610256" sldId="263"/>
            <ac:spMk id="3" creationId="{F9A68AFF-8078-1DE9-06A5-1550FB8EAE05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svg"/><Relationship Id="rId5" Type="http://schemas.openxmlformats.org/officeDocument/2006/relationships/image" Target="../media/image8.png"/><Relationship Id="rId6" Type="http://schemas.openxmlformats.org/officeDocument/2006/relationships/image" Target="../media/image12.svg"/><Relationship Id="rId7" Type="http://schemas.openxmlformats.org/officeDocument/2006/relationships/image" Target="../media/image9.png"/><Relationship Id="rId8" Type="http://schemas.openxmlformats.org/officeDocument/2006/relationships/image" Target="../media/image14.svg"/><Relationship Id="rId9" Type="http://schemas.openxmlformats.org/officeDocument/2006/relationships/image" Target="../media/image10.png"/><Relationship Id="rId10" Type="http://schemas.openxmlformats.org/officeDocument/2006/relationships/image" Target="../media/image16.svg"/><Relationship Id="rId1" Type="http://schemas.openxmlformats.org/officeDocument/2006/relationships/image" Target="../media/image6.png"/><Relationship Id="rId2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svg"/><Relationship Id="rId5" Type="http://schemas.openxmlformats.org/officeDocument/2006/relationships/image" Target="../media/image8.png"/><Relationship Id="rId6" Type="http://schemas.openxmlformats.org/officeDocument/2006/relationships/image" Target="../media/image12.svg"/><Relationship Id="rId7" Type="http://schemas.openxmlformats.org/officeDocument/2006/relationships/image" Target="../media/image9.png"/><Relationship Id="rId8" Type="http://schemas.openxmlformats.org/officeDocument/2006/relationships/image" Target="../media/image14.svg"/><Relationship Id="rId9" Type="http://schemas.openxmlformats.org/officeDocument/2006/relationships/image" Target="../media/image10.png"/><Relationship Id="rId10" Type="http://schemas.openxmlformats.org/officeDocument/2006/relationships/image" Target="../media/image16.svg"/><Relationship Id="rId1" Type="http://schemas.openxmlformats.org/officeDocument/2006/relationships/image" Target="../media/image6.png"/><Relationship Id="rId2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F0852D-76FF-4DF8-86FF-3A4B48FEED7D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E40502-8D10-4FBA-B185-E07E698F3DD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Updating your 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habits </a:t>
          </a:r>
          <a:endParaRPr lang="en-US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EA63B3-76DA-44F7-9250-63DE79308A67}" type="parTrans" cxnId="{180CD21F-EEF6-432A-8B1F-277AAC0240CD}">
      <dgm:prSet/>
      <dgm:spPr/>
      <dgm:t>
        <a:bodyPr/>
        <a:lstStyle/>
        <a:p>
          <a:endParaRPr lang="en-US"/>
        </a:p>
      </dgm:t>
    </dgm:pt>
    <dgm:pt modelId="{39DA8960-3C25-4574-8AF6-A354A8379272}" type="sibTrans" cxnId="{180CD21F-EEF6-432A-8B1F-277AAC0240CD}">
      <dgm:prSet/>
      <dgm:spPr/>
      <dgm:t>
        <a:bodyPr/>
        <a:lstStyle/>
        <a:p>
          <a:endParaRPr lang="en-US"/>
        </a:p>
      </dgm:t>
    </dgm:pt>
    <dgm:pt modelId="{D7874A21-389D-4A73-BEAB-F08668D7A4A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Weight reduction medications</a:t>
          </a:r>
        </a:p>
      </dgm:t>
    </dgm:pt>
    <dgm:pt modelId="{586BFE88-A090-4A18-A36B-4DEDA92FFB8F}" type="parTrans" cxnId="{AFBAAE07-C0A3-473A-BB14-18806D3B4E57}">
      <dgm:prSet/>
      <dgm:spPr/>
      <dgm:t>
        <a:bodyPr/>
        <a:lstStyle/>
        <a:p>
          <a:endParaRPr lang="en-US"/>
        </a:p>
      </dgm:t>
    </dgm:pt>
    <dgm:pt modelId="{35C3D3B9-B366-4787-B79E-9F9933255DFA}" type="sibTrans" cxnId="{AFBAAE07-C0A3-473A-BB14-18806D3B4E57}">
      <dgm:prSet/>
      <dgm:spPr/>
      <dgm:t>
        <a:bodyPr/>
        <a:lstStyle/>
        <a:p>
          <a:endParaRPr lang="en-US"/>
        </a:p>
      </dgm:t>
    </dgm:pt>
    <dgm:pt modelId="{80E5D033-5E99-4AFD-9053-677F3722491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Bariatric surgery</a:t>
          </a:r>
        </a:p>
      </dgm:t>
    </dgm:pt>
    <dgm:pt modelId="{30FAA415-32E3-4753-B4E0-F2BECBE9A219}" type="parTrans" cxnId="{4AC984D6-EEBB-49A7-B78A-FBCE98ACF379}">
      <dgm:prSet/>
      <dgm:spPr/>
      <dgm:t>
        <a:bodyPr/>
        <a:lstStyle/>
        <a:p>
          <a:endParaRPr lang="en-US"/>
        </a:p>
      </dgm:t>
    </dgm:pt>
    <dgm:pt modelId="{BA648240-F963-4193-923E-0DEE9C9F37A7}" type="sibTrans" cxnId="{4AC984D6-EEBB-49A7-B78A-FBCE98ACF379}">
      <dgm:prSet/>
      <dgm:spPr/>
      <dgm:t>
        <a:bodyPr/>
        <a:lstStyle/>
        <a:p>
          <a:endParaRPr lang="en-US"/>
        </a:p>
      </dgm:t>
    </dgm:pt>
    <dgm:pt modelId="{FB8E91FB-2996-47AC-99E9-58878A5BB7D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Exercising more frequently </a:t>
          </a:r>
        </a:p>
      </dgm:t>
    </dgm:pt>
    <dgm:pt modelId="{7205CD4D-6AC9-4F0C-858E-C8BD716F9C8E}" type="parTrans" cxnId="{79A99B14-6D99-49CA-AD2E-27C49E7D9D2F}">
      <dgm:prSet/>
      <dgm:spPr/>
      <dgm:t>
        <a:bodyPr/>
        <a:lstStyle/>
        <a:p>
          <a:endParaRPr lang="en-US"/>
        </a:p>
      </dgm:t>
    </dgm:pt>
    <dgm:pt modelId="{7CCFDF4F-DBD3-43E4-AB5F-015B64B746DC}" type="sibTrans" cxnId="{79A99B14-6D99-49CA-AD2E-27C49E7D9D2F}">
      <dgm:prSet/>
      <dgm:spPr/>
      <dgm:t>
        <a:bodyPr/>
        <a:lstStyle/>
        <a:p>
          <a:endParaRPr lang="en-US"/>
        </a:p>
      </dgm:t>
    </dgm:pt>
    <dgm:pt modelId="{375E777A-B194-45FF-953A-C6A7CD5E766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Maintaining a more nutritious diet</a:t>
          </a:r>
        </a:p>
      </dgm:t>
    </dgm:pt>
    <dgm:pt modelId="{F40BB4BA-4B73-44E6-8B6A-326E49E1B598}" type="parTrans" cxnId="{7ABD0A1F-798F-425A-BBF9-9AB29F1A14EE}">
      <dgm:prSet/>
      <dgm:spPr/>
      <dgm:t>
        <a:bodyPr/>
        <a:lstStyle/>
        <a:p>
          <a:endParaRPr lang="en-US"/>
        </a:p>
      </dgm:t>
    </dgm:pt>
    <dgm:pt modelId="{007BB85B-3491-40C2-BCBE-C6094609B938}" type="sibTrans" cxnId="{7ABD0A1F-798F-425A-BBF9-9AB29F1A14EE}">
      <dgm:prSet/>
      <dgm:spPr/>
      <dgm:t>
        <a:bodyPr/>
        <a:lstStyle/>
        <a:p>
          <a:endParaRPr lang="en-US"/>
        </a:p>
      </dgm:t>
    </dgm:pt>
    <dgm:pt modelId="{C1E844B9-6B74-40AB-8B2C-FBE986513265}" type="pres">
      <dgm:prSet presAssocID="{5DF0852D-76FF-4DF8-86FF-3A4B48FEED7D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29A4F3-D789-4A8C-8B1A-511585C601B9}" type="pres">
      <dgm:prSet presAssocID="{F4E40502-8D10-4FBA-B185-E07E698F3DD9}" presName="compNode" presStyleCnt="0"/>
      <dgm:spPr/>
    </dgm:pt>
    <dgm:pt modelId="{7B8B64CB-D4D5-4541-9344-5F19FC86F73E}" type="pres">
      <dgm:prSet presAssocID="{F4E40502-8D10-4FBA-B185-E07E698F3DD9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85CCBE30-8721-4494-A77A-42F339D63FC7}" type="pres">
      <dgm:prSet presAssocID="{F4E40502-8D10-4FBA-B185-E07E698F3DD9}" presName="spaceRect" presStyleCnt="0"/>
      <dgm:spPr/>
    </dgm:pt>
    <dgm:pt modelId="{9E01750F-AF78-47D3-BEC4-89AB14449F19}" type="pres">
      <dgm:prSet presAssocID="{F4E40502-8D10-4FBA-B185-E07E698F3DD9}" presName="textRect" presStyleLbl="revTx" presStyleIdx="0" presStyleCnt="5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01346FD8-B070-4B65-A849-C9BCCFEFF1DD}" type="pres">
      <dgm:prSet presAssocID="{39DA8960-3C25-4574-8AF6-A354A8379272}" presName="sibTrans" presStyleCnt="0"/>
      <dgm:spPr/>
    </dgm:pt>
    <dgm:pt modelId="{9A40A509-449E-4CA5-8CB9-A671A601C679}" type="pres">
      <dgm:prSet presAssocID="{D7874A21-389D-4A73-BEAB-F08668D7A4AF}" presName="compNode" presStyleCnt="0"/>
      <dgm:spPr/>
    </dgm:pt>
    <dgm:pt modelId="{E382595E-78DA-46BF-AC98-497C4E8C029B}" type="pres">
      <dgm:prSet presAssocID="{D7874A21-389D-4A73-BEAB-F08668D7A4A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FC849755-0A4A-4012-BB70-EB82856B597E}" type="pres">
      <dgm:prSet presAssocID="{D7874A21-389D-4A73-BEAB-F08668D7A4AF}" presName="spaceRect" presStyleCnt="0"/>
      <dgm:spPr/>
    </dgm:pt>
    <dgm:pt modelId="{013434F2-3CE9-45DE-A490-CBB8E669FFCF}" type="pres">
      <dgm:prSet presAssocID="{D7874A21-389D-4A73-BEAB-F08668D7A4AF}" presName="textRect" presStyleLbl="revTx" presStyleIdx="1" presStyleCnt="5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70806AA6-6722-4C68-B6B5-8ADFA32C4E16}" type="pres">
      <dgm:prSet presAssocID="{35C3D3B9-B366-4787-B79E-9F9933255DFA}" presName="sibTrans" presStyleCnt="0"/>
      <dgm:spPr/>
    </dgm:pt>
    <dgm:pt modelId="{48BAB7A8-E5F2-46DD-84E0-EF39ED7565F0}" type="pres">
      <dgm:prSet presAssocID="{80E5D033-5E99-4AFD-9053-677F3722491C}" presName="compNode" presStyleCnt="0"/>
      <dgm:spPr/>
    </dgm:pt>
    <dgm:pt modelId="{F832C93E-BEF5-49EA-8335-9A9E2750C083}" type="pres">
      <dgm:prSet presAssocID="{80E5D033-5E99-4AFD-9053-677F3722491C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6B067583-20DB-46D3-9C50-71368DB9A43B}" type="pres">
      <dgm:prSet presAssocID="{80E5D033-5E99-4AFD-9053-677F3722491C}" presName="spaceRect" presStyleCnt="0"/>
      <dgm:spPr/>
    </dgm:pt>
    <dgm:pt modelId="{0E05772C-7B87-4C7A-A19B-CA9DB2BB9252}" type="pres">
      <dgm:prSet presAssocID="{80E5D033-5E99-4AFD-9053-677F3722491C}" presName="textRect" presStyleLbl="revTx" presStyleIdx="2" presStyleCnt="5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02710A53-5206-431D-BDFA-ECF6A1C427A2}" type="pres">
      <dgm:prSet presAssocID="{BA648240-F963-4193-923E-0DEE9C9F37A7}" presName="sibTrans" presStyleCnt="0"/>
      <dgm:spPr/>
    </dgm:pt>
    <dgm:pt modelId="{3A18E220-9F61-40E8-A7C5-D1A120367981}" type="pres">
      <dgm:prSet presAssocID="{FB8E91FB-2996-47AC-99E9-58878A5BB7DD}" presName="compNode" presStyleCnt="0"/>
      <dgm:spPr/>
    </dgm:pt>
    <dgm:pt modelId="{4584A6A7-CDCE-47FB-9A56-ED19D948D24B}" type="pres">
      <dgm:prSet presAssocID="{FB8E91FB-2996-47AC-99E9-58878A5BB7DD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un"/>
        </a:ext>
      </dgm:extLst>
    </dgm:pt>
    <dgm:pt modelId="{018C2586-0249-497B-80E6-306DB60A1EE0}" type="pres">
      <dgm:prSet presAssocID="{FB8E91FB-2996-47AC-99E9-58878A5BB7DD}" presName="spaceRect" presStyleCnt="0"/>
      <dgm:spPr/>
    </dgm:pt>
    <dgm:pt modelId="{270BB25C-5195-47F8-8FDE-DA6A0901512A}" type="pres">
      <dgm:prSet presAssocID="{FB8E91FB-2996-47AC-99E9-58878A5BB7DD}" presName="textRect" presStyleLbl="revTx" presStyleIdx="3" presStyleCnt="5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84AD89FD-1403-4D9F-A28F-D0D17E38E4C2}" type="pres">
      <dgm:prSet presAssocID="{7CCFDF4F-DBD3-43E4-AB5F-015B64B746DC}" presName="sibTrans" presStyleCnt="0"/>
      <dgm:spPr/>
    </dgm:pt>
    <dgm:pt modelId="{C945FF11-9EE7-4DB2-90C8-66B40EA9CCE8}" type="pres">
      <dgm:prSet presAssocID="{375E777A-B194-45FF-953A-C6A7CD5E7667}" presName="compNode" presStyleCnt="0"/>
      <dgm:spPr/>
    </dgm:pt>
    <dgm:pt modelId="{13E06E05-4DDD-4981-BC05-90679F85AE8D}" type="pres">
      <dgm:prSet presAssocID="{375E777A-B194-45FF-953A-C6A7CD5E7667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rk and knife"/>
        </a:ext>
      </dgm:extLst>
    </dgm:pt>
    <dgm:pt modelId="{080BD438-29CE-42DD-8931-B04EAD7A1F92}" type="pres">
      <dgm:prSet presAssocID="{375E777A-B194-45FF-953A-C6A7CD5E7667}" presName="spaceRect" presStyleCnt="0"/>
      <dgm:spPr/>
    </dgm:pt>
    <dgm:pt modelId="{45FD9841-48CC-4206-BA7A-CDE9613A01E5}" type="pres">
      <dgm:prSet presAssocID="{375E777A-B194-45FF-953A-C6A7CD5E7667}" presName="textRect" presStyleLbl="revTx" presStyleIdx="4" presStyleCnt="5" custScaleX="155281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BD0A1F-798F-425A-BBF9-9AB29F1A14EE}" srcId="{5DF0852D-76FF-4DF8-86FF-3A4B48FEED7D}" destId="{375E777A-B194-45FF-953A-C6A7CD5E7667}" srcOrd="4" destOrd="0" parTransId="{F40BB4BA-4B73-44E6-8B6A-326E49E1B598}" sibTransId="{007BB85B-3491-40C2-BCBE-C6094609B938}"/>
    <dgm:cxn modelId="{64268975-65B7-4416-BE4D-7E6EBF4B2516}" type="presOf" srcId="{F4E40502-8D10-4FBA-B185-E07E698F3DD9}" destId="{9E01750F-AF78-47D3-BEC4-89AB14449F19}" srcOrd="0" destOrd="0" presId="urn:microsoft.com/office/officeart/2018/2/layout/IconLabelList"/>
    <dgm:cxn modelId="{4221B1A0-F4F1-4E4A-97C5-97F7EAFD6264}" type="presOf" srcId="{80E5D033-5E99-4AFD-9053-677F3722491C}" destId="{0E05772C-7B87-4C7A-A19B-CA9DB2BB9252}" srcOrd="0" destOrd="0" presId="urn:microsoft.com/office/officeart/2018/2/layout/IconLabelList"/>
    <dgm:cxn modelId="{79A99B14-6D99-49CA-AD2E-27C49E7D9D2F}" srcId="{5DF0852D-76FF-4DF8-86FF-3A4B48FEED7D}" destId="{FB8E91FB-2996-47AC-99E9-58878A5BB7DD}" srcOrd="3" destOrd="0" parTransId="{7205CD4D-6AC9-4F0C-858E-C8BD716F9C8E}" sibTransId="{7CCFDF4F-DBD3-43E4-AB5F-015B64B746DC}"/>
    <dgm:cxn modelId="{98CF650B-BB39-4853-AA61-20D739638492}" type="presOf" srcId="{5DF0852D-76FF-4DF8-86FF-3A4B48FEED7D}" destId="{C1E844B9-6B74-40AB-8B2C-FBE986513265}" srcOrd="0" destOrd="0" presId="urn:microsoft.com/office/officeart/2018/2/layout/IconLabelList"/>
    <dgm:cxn modelId="{180CD21F-EEF6-432A-8B1F-277AAC0240CD}" srcId="{5DF0852D-76FF-4DF8-86FF-3A4B48FEED7D}" destId="{F4E40502-8D10-4FBA-B185-E07E698F3DD9}" srcOrd="0" destOrd="0" parTransId="{F9EA63B3-76DA-44F7-9250-63DE79308A67}" sibTransId="{39DA8960-3C25-4574-8AF6-A354A8379272}"/>
    <dgm:cxn modelId="{DE8DC2A4-0C2E-4559-9918-CE09DA476E1E}" type="presOf" srcId="{375E777A-B194-45FF-953A-C6A7CD5E7667}" destId="{45FD9841-48CC-4206-BA7A-CDE9613A01E5}" srcOrd="0" destOrd="0" presId="urn:microsoft.com/office/officeart/2018/2/layout/IconLabelList"/>
    <dgm:cxn modelId="{1F9AB36A-84F6-4C25-8D51-6D3A0244C83C}" type="presOf" srcId="{D7874A21-389D-4A73-BEAB-F08668D7A4AF}" destId="{013434F2-3CE9-45DE-A490-CBB8E669FFCF}" srcOrd="0" destOrd="0" presId="urn:microsoft.com/office/officeart/2018/2/layout/IconLabelList"/>
    <dgm:cxn modelId="{516CC0CB-BA77-42BE-9E8D-8BD3B68182D1}" type="presOf" srcId="{FB8E91FB-2996-47AC-99E9-58878A5BB7DD}" destId="{270BB25C-5195-47F8-8FDE-DA6A0901512A}" srcOrd="0" destOrd="0" presId="urn:microsoft.com/office/officeart/2018/2/layout/IconLabelList"/>
    <dgm:cxn modelId="{4AC984D6-EEBB-49A7-B78A-FBCE98ACF379}" srcId="{5DF0852D-76FF-4DF8-86FF-3A4B48FEED7D}" destId="{80E5D033-5E99-4AFD-9053-677F3722491C}" srcOrd="2" destOrd="0" parTransId="{30FAA415-32E3-4753-B4E0-F2BECBE9A219}" sibTransId="{BA648240-F963-4193-923E-0DEE9C9F37A7}"/>
    <dgm:cxn modelId="{AFBAAE07-C0A3-473A-BB14-18806D3B4E57}" srcId="{5DF0852D-76FF-4DF8-86FF-3A4B48FEED7D}" destId="{D7874A21-389D-4A73-BEAB-F08668D7A4AF}" srcOrd="1" destOrd="0" parTransId="{586BFE88-A090-4A18-A36B-4DEDA92FFB8F}" sibTransId="{35C3D3B9-B366-4787-B79E-9F9933255DFA}"/>
    <dgm:cxn modelId="{AF678B67-7523-4E01-81F0-92CB8D459FFA}" type="presParOf" srcId="{C1E844B9-6B74-40AB-8B2C-FBE986513265}" destId="{E429A4F3-D789-4A8C-8B1A-511585C601B9}" srcOrd="0" destOrd="0" presId="urn:microsoft.com/office/officeart/2018/2/layout/IconLabelList"/>
    <dgm:cxn modelId="{A3667956-922E-4668-98D7-7D4BDE010C72}" type="presParOf" srcId="{E429A4F3-D789-4A8C-8B1A-511585C601B9}" destId="{7B8B64CB-D4D5-4541-9344-5F19FC86F73E}" srcOrd="0" destOrd="0" presId="urn:microsoft.com/office/officeart/2018/2/layout/IconLabelList"/>
    <dgm:cxn modelId="{7AB2BDCA-DF59-4B9C-9290-FB48BA98E7B6}" type="presParOf" srcId="{E429A4F3-D789-4A8C-8B1A-511585C601B9}" destId="{85CCBE30-8721-4494-A77A-42F339D63FC7}" srcOrd="1" destOrd="0" presId="urn:microsoft.com/office/officeart/2018/2/layout/IconLabelList"/>
    <dgm:cxn modelId="{C5FCE1F3-E3F5-4824-A949-933992D70F90}" type="presParOf" srcId="{E429A4F3-D789-4A8C-8B1A-511585C601B9}" destId="{9E01750F-AF78-47D3-BEC4-89AB14449F19}" srcOrd="2" destOrd="0" presId="urn:microsoft.com/office/officeart/2018/2/layout/IconLabelList"/>
    <dgm:cxn modelId="{BE71A0F3-D4C2-4E6F-9E36-88FA2D9C1DBE}" type="presParOf" srcId="{C1E844B9-6B74-40AB-8B2C-FBE986513265}" destId="{01346FD8-B070-4B65-A849-C9BCCFEFF1DD}" srcOrd="1" destOrd="0" presId="urn:microsoft.com/office/officeart/2018/2/layout/IconLabelList"/>
    <dgm:cxn modelId="{45285677-87E4-4858-B234-AAA0E0877FF5}" type="presParOf" srcId="{C1E844B9-6B74-40AB-8B2C-FBE986513265}" destId="{9A40A509-449E-4CA5-8CB9-A671A601C679}" srcOrd="2" destOrd="0" presId="urn:microsoft.com/office/officeart/2018/2/layout/IconLabelList"/>
    <dgm:cxn modelId="{EC319548-A490-4B8A-A994-94F514FEED4E}" type="presParOf" srcId="{9A40A509-449E-4CA5-8CB9-A671A601C679}" destId="{E382595E-78DA-46BF-AC98-497C4E8C029B}" srcOrd="0" destOrd="0" presId="urn:microsoft.com/office/officeart/2018/2/layout/IconLabelList"/>
    <dgm:cxn modelId="{D2BEAA6B-9343-47C2-BEB7-2ADCA31E7EAE}" type="presParOf" srcId="{9A40A509-449E-4CA5-8CB9-A671A601C679}" destId="{FC849755-0A4A-4012-BB70-EB82856B597E}" srcOrd="1" destOrd="0" presId="urn:microsoft.com/office/officeart/2018/2/layout/IconLabelList"/>
    <dgm:cxn modelId="{E0837C23-A4E4-42CA-9034-9AFFA1E8D627}" type="presParOf" srcId="{9A40A509-449E-4CA5-8CB9-A671A601C679}" destId="{013434F2-3CE9-45DE-A490-CBB8E669FFCF}" srcOrd="2" destOrd="0" presId="urn:microsoft.com/office/officeart/2018/2/layout/IconLabelList"/>
    <dgm:cxn modelId="{CFF5E0F6-F505-4BB3-B85B-8822F333424C}" type="presParOf" srcId="{C1E844B9-6B74-40AB-8B2C-FBE986513265}" destId="{70806AA6-6722-4C68-B6B5-8ADFA32C4E16}" srcOrd="3" destOrd="0" presId="urn:microsoft.com/office/officeart/2018/2/layout/IconLabelList"/>
    <dgm:cxn modelId="{D1E94520-EB3B-4928-A0EF-3AFD9C658E93}" type="presParOf" srcId="{C1E844B9-6B74-40AB-8B2C-FBE986513265}" destId="{48BAB7A8-E5F2-46DD-84E0-EF39ED7565F0}" srcOrd="4" destOrd="0" presId="urn:microsoft.com/office/officeart/2018/2/layout/IconLabelList"/>
    <dgm:cxn modelId="{A05939A6-F722-44F0-9504-F3E7FBA16029}" type="presParOf" srcId="{48BAB7A8-E5F2-46DD-84E0-EF39ED7565F0}" destId="{F832C93E-BEF5-49EA-8335-9A9E2750C083}" srcOrd="0" destOrd="0" presId="urn:microsoft.com/office/officeart/2018/2/layout/IconLabelList"/>
    <dgm:cxn modelId="{706098FF-4503-4EF4-8681-A843122AC5FB}" type="presParOf" srcId="{48BAB7A8-E5F2-46DD-84E0-EF39ED7565F0}" destId="{6B067583-20DB-46D3-9C50-71368DB9A43B}" srcOrd="1" destOrd="0" presId="urn:microsoft.com/office/officeart/2018/2/layout/IconLabelList"/>
    <dgm:cxn modelId="{ED487A82-CA10-4AC7-8DD2-AB4A76759B06}" type="presParOf" srcId="{48BAB7A8-E5F2-46DD-84E0-EF39ED7565F0}" destId="{0E05772C-7B87-4C7A-A19B-CA9DB2BB9252}" srcOrd="2" destOrd="0" presId="urn:microsoft.com/office/officeart/2018/2/layout/IconLabelList"/>
    <dgm:cxn modelId="{30E794E2-B607-430A-8413-96BCB51B449E}" type="presParOf" srcId="{C1E844B9-6B74-40AB-8B2C-FBE986513265}" destId="{02710A53-5206-431D-BDFA-ECF6A1C427A2}" srcOrd="5" destOrd="0" presId="urn:microsoft.com/office/officeart/2018/2/layout/IconLabelList"/>
    <dgm:cxn modelId="{3CCA0075-DD4E-4628-B679-B1B91FC92A00}" type="presParOf" srcId="{C1E844B9-6B74-40AB-8B2C-FBE986513265}" destId="{3A18E220-9F61-40E8-A7C5-D1A120367981}" srcOrd="6" destOrd="0" presId="urn:microsoft.com/office/officeart/2018/2/layout/IconLabelList"/>
    <dgm:cxn modelId="{E4FBCD84-4B43-412D-BF79-EAC45D849A2D}" type="presParOf" srcId="{3A18E220-9F61-40E8-A7C5-D1A120367981}" destId="{4584A6A7-CDCE-47FB-9A56-ED19D948D24B}" srcOrd="0" destOrd="0" presId="urn:microsoft.com/office/officeart/2018/2/layout/IconLabelList"/>
    <dgm:cxn modelId="{B9DE2BCE-6FC7-4992-9D48-A148F6824618}" type="presParOf" srcId="{3A18E220-9F61-40E8-A7C5-D1A120367981}" destId="{018C2586-0249-497B-80E6-306DB60A1EE0}" srcOrd="1" destOrd="0" presId="urn:microsoft.com/office/officeart/2018/2/layout/IconLabelList"/>
    <dgm:cxn modelId="{067E71B2-6AF8-48EB-96AF-4B1A27FC16D2}" type="presParOf" srcId="{3A18E220-9F61-40E8-A7C5-D1A120367981}" destId="{270BB25C-5195-47F8-8FDE-DA6A0901512A}" srcOrd="2" destOrd="0" presId="urn:microsoft.com/office/officeart/2018/2/layout/IconLabelList"/>
    <dgm:cxn modelId="{5CD29019-E3EB-45FB-819D-09C8824FA9C5}" type="presParOf" srcId="{C1E844B9-6B74-40AB-8B2C-FBE986513265}" destId="{84AD89FD-1403-4D9F-A28F-D0D17E38E4C2}" srcOrd="7" destOrd="0" presId="urn:microsoft.com/office/officeart/2018/2/layout/IconLabelList"/>
    <dgm:cxn modelId="{C2C8DF53-DF4A-4F5D-A719-6743BBFDE5ED}" type="presParOf" srcId="{C1E844B9-6B74-40AB-8B2C-FBE986513265}" destId="{C945FF11-9EE7-4DB2-90C8-66B40EA9CCE8}" srcOrd="8" destOrd="0" presId="urn:microsoft.com/office/officeart/2018/2/layout/IconLabelList"/>
    <dgm:cxn modelId="{806B119F-336C-4070-AC0A-FD9CC352E7B1}" type="presParOf" srcId="{C945FF11-9EE7-4DB2-90C8-66B40EA9CCE8}" destId="{13E06E05-4DDD-4981-BC05-90679F85AE8D}" srcOrd="0" destOrd="0" presId="urn:microsoft.com/office/officeart/2018/2/layout/IconLabelList"/>
    <dgm:cxn modelId="{32086C4D-BFC9-464F-9753-20CA987B5E90}" type="presParOf" srcId="{C945FF11-9EE7-4DB2-90C8-66B40EA9CCE8}" destId="{080BD438-29CE-42DD-8931-B04EAD7A1F92}" srcOrd="1" destOrd="0" presId="urn:microsoft.com/office/officeart/2018/2/layout/IconLabelList"/>
    <dgm:cxn modelId="{9229053B-2646-41A2-8C39-7274C639CE85}" type="presParOf" srcId="{C945FF11-9EE7-4DB2-90C8-66B40EA9CCE8}" destId="{45FD9841-48CC-4206-BA7A-CDE9613A01E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8B64CB-D4D5-4541-9344-5F19FC86F73E}">
      <dsp:nvSpPr>
        <dsp:cNvPr id="0" name=""/>
        <dsp:cNvSpPr/>
      </dsp:nvSpPr>
      <dsp:spPr>
        <a:xfrm>
          <a:off x="466103" y="1330929"/>
          <a:ext cx="756210" cy="75621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01750F-AF78-47D3-BEC4-89AB14449F19}">
      <dsp:nvSpPr>
        <dsp:cNvPr id="0" name=""/>
        <dsp:cNvSpPr/>
      </dsp:nvSpPr>
      <dsp:spPr>
        <a:xfrm>
          <a:off x="3974" y="2348220"/>
          <a:ext cx="1680468" cy="67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>
              <a:latin typeface="Arial" panose="020B0604020202020204" pitchFamily="34" charset="0"/>
              <a:cs typeface="Arial" panose="020B0604020202020204" pitchFamily="34" charset="0"/>
            </a:rPr>
            <a:t>Updating your </a:t>
          </a:r>
          <a:r>
            <a:rPr lang="en-US" sz="1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habits </a:t>
          </a:r>
          <a:endParaRPr lang="en-US" sz="15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74" y="2348220"/>
        <a:ext cx="1680468" cy="672187"/>
      </dsp:txXfrm>
    </dsp:sp>
    <dsp:sp modelId="{E382595E-78DA-46BF-AC98-497C4E8C029B}">
      <dsp:nvSpPr>
        <dsp:cNvPr id="0" name=""/>
        <dsp:cNvSpPr/>
      </dsp:nvSpPr>
      <dsp:spPr>
        <a:xfrm>
          <a:off x="2440653" y="1330929"/>
          <a:ext cx="756210" cy="75621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434F2-3CE9-45DE-A490-CBB8E669FFCF}">
      <dsp:nvSpPr>
        <dsp:cNvPr id="0" name=""/>
        <dsp:cNvSpPr/>
      </dsp:nvSpPr>
      <dsp:spPr>
        <a:xfrm>
          <a:off x="1978524" y="2348220"/>
          <a:ext cx="1680468" cy="67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>
              <a:latin typeface="Arial" panose="020B0604020202020204" pitchFamily="34" charset="0"/>
              <a:cs typeface="Arial" panose="020B0604020202020204" pitchFamily="34" charset="0"/>
            </a:rPr>
            <a:t>Weight reduction medications</a:t>
          </a:r>
        </a:p>
      </dsp:txBody>
      <dsp:txXfrm>
        <a:off x="1978524" y="2348220"/>
        <a:ext cx="1680468" cy="672187"/>
      </dsp:txXfrm>
    </dsp:sp>
    <dsp:sp modelId="{F832C93E-BEF5-49EA-8335-9A9E2750C083}">
      <dsp:nvSpPr>
        <dsp:cNvPr id="0" name=""/>
        <dsp:cNvSpPr/>
      </dsp:nvSpPr>
      <dsp:spPr>
        <a:xfrm>
          <a:off x="4415204" y="1330929"/>
          <a:ext cx="756210" cy="75621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05772C-7B87-4C7A-A19B-CA9DB2BB9252}">
      <dsp:nvSpPr>
        <dsp:cNvPr id="0" name=""/>
        <dsp:cNvSpPr/>
      </dsp:nvSpPr>
      <dsp:spPr>
        <a:xfrm>
          <a:off x="3953075" y="2348220"/>
          <a:ext cx="1680468" cy="67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>
              <a:latin typeface="Arial" panose="020B0604020202020204" pitchFamily="34" charset="0"/>
              <a:cs typeface="Arial" panose="020B0604020202020204" pitchFamily="34" charset="0"/>
            </a:rPr>
            <a:t>Bariatric surgery</a:t>
          </a:r>
        </a:p>
      </dsp:txBody>
      <dsp:txXfrm>
        <a:off x="3953075" y="2348220"/>
        <a:ext cx="1680468" cy="672187"/>
      </dsp:txXfrm>
    </dsp:sp>
    <dsp:sp modelId="{4584A6A7-CDCE-47FB-9A56-ED19D948D24B}">
      <dsp:nvSpPr>
        <dsp:cNvPr id="0" name=""/>
        <dsp:cNvSpPr/>
      </dsp:nvSpPr>
      <dsp:spPr>
        <a:xfrm>
          <a:off x="6389755" y="1330929"/>
          <a:ext cx="756210" cy="75621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0BB25C-5195-47F8-8FDE-DA6A0901512A}">
      <dsp:nvSpPr>
        <dsp:cNvPr id="0" name=""/>
        <dsp:cNvSpPr/>
      </dsp:nvSpPr>
      <dsp:spPr>
        <a:xfrm>
          <a:off x="5927626" y="2348220"/>
          <a:ext cx="1680468" cy="67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>
              <a:latin typeface="Arial" panose="020B0604020202020204" pitchFamily="34" charset="0"/>
              <a:cs typeface="Arial" panose="020B0604020202020204" pitchFamily="34" charset="0"/>
            </a:rPr>
            <a:t>Exercising more frequently </a:t>
          </a:r>
        </a:p>
      </dsp:txBody>
      <dsp:txXfrm>
        <a:off x="5927626" y="2348220"/>
        <a:ext cx="1680468" cy="672187"/>
      </dsp:txXfrm>
    </dsp:sp>
    <dsp:sp modelId="{13E06E05-4DDD-4981-BC05-90679F85AE8D}">
      <dsp:nvSpPr>
        <dsp:cNvPr id="0" name=""/>
        <dsp:cNvSpPr/>
      </dsp:nvSpPr>
      <dsp:spPr>
        <a:xfrm>
          <a:off x="8828796" y="1330929"/>
          <a:ext cx="756210" cy="75621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FD9841-48CC-4206-BA7A-CDE9613A01E5}">
      <dsp:nvSpPr>
        <dsp:cNvPr id="0" name=""/>
        <dsp:cNvSpPr/>
      </dsp:nvSpPr>
      <dsp:spPr>
        <a:xfrm>
          <a:off x="7902177" y="2348220"/>
          <a:ext cx="2609448" cy="67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>
              <a:latin typeface="Arial" panose="020B0604020202020204" pitchFamily="34" charset="0"/>
              <a:cs typeface="Arial" panose="020B0604020202020204" pitchFamily="34" charset="0"/>
            </a:rPr>
            <a:t>Maintaining a more nutritious diet</a:t>
          </a:r>
        </a:p>
      </dsp:txBody>
      <dsp:txXfrm>
        <a:off x="7902177" y="2348220"/>
        <a:ext cx="2609448" cy="672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03E99A-8B07-D512-DF93-CA7EAE2E6A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83C123A-328A-581D-14C0-E4E4F34F51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250A93-01B7-4830-500D-AE5A52D59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43A81D6-4259-A012-8880-CB98C532D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33B53F-F662-F08F-9B8C-8CD6CC909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5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0B8E48-F91A-7B24-BDB6-7E31E7C5A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B1248EE-952D-05A3-6376-D27ABE2ED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60005E-BEA8-D1B1-1ECA-21D5F546E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838CCB3-1DC4-B177-C7F5-DCABAB0D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C59C8F-4C6F-2E0E-CED6-CC143B3CB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49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75F195D-7F82-A78F-D51B-D1F75EFDB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EC33F7F-E6F9-5196-B170-1F2C7295BF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528288-F838-04D6-62B5-90D8C3483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D7FEB32-F3F4-1D00-5C9C-696DC7F6E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8AE8255-F081-BE33-4C45-C216BDD9F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5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CF6FAB-433C-8134-0252-10D25AE2B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793A2F-9652-D5A6-0BF4-5B8D9A9DD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E64355A-91FC-6994-8C63-54FF30DA8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2B7418-D06C-E669-5956-7822DD1E1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145BF62-4F97-FBB0-59BF-0182E1EA5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654AE6-9599-3273-4A69-229571398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230A25B-86BF-B035-0FEA-E5614142B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1F7FAE-03B6-DAC4-AEE0-3140C6AC1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840269-6B3A-A9A6-3DA0-5AC8C416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03C1C4-E14A-C29B-30BC-604D5CC46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07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E57604-8CF3-3AC0-973E-FE1DA50E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C1C118-3391-B392-7EEE-EE21B4C702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E757304-706F-BCC8-EE66-2722C0BCB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1FF3C3E-CFC8-6B8D-E7C7-DC2EBE47E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C9E2452-E81C-97C2-DD72-ABB750A96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0BCE691-FEDD-132A-A1D5-7688B20F6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4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C7DE36-C63C-D1A6-6387-9B4E68680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D9EC659-8C69-F076-2837-5F98E6256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FA93963-DC9D-384D-01F4-3901B6F37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51A2379-AA4B-3896-A6EB-2A4A5464CA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986BFC6-44BB-E90A-DCF5-9F366A6DEE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A8F5A97-CBB5-9922-FE68-9C2324484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FF7B541-5425-440B-E1E4-3E4334602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C970D7E-1FE7-59F6-9832-D14032F1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9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393F92-8A3A-02CF-596B-C816EF992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7F8921F-050D-156B-2D80-DC22306D8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F2C657C-CE1B-6CA6-8A17-6D9D18993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A59F79D-0E5B-AF1B-7D50-136814715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CA68852-292C-C0A1-84F4-777430B8C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F432171-A7EF-DA50-376F-E5FA7989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8C6A19-E067-D192-BA2F-B98D52B4A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10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F6B91B-E022-3FB7-F314-3A4607C57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11A04C-FBB8-948D-23E8-07834DC1D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1D92940-275A-943D-4E05-0BCA42E1FB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F45348-E805-3732-F413-413684C2B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93E9055-99FD-C6CE-CF17-8FAB72CA6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AEA8CD1-EC4A-8796-5FF6-771E5C1F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4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B70A4C-6835-610B-64AB-6DE438449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D18B396-79AC-38AF-900F-A169C16050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61CA67C-F08C-42B0-D3CA-C6AE8197A9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7A2C8F9-FD3C-2EC8-DF82-344EA8E27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EB4AF92-11B8-3404-7BB2-038903680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B876259-2D0E-6B39-8F2B-31F02F999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1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F2CC3E9-0482-0F34-71D3-D0BF85C6C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2726A6F-360D-5B79-8E14-952509F13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DAB40E-F391-11A0-42A4-26CC16939A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DDB1D-394B-4329-9CDA-9BC604C6C99A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CCBAB7-412A-57DC-7C5C-5DA3967FEA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E90AB7-E1E5-3AAA-471D-BF73846AA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1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itn.hms.harvard.edu/flash/2020/high-fat-diets-can-affect-often-snack/" TargetMode="External"/><Relationship Id="rId4" Type="http://schemas.openxmlformats.org/officeDocument/2006/relationships/hyperlink" Target="https://creativecommons.org/licenses/by-nc-sa/3.0/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chd.nih.gov/health/topics/obesity/conditioninfo/cause" TargetMode="External"/><Relationship Id="rId4" Type="http://schemas.openxmlformats.org/officeDocument/2006/relationships/hyperlink" Target="https://www.cdc.gov/healthyweight/effects/index.html" TargetMode="External"/><Relationship Id="rId5" Type="http://schemas.openxmlformats.org/officeDocument/2006/relationships/hyperlink" Target="https://www.more-life.co.uk/information-centre/obesity-fact-file/consequences-of-obesity/#:~:text=Research%20tells%20us%20that%20people,Lower%20educational%20attainment" TargetMode="External"/><Relationship Id="rId6" Type="http://schemas.openxmlformats.org/officeDocument/2006/relationships/hyperlink" Target="https://www.cdc.gov/obesity/basics/consequences.html#:~:text=Psychological%20problems%20such%20as%20anxiety,such%20as%20bullying%20and%20stigma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who.int/health-topics/obesity#tab=tab_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44">
            <a:extLst>
              <a:ext uri="{FF2B5EF4-FFF2-40B4-BE49-F238E27FC236}">
                <a16:creationId xmlns:a16="http://schemas.microsoft.com/office/drawing/2014/main" xmlns="" id="{3301E07F-4F79-4B58-8698-EF24DC1EC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7" name="Graphic 6" descr="Burger and Drink">
            <a:extLst>
              <a:ext uri="{FF2B5EF4-FFF2-40B4-BE49-F238E27FC236}">
                <a16:creationId xmlns:a16="http://schemas.microsoft.com/office/drawing/2014/main" xmlns="" id="{C8EC5E92-6831-FF3D-8934-09BF605B0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3467" y="702733"/>
            <a:ext cx="5452533" cy="5452533"/>
          </a:xfrm>
          <a:custGeom>
            <a:avLst/>
            <a:gdLst/>
            <a:ahLst/>
            <a:cxnLst/>
            <a:rect l="l" t="t" r="r" b="b"/>
            <a:pathLst>
              <a:path w="5227983" h="3454842">
                <a:moveTo>
                  <a:pt x="102712" y="0"/>
                </a:moveTo>
                <a:lnTo>
                  <a:pt x="5125271" y="0"/>
                </a:lnTo>
                <a:cubicBezTo>
                  <a:pt x="5181997" y="0"/>
                  <a:pt x="5227983" y="45986"/>
                  <a:pt x="5227983" y="102712"/>
                </a:cubicBezTo>
                <a:lnTo>
                  <a:pt x="5227983" y="3352130"/>
                </a:lnTo>
                <a:cubicBezTo>
                  <a:pt x="5227983" y="3408856"/>
                  <a:pt x="5181997" y="3454842"/>
                  <a:pt x="5125271" y="3454842"/>
                </a:cubicBezTo>
                <a:lnTo>
                  <a:pt x="102712" y="3454842"/>
                </a:lnTo>
                <a:cubicBezTo>
                  <a:pt x="45986" y="3454842"/>
                  <a:pt x="0" y="3408856"/>
                  <a:pt x="0" y="3352130"/>
                </a:cubicBezTo>
                <a:lnTo>
                  <a:pt x="0" y="102712"/>
                </a:lnTo>
                <a:cubicBezTo>
                  <a:pt x="0" y="45986"/>
                  <a:pt x="45986" y="0"/>
                  <a:pt x="102712" y="0"/>
                </a:cubicBezTo>
                <a:close/>
              </a:path>
            </a:pathLst>
          </a:custGeom>
        </p:spPr>
      </p:pic>
      <p:sp>
        <p:nvSpPr>
          <p:cNvPr id="61" name="Arc 46">
            <a:extLst>
              <a:ext uri="{FF2B5EF4-FFF2-40B4-BE49-F238E27FC236}">
                <a16:creationId xmlns:a16="http://schemas.microsoft.com/office/drawing/2014/main" xmlns="" id="{E58B2195-5055-402F-A3E7-53FF0E498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350E93-E5B9-B40C-6E9A-2C13610C37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7732" y="957715"/>
            <a:ext cx="5130798" cy="27504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Obesity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959E105-8457-84D3-CC39-54ED21B8D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7732" y="3800209"/>
            <a:ext cx="5130798" cy="230702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By: </a:t>
            </a:r>
            <a:r>
              <a:rPr lang="en-US" dirty="0" smtClean="0">
                <a:solidFill>
                  <a:srgbClr val="FFFFFF"/>
                </a:solidFill>
              </a:rPr>
              <a:t>Yann </a:t>
            </a:r>
            <a:r>
              <a:rPr lang="en-US" dirty="0" err="1" smtClean="0">
                <a:solidFill>
                  <a:srgbClr val="FFFFFF"/>
                </a:solidFill>
              </a:rPr>
              <a:t>Haddadin</a:t>
            </a:r>
            <a:r>
              <a:rPr lang="en-US" dirty="0" smtClean="0">
                <a:solidFill>
                  <a:srgbClr val="FFFFFF"/>
                </a:solidFill>
              </a:rPr>
              <a:t>/</a:t>
            </a:r>
            <a:r>
              <a:rPr lang="en-US" dirty="0" err="1">
                <a:solidFill>
                  <a:srgbClr val="FFFFFF"/>
                </a:solidFill>
              </a:rPr>
              <a:t>Q</a:t>
            </a:r>
            <a:r>
              <a:rPr lang="en-US" dirty="0" err="1" smtClean="0">
                <a:solidFill>
                  <a:srgbClr val="FFFFFF"/>
                </a:solidFill>
              </a:rPr>
              <a:t>ais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smtClean="0">
                <a:solidFill>
                  <a:srgbClr val="FFFFFF"/>
                </a:solidFill>
              </a:rPr>
              <a:t>H</a:t>
            </a:r>
            <a:r>
              <a:rPr lang="en-US" dirty="0" smtClean="0">
                <a:solidFill>
                  <a:srgbClr val="FFFFFF"/>
                </a:solidFill>
              </a:rPr>
              <a:t>addad/</a:t>
            </a:r>
            <a:r>
              <a:rPr lang="en-US" dirty="0">
                <a:solidFill>
                  <a:srgbClr val="FFFFFF"/>
                </a:solidFill>
              </a:rPr>
              <a:t>Y</a:t>
            </a:r>
            <a:r>
              <a:rPr lang="en-US" dirty="0" smtClean="0">
                <a:solidFill>
                  <a:srgbClr val="FFFFFF"/>
                </a:solidFill>
              </a:rPr>
              <a:t>asmine </a:t>
            </a:r>
            <a:r>
              <a:rPr lang="en-US" dirty="0" err="1" smtClean="0">
                <a:solidFill>
                  <a:srgbClr val="FFFFFF"/>
                </a:solidFill>
              </a:rPr>
              <a:t>A</a:t>
            </a:r>
            <a:r>
              <a:rPr lang="en-US" dirty="0" err="1" smtClean="0">
                <a:solidFill>
                  <a:srgbClr val="FFFFFF"/>
                </a:solidFill>
              </a:rPr>
              <a:t>buaitah</a:t>
            </a:r>
            <a:r>
              <a:rPr lang="en-US" dirty="0" smtClean="0">
                <a:solidFill>
                  <a:srgbClr val="FFFFFF"/>
                </a:solidFill>
              </a:rPr>
              <a:t>/Hind </a:t>
            </a:r>
            <a:r>
              <a:rPr lang="en-US" dirty="0" err="1">
                <a:solidFill>
                  <a:srgbClr val="FFFFFF"/>
                </a:solidFill>
              </a:rPr>
              <a:t>H</a:t>
            </a:r>
            <a:r>
              <a:rPr lang="en-US" dirty="0" err="1" smtClean="0">
                <a:solidFill>
                  <a:srgbClr val="FFFFFF"/>
                </a:solidFill>
              </a:rPr>
              <a:t>abash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3210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xmlns="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F520A0-ACC1-4F17-F92B-88EA60482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5" y="640080"/>
            <a:ext cx="5265367" cy="1481328"/>
          </a:xfrm>
        </p:spPr>
        <p:txBody>
          <a:bodyPr anchor="b">
            <a:normAutofit/>
          </a:bodyPr>
          <a:lstStyle/>
          <a:p>
            <a:r>
              <a:rPr lang="en-U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What is </a:t>
            </a:r>
            <a:r>
              <a:rPr lang="en-US" sz="5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Obesity</a:t>
            </a:r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2" name="sketch line">
            <a:extLst>
              <a:ext uri="{FF2B5EF4-FFF2-40B4-BE49-F238E27FC236}">
                <a16:creationId xmlns:a16="http://schemas.microsoft.com/office/drawing/2014/main" xmlns="" id="{650D18FE-0824-4A46-B22C-A86B52E578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034255-2E5D-9DD7-4DDF-9E77AAACF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xcessive fat buildup that poses a risk to health is what is meant by the terms "overweight" and "obesity</a:t>
            </a:r>
            <a:r>
              <a:rPr lang="en-US" sz="2200" b="1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r>
              <a:rPr lang="en-US" sz="2200" b="1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 million people </a:t>
            </a:r>
            <a:r>
              <a:rPr lang="en-US" sz="2200" b="1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sz="2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annually as a result of being overweight or </a:t>
            </a:r>
            <a:r>
              <a:rPr lang="en-US" sz="2200" b="1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obese. </a:t>
            </a:r>
          </a:p>
          <a:p>
            <a:r>
              <a:rPr lang="en-US" sz="2200" b="1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both adults and children, the prevalence of overweight and obesity is rising. </a:t>
            </a:r>
          </a:p>
        </p:txBody>
      </p:sp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xmlns="" id="{5B6FB58E-C491-7474-B9CB-3626532DF2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2956" r="7940" b="-4"/>
          <a:stretch/>
        </p:blipFill>
        <p:spPr>
          <a:xfrm>
            <a:off x="6099048" y="1254002"/>
            <a:ext cx="5458968" cy="43499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46F60AB-3C2A-CC68-FD69-B63CD8B2E105}"/>
              </a:ext>
            </a:extLst>
          </p:cNvPr>
          <p:cNvSpPr txBox="1"/>
          <p:nvPr/>
        </p:nvSpPr>
        <p:spPr>
          <a:xfrm>
            <a:off x="9117925" y="5403942"/>
            <a:ext cx="2440091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://sitn.hms.harvard.edu/flash/2020/high-fat-diets-can-affect-often-snack/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BY-SA-NC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64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xmlns="" id="{0E3596DD-156A-473E-9BB3-C6A29F7574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xmlns="" id="{2C46C4D6-C474-4E92-B52E-944C1118F7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0F1966-9F22-809D-3C03-A0DD91189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5322366" cy="1800526"/>
          </a:xfrm>
        </p:spPr>
        <p:txBody>
          <a:bodyPr>
            <a:norm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Causes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Obesity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91399F-09A3-5F8B-8DBD-581800A80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There are multiple causes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obesity: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absence of exercise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Environmental influences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Genetics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edical illnesses and therapies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Stress </a:t>
            </a:r>
            <a:endParaRPr lang="en-US" sz="2000" b="1" i="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Insomnia (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lack of sleep)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567" y="970156"/>
            <a:ext cx="4917688" cy="491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7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D009D6D5-DAC2-4A8B-A17A-E206B9012D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877745-51AB-65A1-7EF1-940034D2A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37" y="387428"/>
            <a:ext cx="7066447" cy="1807305"/>
          </a:xfrm>
        </p:spPr>
        <p:txBody>
          <a:bodyPr>
            <a:normAutofit/>
          </a:bodyPr>
          <a:lstStyle/>
          <a:p>
            <a:r>
              <a:rPr lang="en-US" sz="41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41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ealth-related </a:t>
            </a:r>
            <a:r>
              <a:rPr lang="en-US" sz="41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Consequences </a:t>
            </a:r>
            <a:r>
              <a:rPr lang="en-US" sz="41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41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Obesity</a:t>
            </a:r>
            <a:endParaRPr lang="en-US" sz="4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F1EC14-E494-4E24-330D-649A7F52F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4619621" cy="384366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Leads to </a:t>
            </a:r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death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High blood pressure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LDL cholesterol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000" b="1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iabetes </a:t>
            </a:r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type 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Stroke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allbladder illness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000" dirty="0">
              <a:latin typeface="Arial Black" panose="020B0A04020102020204" pitchFamily="34" charset="0"/>
            </a:endParaRPr>
          </a:p>
        </p:txBody>
      </p:sp>
      <p:pic>
        <p:nvPicPr>
          <p:cNvPr id="5" name="Picture 4" descr="A row of samples for medical testing">
            <a:extLst>
              <a:ext uri="{FF2B5EF4-FFF2-40B4-BE49-F238E27FC236}">
                <a16:creationId xmlns:a16="http://schemas.microsoft.com/office/drawing/2014/main" xmlns="" id="{6B444E12-2E23-E4A9-CA03-A438B44BE7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790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67699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D009D6D5-DAC2-4A8B-A17A-E206B9012D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2FB831-D78A-EAB3-316E-17766823E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246" y="525992"/>
            <a:ext cx="7950820" cy="1807305"/>
          </a:xfrm>
        </p:spPr>
        <p:txBody>
          <a:bodyPr>
            <a:normAutofit/>
          </a:bodyPr>
          <a:lstStyle/>
          <a:p>
            <a:r>
              <a:rPr lang="en-US" sz="41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1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social </a:t>
            </a:r>
            <a:r>
              <a:rPr lang="en-US" sz="41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Consequences </a:t>
            </a:r>
            <a:r>
              <a:rPr lang="en-US" sz="41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41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Obesity</a:t>
            </a:r>
            <a:endParaRPr lang="en-US" sz="4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D14739-DE3E-2904-443E-26D78D3AC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350" y="2333297"/>
            <a:ext cx="4619621" cy="384366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Discrimination at school or 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mbarrassment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b="1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ess </a:t>
            </a:r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friends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Decreased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employment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Psychological issues including anxiety and depression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Low levels of self-esteem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Bullying</a:t>
            </a:r>
          </a:p>
        </p:txBody>
      </p:sp>
      <p:pic>
        <p:nvPicPr>
          <p:cNvPr id="5" name="Picture 4" descr="Colourful carved figures of humans">
            <a:extLst>
              <a:ext uri="{FF2B5EF4-FFF2-40B4-BE49-F238E27FC236}">
                <a16:creationId xmlns:a16="http://schemas.microsoft.com/office/drawing/2014/main" xmlns="" id="{3D98E4AC-7A54-F373-7CE3-65A35F74F6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41" r="18909" b="-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29755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F4102E-8124-FA46-48DF-D7F497EA6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Ways to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besity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13B98D55-B60A-B0BD-4F99-B82AE5CB7D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02721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202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95F691-9478-F46B-E213-B80BAEA8F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581575"/>
            <a:ext cx="10353762" cy="97045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F134AB-E3A9-FD30-2B05-1F5000D2C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hlinkClick r:id="rId2"/>
              </a:rPr>
              <a:t>https://www.who.int/health-topics/obesity#tab=tab_1</a:t>
            </a:r>
            <a:endParaRPr lang="en-US" dirty="0"/>
          </a:p>
          <a:p>
            <a:r>
              <a:rPr lang="en-US" dirty="0">
                <a:hlinkClick r:id="rId3"/>
              </a:rPr>
              <a:t>https://www.nichd.nih.gov/health/topics/obesity/conditioninfo/cause</a:t>
            </a:r>
            <a:endParaRPr lang="en-US" dirty="0"/>
          </a:p>
          <a:p>
            <a:r>
              <a:rPr lang="en-US" dirty="0">
                <a:hlinkClick r:id="rId4"/>
              </a:rPr>
              <a:t>https://www.cdc.gov/healthyweight/effects/index.html</a:t>
            </a:r>
            <a:endParaRPr lang="en-US" dirty="0"/>
          </a:p>
          <a:p>
            <a:r>
              <a:rPr lang="en-US" dirty="0">
                <a:hlinkClick r:id="rId5"/>
              </a:rPr>
              <a:t>https://www.more-life.co.uk/information-centre/obesity-fact-file/consequences-of-obesity/#:~:text=Research%20tells%20us%20that%20people,Lower%20educational%20attainment</a:t>
            </a:r>
            <a:endParaRPr lang="en-US" dirty="0"/>
          </a:p>
          <a:p>
            <a:r>
              <a:rPr lang="en-US" dirty="0">
                <a:hlinkClick r:id="rId6"/>
              </a:rPr>
              <a:t>https://www.cdc.gov/obesity/basics/consequences.html#:~:text=Psychological%20problems%20such%20as%20anxiety,such%20as%20bullying%20and%20stigma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60186"/>
      </p:ext>
    </p:extLst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187</Words>
  <Application>Microsoft Macintosh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Black</vt:lpstr>
      <vt:lpstr>Calibri</vt:lpstr>
      <vt:lpstr>Calibri Light</vt:lpstr>
      <vt:lpstr>Courier New</vt:lpstr>
      <vt:lpstr>Times New Roman</vt:lpstr>
      <vt:lpstr>Arial</vt:lpstr>
      <vt:lpstr>Office Theme</vt:lpstr>
      <vt:lpstr>Obesity </vt:lpstr>
      <vt:lpstr>What is Obesity?</vt:lpstr>
      <vt:lpstr>Causes of Obesity </vt:lpstr>
      <vt:lpstr>Health-related Consequences of Obesity</vt:lpstr>
      <vt:lpstr>The social Consequences of Obesity</vt:lpstr>
      <vt:lpstr>Ways to Cure Obesity </vt:lpstr>
      <vt:lpstr>Resources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Obesity </dc:title>
  <dc:creator>Samer Haddadin</dc:creator>
  <cp:lastModifiedBy>yabuaitah@gmail.com</cp:lastModifiedBy>
  <cp:revision>4</cp:revision>
  <dcterms:created xsi:type="dcterms:W3CDTF">2023-05-07T13:27:34Z</dcterms:created>
  <dcterms:modified xsi:type="dcterms:W3CDTF">2023-05-10T17:40:11Z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2023-05-07T14:09:47Z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3f1c0bf1-8780-47c4-b900-b71c9086f884</vt:lpwstr>
  </property>
  <property fmtid="{D5CDD505-2E9C-101B-9397-08002B2CF9AE}" pid="7" name="MSIP_Label_defa4170-0d19-0005-0004-bc88714345d2_ActionId">
    <vt:lpwstr>f4b3bc08-4faf-454d-9bfa-6f1f5e572f87</vt:lpwstr>
  </property>
  <property fmtid="{D5CDD505-2E9C-101B-9397-08002B2CF9AE}" pid="8" name="MSIP_Label_defa4170-0d19-0005-0004-bc88714345d2_ContentBits">
    <vt:lpwstr>0</vt:lpwstr>
  </property>
</Properties>
</file>