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8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4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04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55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691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9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4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5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1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0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0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9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0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2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8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6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CF823-FC86-4B46-9384-6086CA2D68B6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A2671F-F194-4293-9E6A-817C02C8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9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details/e2201629-2a5d-4940-9738-d1bd6c41b03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Asim/</a:t>
            </a:r>
            <a:r>
              <a:rPr lang="en-US" dirty="0" err="1"/>
              <a:t>Y</a:t>
            </a:r>
            <a:r>
              <a:rPr lang="en-US" dirty="0" err="1" smtClean="0"/>
              <a:t>azan</a:t>
            </a:r>
            <a:r>
              <a:rPr lang="en-US" dirty="0" smtClean="0"/>
              <a:t>/</a:t>
            </a:r>
            <a:r>
              <a:rPr lang="en-US" dirty="0" err="1" smtClean="0"/>
              <a:t>Sanad</a:t>
            </a:r>
            <a:r>
              <a:rPr lang="en-US" dirty="0" smtClean="0"/>
              <a:t>/Ghazi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obesity?</a:t>
            </a:r>
          </a:p>
          <a:p>
            <a:r>
              <a:rPr lang="en-US" dirty="0" smtClean="0"/>
              <a:t>What are the consequences of obesity?</a:t>
            </a:r>
          </a:p>
          <a:p>
            <a:r>
              <a:rPr lang="en-US" dirty="0" smtClean="0"/>
              <a:t>What are the causes of obesity?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8333"/>
            <a:ext cx="5475288" cy="43513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288" y="995049"/>
            <a:ext cx="4873625" cy="447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Kahoot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create.kahoot.it/details/e2201629-2a5d-4940-9738-d1bd6c41b03d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29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obesity</vt:lpstr>
      <vt:lpstr>obesity</vt:lpstr>
      <vt:lpstr>PowerPoint Presentation</vt:lpstr>
      <vt:lpstr>Game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windows</dc:creator>
  <cp:lastModifiedBy>windows</cp:lastModifiedBy>
  <cp:revision>3</cp:revision>
  <dcterms:created xsi:type="dcterms:W3CDTF">2023-05-14T09:46:22Z</dcterms:created>
  <dcterms:modified xsi:type="dcterms:W3CDTF">2023-05-14T10:23:55Z</dcterms:modified>
</cp:coreProperties>
</file>