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259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0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833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1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0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1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6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2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5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5CA2-F071-441A-B42B-DEBA3936CE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4E84B0-EEA8-484F-8E11-5AD7CC577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9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7B10-81E9-BE80-2125-B31A4E691C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substances and their main uses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2A512-C8F9-5228-43A4-2AA32E8C1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38756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  <a:r>
              <a:rPr lang="en-US"/>
              <a:t>:  Victor , </a:t>
            </a:r>
            <a:r>
              <a:rPr lang="en-US" dirty="0" err="1"/>
              <a:t>Jad</a:t>
            </a:r>
            <a:r>
              <a:rPr lang="en-US" dirty="0"/>
              <a:t> , Kenan</a:t>
            </a:r>
          </a:p>
          <a:p>
            <a:r>
              <a:rPr lang="en-US" dirty="0"/>
              <a:t>7D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14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A3FC-A5DE-613B-5EC9-17B3E3D6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Copper sulfate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E8C1-D388-AEF2-EBD4-6D2FCC28C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7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Is useful for a lot of things, but the 3 main uses of copper sulfate are fungicide , algaecide, and root killer.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It is also used as an antimicrobial and molluscicide.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Uses for individual products containing copper sulfate vary widely.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Copper sulfate has been used since the late 1800s to prevent or treat several systemic diseases, including typhoid fever, cholera, dysentery, malaria, tetanus, and poliomyelitis.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Exothermic reaction.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Chemical formula: </a:t>
            </a:r>
            <a:r>
              <a:rPr lang="en-US" b="0" i="0" dirty="0">
                <a:solidFill>
                  <a:srgbClr val="E8EAED"/>
                </a:solidFill>
                <a:effectLst/>
                <a:latin typeface="arial" panose="020B0604020202020204" pitchFamily="34" charset="0"/>
              </a:rPr>
              <a:t>CuSO4.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1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E926-1804-9ED3-2D4F-43C58F01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EB8A5-1354-B4A0-DB92-26BA4687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Sodium has various uses in different fields and industries. It helps to balance fluids and electrolytes in the body, and can affect blood pressure and kidney and heart health.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It is also used as an ingredient in synthetic detergents, in the manufacture of sodium hydride and sodium borohydride, and in the production of dyes, perfumes, and organic products.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Sodium is involved in the purification, synthesis, and polymerization of hydrocarbons, and in the separation of potassium and zirconium from their compounds.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Sodium enhances flavor and sweetness in foods, and is part of the molecular structure of common salt.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also serves as a coolant in nuclear reactors when molten, due to its high conductivity.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Used in streets lights.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Exothermic reaction.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Chemical formula: </a:t>
            </a:r>
            <a:r>
              <a:rPr lang="en-US" i="0" dirty="0">
                <a:solidFill>
                  <a:srgbClr val="E8EAED"/>
                </a:solidFill>
                <a:effectLst/>
                <a:latin typeface="arial" panose="020B0604020202020204" pitchFamily="34" charset="0"/>
              </a:rPr>
              <a:t>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4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2A31-DE1E-038A-CDE0-0D65704F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Lithium hydroxide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3C7B-0CC2-3064-3F63-FC45944B2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Used in making lithium salts (soaps) of stearic and other fatty acids.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Lithium hydroxide is used mainly to produce lubricating grease that can withstand extreme temperature and load conditions. Approximately 70% of lubricating greases produced in the world contain lithium.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Lithium hydroxide is also used in batteries and colorants.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Lithium is indicated in the treatment of manic episodes of Bipolar Disorder.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Exothermic reaction.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Chemical formula: </a:t>
            </a:r>
            <a:r>
              <a:rPr lang="en-US" dirty="0" err="1"/>
              <a:t>LiOH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25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164D-84CB-F8CB-D1CF-0A85D7C9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Potassium nitrate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54A6D-E6F0-B36D-570A-D40A79649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Potassium nitrate is a medication used to cauterize small wounds, remove granulation tissue, warts, and verrucae, and treat tooth sensitivity.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Potassium nitrate is an inorganic salt with a chemical formula of KNO3.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Potassium nitrate is an inorganic salt.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It is a natural source of nitrate and has been used as a constituent for several different purposes, including food preservatives, fertilizers, tree stump removal, rocket propellants, and fireworks.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Potassium nitrate is a common active ingredient in toothpaste, exerting an anti-sensitivity action.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It provides increasing protection against painful sensitivity of the teeth to cold, heat, acids, sweets or contact.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Potassium nitrate is used as a diuretic in pigs, cattle, and horses. It is administered orally doses up to 30 g per animal per day.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endothermic reaction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Chemical formula: KNO3.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85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485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Trebuchet MS</vt:lpstr>
      <vt:lpstr>Wingdings</vt:lpstr>
      <vt:lpstr>Wingdings 3</vt:lpstr>
      <vt:lpstr>Facet</vt:lpstr>
      <vt:lpstr>Chemical substances and their main uses </vt:lpstr>
      <vt:lpstr>Copper sulfate</vt:lpstr>
      <vt:lpstr>Sodium</vt:lpstr>
      <vt:lpstr>Lithium hydroxide</vt:lpstr>
      <vt:lpstr>Potassium nitrate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Hattar</dc:creator>
  <cp:lastModifiedBy>Victor Hattar</cp:lastModifiedBy>
  <cp:revision>3</cp:revision>
  <dcterms:created xsi:type="dcterms:W3CDTF">2023-05-04T14:28:13Z</dcterms:created>
  <dcterms:modified xsi:type="dcterms:W3CDTF">2023-05-04T18:35:14Z</dcterms:modified>
</cp:coreProperties>
</file>