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275" r:id="rId6"/>
    <p:sldId id="263" r:id="rId7"/>
    <p:sldId id="274" r:id="rId8"/>
    <p:sldId id="280" r:id="rId9"/>
    <p:sldId id="284" r:id="rId10"/>
    <p:sldId id="271" r:id="rId11"/>
    <p:sldId id="285" r:id="rId12"/>
    <p:sldId id="277" r:id="rId13"/>
    <p:sldId id="268" r:id="rId14"/>
    <p:sldId id="267" r:id="rId15"/>
    <p:sldId id="289" r:id="rId16"/>
    <p:sldId id="262" r:id="rId17"/>
    <p:sldId id="291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Ink Free" panose="03080402000500000000" pitchFamily="66" charset="0"/>
      <p:regular r:id="rId23"/>
    </p:embeddedFont>
    <p:embeddedFont>
      <p:font typeface="Manrope" panose="020B0604020202020204" charset="0"/>
      <p:regular r:id="rId24"/>
      <p:bold r:id="rId25"/>
    </p:embeddedFont>
    <p:embeddedFont>
      <p:font typeface="Manrope Medium" panose="020B0604020202020204" charset="0"/>
      <p:regular r:id="rId26"/>
      <p:bold r:id="rId27"/>
    </p:embeddedFont>
    <p:embeddedFont>
      <p:font typeface="Sigmar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B11D5-897D-415E-82C5-AF766F0C02A2}">
  <a:tblStyle styleId="{EA8B11D5-897D-415E-82C5-AF766F0C02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511cd28a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511cd28a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13934c222c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13934c222c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g13934c222ca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2" name="Google Shape;3082;g13934c222ca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13934c222ca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13934c222ca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3958baaa0f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3958baaa0f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1393f605a8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1393f605a8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393f605a8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393f605a8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3934c222c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3934c222c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13934c222ca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13934c222ca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13934c222ca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13934c222ca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138ef43fb65_0_8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138ef43fb65_0_8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138ef43fb65_0_17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138ef43fb65_0_17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13934c222c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13934c222c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g13934c222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8" name="Google Shape;2558;g13934c222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13934c222c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13934c222c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3934c222ca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3934c222ca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13934c222ca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13934c222ca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bit.ly/2TyoMs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bit.ly/3A1uf1Q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 idx="2"/>
          </p:nvPr>
        </p:nvSpPr>
        <p:spPr>
          <a:xfrm>
            <a:off x="715100" y="987725"/>
            <a:ext cx="48093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090" name="Google Shape;10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19"/>
          <p:cNvSpPr txBox="1">
            <a:spLocks noGrp="1"/>
          </p:cNvSpPr>
          <p:nvPr>
            <p:ph type="subTitle" idx="1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19"/>
          <p:cNvSpPr txBox="1">
            <a:spLocks noGrp="1"/>
          </p:cNvSpPr>
          <p:nvPr>
            <p:ph type="subTitle" idx="2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5" name="Google Shape;12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0"/>
          <p:cNvSpPr txBox="1">
            <a:spLocks noGrp="1"/>
          </p:cNvSpPr>
          <p:nvPr>
            <p:ph type="body" idx="1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323" name="Google Shape;13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22"/>
          <p:cNvSpPr txBox="1">
            <a:spLocks noGrp="1"/>
          </p:cNvSpPr>
          <p:nvPr>
            <p:ph type="subTitle" idx="1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22"/>
          <p:cNvSpPr txBox="1">
            <a:spLocks noGrp="1"/>
          </p:cNvSpPr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476" name="Google Shape;147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27"/>
          <p:cNvSpPr txBox="1">
            <a:spLocks noGrp="1"/>
          </p:cNvSpPr>
          <p:nvPr>
            <p:ph type="subTitle" idx="1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9" name="Google Shape;1869;p27"/>
          <p:cNvSpPr txBox="1">
            <a:spLocks noGrp="1"/>
          </p:cNvSpPr>
          <p:nvPr>
            <p:ph type="subTitle" idx="2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27"/>
          <p:cNvSpPr txBox="1">
            <a:spLocks noGrp="1"/>
          </p:cNvSpPr>
          <p:nvPr>
            <p:ph type="subTitle" idx="3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27"/>
          <p:cNvSpPr txBox="1">
            <a:spLocks noGrp="1"/>
          </p:cNvSpPr>
          <p:nvPr>
            <p:ph type="subTitle" idx="4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p27"/>
          <p:cNvSpPr txBox="1">
            <a:spLocks noGrp="1"/>
          </p:cNvSpPr>
          <p:nvPr>
            <p:ph type="subTitle" idx="5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74" name="Google Shape;1874;p27"/>
          <p:cNvSpPr txBox="1">
            <a:spLocks noGrp="1"/>
          </p:cNvSpPr>
          <p:nvPr>
            <p:ph type="subTitle" idx="6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5" name="Google Shape;1875;p27"/>
          <p:cNvSpPr txBox="1">
            <a:spLocks noGrp="1"/>
          </p:cNvSpPr>
          <p:nvPr>
            <p:ph type="subTitle" idx="7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6" name="Google Shape;1876;p27"/>
          <p:cNvSpPr txBox="1">
            <a:spLocks noGrp="1"/>
          </p:cNvSpPr>
          <p:nvPr>
            <p:ph type="subTitle" idx="8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877" name="Google Shape;18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2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30"/>
          <p:cNvSpPr txBox="1">
            <a:spLocks noGrp="1"/>
          </p:cNvSpPr>
          <p:nvPr>
            <p:ph type="title" hasCustomPrompt="1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2" name="Google Shape;2122;p30"/>
          <p:cNvSpPr txBox="1">
            <a:spLocks noGrp="1"/>
          </p:cNvSpPr>
          <p:nvPr>
            <p:ph type="subTitle" idx="1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0"/>
          <p:cNvSpPr txBox="1">
            <a:spLocks noGrp="1"/>
          </p:cNvSpPr>
          <p:nvPr>
            <p:ph type="title" idx="2" hasCustomPrompt="1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4" name="Google Shape;2124;p30"/>
          <p:cNvSpPr txBox="1">
            <a:spLocks noGrp="1"/>
          </p:cNvSpPr>
          <p:nvPr>
            <p:ph type="subTitle" idx="3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30"/>
          <p:cNvSpPr txBox="1">
            <a:spLocks noGrp="1"/>
          </p:cNvSpPr>
          <p:nvPr>
            <p:ph type="title" idx="4" hasCustomPrompt="1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6" name="Google Shape;2126;p30"/>
          <p:cNvSpPr txBox="1">
            <a:spLocks noGrp="1"/>
          </p:cNvSpPr>
          <p:nvPr>
            <p:ph type="subTitle" idx="5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30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9" name="Google Shape;2129;p30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30" name="Google Shape;2130;p30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131" name="Google Shape;21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1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8" name="Google Shape;2208;p31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209" name="Google Shape;220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85" name="Google Shape;228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61" name="Google Shape;236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39" name="Google Shape;243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3" name="Google Shape;83;p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 idx="2" hasCustomPrompt="1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3"/>
          <p:cNvSpPr txBox="1">
            <a:spLocks noGrp="1"/>
          </p:cNvSpPr>
          <p:nvPr>
            <p:ph type="subTitle" idx="1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3" name="Google Shape;393;p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7"/>
          <p:cNvSpPr txBox="1">
            <a:spLocks noGrp="1"/>
          </p:cNvSpPr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457" name="Google Shape;4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8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32" name="Google Shape;5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ubTitle" idx="1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8" name="Google Shape;6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9" name="Google Shape;629;p1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11"/>
          <p:cNvSpPr txBox="1">
            <a:spLocks noGrp="1"/>
          </p:cNvSpPr>
          <p:nvPr>
            <p:ph type="subTitle" idx="1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94" name="Google Shape;6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5" name="Google Shape;705;p1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13"/>
          <p:cNvSpPr txBox="1">
            <a:spLocks noGrp="1"/>
          </p:cNvSpPr>
          <p:nvPr>
            <p:ph type="title" hasCustomPrompt="1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 idx="2" hasCustomPrompt="1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1" name="Google Shape;771;p13"/>
          <p:cNvSpPr txBox="1">
            <a:spLocks noGrp="1"/>
          </p:cNvSpPr>
          <p:nvPr>
            <p:ph type="subTitle" idx="3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3"/>
          <p:cNvSpPr txBox="1">
            <a:spLocks noGrp="1"/>
          </p:cNvSpPr>
          <p:nvPr>
            <p:ph type="title" idx="4" hasCustomPrompt="1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" name="Google Shape;773;p13"/>
          <p:cNvSpPr txBox="1">
            <a:spLocks noGrp="1"/>
          </p:cNvSpPr>
          <p:nvPr>
            <p:ph type="subTitle" idx="5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6" hasCustomPrompt="1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title" idx="8" hasCustomPrompt="1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title" idx="13" hasCustomPrompt="1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14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6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13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4" name="Google Shape;784;p13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5" name="Google Shape;785;p13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6" name="Google Shape;786;p13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787" name="Google Shape;7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6" r:id="rId12"/>
    <p:sldLayoutId id="2147483668" r:id="rId13"/>
    <p:sldLayoutId id="2147483673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3yCpS_mNyukgXNHPoRLUg19idd8Ov2t9BXPSzuwDKQ/copy#gid=20960174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tsp.harvard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sph.harvard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who.int/" TargetMode="External"/><Relationship Id="rId5" Type="http://schemas.openxmlformats.org/officeDocument/2006/relationships/hyperlink" Target="https://www.dignity.health.org/" TargetMode="External"/><Relationship Id="rId4" Type="http://schemas.openxmlformats.org/officeDocument/2006/relationships/hyperlink" Target="https://www.mayoclini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Google Shape;24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5001416" y="3252400"/>
            <a:ext cx="1290425" cy="125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463" name="Google Shape;2463;p38"/>
          <p:cNvSpPr/>
          <p:nvPr/>
        </p:nvSpPr>
        <p:spPr>
          <a:xfrm>
            <a:off x="838600" y="3590875"/>
            <a:ext cx="4269600" cy="49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8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38569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Health-mania</a:t>
            </a:r>
            <a:endParaRPr dirty="0"/>
          </a:p>
        </p:txBody>
      </p:sp>
      <p:sp>
        <p:nvSpPr>
          <p:cNvPr id="2465" name="Google Shape;2465;p38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Tala, Carol, </a:t>
            </a:r>
            <a:r>
              <a:rPr lang="en-US"/>
              <a:t>Sarah Z </a:t>
            </a:r>
            <a:r>
              <a:rPr lang="en-US" dirty="0"/>
              <a:t>and Christina</a:t>
            </a:r>
            <a:endParaRPr dirty="0"/>
          </a:p>
        </p:txBody>
      </p:sp>
      <p:pic>
        <p:nvPicPr>
          <p:cNvPr id="2466" name="Google Shape;24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7" name="Google Shape;24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9" name="Google Shape;24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7432" y="2831959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1" name="Google Shape;2471;p38"/>
          <p:cNvGrpSpPr/>
          <p:nvPr/>
        </p:nvGrpSpPr>
        <p:grpSpPr>
          <a:xfrm>
            <a:off x="6855452" y="820468"/>
            <a:ext cx="1323294" cy="1808231"/>
            <a:chOff x="4447552" y="955106"/>
            <a:chExt cx="1323294" cy="1808231"/>
          </a:xfrm>
        </p:grpSpPr>
        <p:sp>
          <p:nvSpPr>
            <p:cNvPr id="2472" name="Google Shape;2472;p38"/>
            <p:cNvSpPr/>
            <p:nvPr/>
          </p:nvSpPr>
          <p:spPr>
            <a:xfrm>
              <a:off x="4447552" y="956822"/>
              <a:ext cx="1323293" cy="1804798"/>
            </a:xfrm>
            <a:custGeom>
              <a:avLst/>
              <a:gdLst/>
              <a:ahLst/>
              <a:cxnLst/>
              <a:rect l="l" t="t" r="r" b="b"/>
              <a:pathLst>
                <a:path w="6659" h="9082" extrusionOk="0">
                  <a:moveTo>
                    <a:pt x="3664" y="667"/>
                  </a:moveTo>
                  <a:cubicBezTo>
                    <a:pt x="3664" y="678"/>
                    <a:pt x="3664" y="678"/>
                    <a:pt x="3675" y="678"/>
                  </a:cubicBezTo>
                  <a:lnTo>
                    <a:pt x="3664" y="678"/>
                  </a:lnTo>
                  <a:lnTo>
                    <a:pt x="3664" y="667"/>
                  </a:lnTo>
                  <a:close/>
                  <a:moveTo>
                    <a:pt x="3803" y="831"/>
                  </a:moveTo>
                  <a:cubicBezTo>
                    <a:pt x="3804" y="831"/>
                    <a:pt x="3804" y="834"/>
                    <a:pt x="3804" y="840"/>
                  </a:cubicBezTo>
                  <a:lnTo>
                    <a:pt x="3794" y="840"/>
                  </a:lnTo>
                  <a:cubicBezTo>
                    <a:pt x="3799" y="834"/>
                    <a:pt x="3801" y="831"/>
                    <a:pt x="3803" y="831"/>
                  </a:cubicBezTo>
                  <a:close/>
                  <a:moveTo>
                    <a:pt x="4396" y="1228"/>
                  </a:moveTo>
                  <a:lnTo>
                    <a:pt x="4396" y="1239"/>
                  </a:lnTo>
                  <a:lnTo>
                    <a:pt x="4386" y="1239"/>
                  </a:lnTo>
                  <a:cubicBezTo>
                    <a:pt x="4386" y="1239"/>
                    <a:pt x="4386" y="1228"/>
                    <a:pt x="4396" y="1228"/>
                  </a:cubicBezTo>
                  <a:close/>
                  <a:moveTo>
                    <a:pt x="3706" y="1862"/>
                  </a:moveTo>
                  <a:lnTo>
                    <a:pt x="3706" y="1875"/>
                  </a:lnTo>
                  <a:lnTo>
                    <a:pt x="3695" y="1875"/>
                  </a:lnTo>
                  <a:lnTo>
                    <a:pt x="3706" y="1862"/>
                  </a:lnTo>
                  <a:close/>
                  <a:moveTo>
                    <a:pt x="2532" y="2120"/>
                  </a:moveTo>
                  <a:lnTo>
                    <a:pt x="2532" y="2133"/>
                  </a:lnTo>
                  <a:lnTo>
                    <a:pt x="2521" y="2133"/>
                  </a:lnTo>
                  <a:cubicBezTo>
                    <a:pt x="2521" y="2120"/>
                    <a:pt x="2532" y="2120"/>
                    <a:pt x="2532" y="2120"/>
                  </a:cubicBezTo>
                  <a:close/>
                  <a:moveTo>
                    <a:pt x="3470" y="2154"/>
                  </a:moveTo>
                  <a:cubicBezTo>
                    <a:pt x="3470" y="2154"/>
                    <a:pt x="3470" y="2164"/>
                    <a:pt x="3481" y="2164"/>
                  </a:cubicBezTo>
                  <a:cubicBezTo>
                    <a:pt x="3470" y="2164"/>
                    <a:pt x="3470" y="2164"/>
                    <a:pt x="3470" y="2175"/>
                  </a:cubicBezTo>
                  <a:lnTo>
                    <a:pt x="3470" y="2154"/>
                  </a:lnTo>
                  <a:close/>
                  <a:moveTo>
                    <a:pt x="4924" y="2358"/>
                  </a:moveTo>
                  <a:lnTo>
                    <a:pt x="4913" y="2369"/>
                  </a:lnTo>
                  <a:cubicBezTo>
                    <a:pt x="4913" y="2358"/>
                    <a:pt x="4924" y="2358"/>
                    <a:pt x="4924" y="2358"/>
                  </a:cubicBezTo>
                  <a:close/>
                  <a:moveTo>
                    <a:pt x="5376" y="2457"/>
                  </a:moveTo>
                  <a:cubicBezTo>
                    <a:pt x="5386" y="2457"/>
                    <a:pt x="5386" y="2457"/>
                    <a:pt x="5386" y="2467"/>
                  </a:cubicBezTo>
                  <a:lnTo>
                    <a:pt x="5366" y="2467"/>
                  </a:lnTo>
                  <a:lnTo>
                    <a:pt x="5376" y="2457"/>
                  </a:lnTo>
                  <a:close/>
                  <a:moveTo>
                    <a:pt x="4202" y="2521"/>
                  </a:moveTo>
                  <a:cubicBezTo>
                    <a:pt x="4202" y="2532"/>
                    <a:pt x="4202" y="2532"/>
                    <a:pt x="4212" y="2532"/>
                  </a:cubicBezTo>
                  <a:lnTo>
                    <a:pt x="4202" y="2532"/>
                  </a:lnTo>
                  <a:lnTo>
                    <a:pt x="4202" y="2521"/>
                  </a:lnTo>
                  <a:close/>
                  <a:moveTo>
                    <a:pt x="1066" y="2661"/>
                  </a:moveTo>
                  <a:cubicBezTo>
                    <a:pt x="1066" y="2661"/>
                    <a:pt x="1066" y="2671"/>
                    <a:pt x="1055" y="2671"/>
                  </a:cubicBezTo>
                  <a:cubicBezTo>
                    <a:pt x="1055" y="2661"/>
                    <a:pt x="1065" y="2661"/>
                    <a:pt x="1066" y="2661"/>
                  </a:cubicBezTo>
                  <a:close/>
                  <a:moveTo>
                    <a:pt x="2521" y="2801"/>
                  </a:moveTo>
                  <a:cubicBezTo>
                    <a:pt x="2521" y="2811"/>
                    <a:pt x="2511" y="2811"/>
                    <a:pt x="2501" y="2811"/>
                  </a:cubicBezTo>
                  <a:cubicBezTo>
                    <a:pt x="2511" y="2811"/>
                    <a:pt x="2521" y="2801"/>
                    <a:pt x="2521" y="2801"/>
                  </a:cubicBezTo>
                  <a:close/>
                  <a:moveTo>
                    <a:pt x="3522" y="2984"/>
                  </a:moveTo>
                  <a:lnTo>
                    <a:pt x="3522" y="2984"/>
                  </a:lnTo>
                  <a:cubicBezTo>
                    <a:pt x="3535" y="2994"/>
                    <a:pt x="3545" y="2994"/>
                    <a:pt x="3556" y="2994"/>
                  </a:cubicBezTo>
                  <a:cubicBezTo>
                    <a:pt x="3548" y="3002"/>
                    <a:pt x="3541" y="3006"/>
                    <a:pt x="3536" y="3006"/>
                  </a:cubicBezTo>
                  <a:cubicBezTo>
                    <a:pt x="3527" y="3006"/>
                    <a:pt x="3522" y="2997"/>
                    <a:pt x="3522" y="2984"/>
                  </a:cubicBezTo>
                  <a:close/>
                  <a:moveTo>
                    <a:pt x="5009" y="3297"/>
                  </a:moveTo>
                  <a:cubicBezTo>
                    <a:pt x="4999" y="3297"/>
                    <a:pt x="4999" y="3307"/>
                    <a:pt x="4999" y="3307"/>
                  </a:cubicBezTo>
                  <a:cubicBezTo>
                    <a:pt x="4999" y="3297"/>
                    <a:pt x="4999" y="3297"/>
                    <a:pt x="5009" y="3297"/>
                  </a:cubicBezTo>
                  <a:close/>
                  <a:moveTo>
                    <a:pt x="6346" y="3307"/>
                  </a:moveTo>
                  <a:lnTo>
                    <a:pt x="6346" y="3318"/>
                  </a:lnTo>
                  <a:lnTo>
                    <a:pt x="6335" y="3318"/>
                  </a:lnTo>
                  <a:cubicBezTo>
                    <a:pt x="6335" y="3318"/>
                    <a:pt x="6346" y="3318"/>
                    <a:pt x="6346" y="3307"/>
                  </a:cubicBezTo>
                  <a:close/>
                  <a:moveTo>
                    <a:pt x="5937" y="3543"/>
                  </a:moveTo>
                  <a:lnTo>
                    <a:pt x="5937" y="3556"/>
                  </a:lnTo>
                  <a:lnTo>
                    <a:pt x="5927" y="3543"/>
                  </a:lnTo>
                  <a:close/>
                  <a:moveTo>
                    <a:pt x="1865" y="3566"/>
                  </a:moveTo>
                  <a:cubicBezTo>
                    <a:pt x="1854" y="3566"/>
                    <a:pt x="1854" y="3576"/>
                    <a:pt x="1854" y="3576"/>
                  </a:cubicBezTo>
                  <a:cubicBezTo>
                    <a:pt x="1854" y="3576"/>
                    <a:pt x="1854" y="3566"/>
                    <a:pt x="1841" y="3566"/>
                  </a:cubicBezTo>
                  <a:close/>
                  <a:moveTo>
                    <a:pt x="3566" y="3607"/>
                  </a:moveTo>
                  <a:lnTo>
                    <a:pt x="3566" y="3620"/>
                  </a:lnTo>
                  <a:cubicBezTo>
                    <a:pt x="3566" y="3607"/>
                    <a:pt x="3566" y="3607"/>
                    <a:pt x="3556" y="3607"/>
                  </a:cubicBezTo>
                  <a:close/>
                  <a:moveTo>
                    <a:pt x="3987" y="3801"/>
                  </a:moveTo>
                  <a:lnTo>
                    <a:pt x="3998" y="3814"/>
                  </a:lnTo>
                  <a:cubicBezTo>
                    <a:pt x="3998" y="3814"/>
                    <a:pt x="3987" y="3814"/>
                    <a:pt x="3987" y="3801"/>
                  </a:cubicBezTo>
                  <a:close/>
                  <a:moveTo>
                    <a:pt x="2811" y="4049"/>
                  </a:moveTo>
                  <a:cubicBezTo>
                    <a:pt x="2801" y="4049"/>
                    <a:pt x="2801" y="4060"/>
                    <a:pt x="2801" y="4060"/>
                  </a:cubicBezTo>
                  <a:lnTo>
                    <a:pt x="2801" y="4049"/>
                  </a:lnTo>
                  <a:close/>
                  <a:moveTo>
                    <a:pt x="2501" y="4277"/>
                  </a:moveTo>
                  <a:lnTo>
                    <a:pt x="2501" y="4298"/>
                  </a:lnTo>
                  <a:cubicBezTo>
                    <a:pt x="2488" y="4287"/>
                    <a:pt x="2477" y="4287"/>
                    <a:pt x="2477" y="4287"/>
                  </a:cubicBezTo>
                  <a:cubicBezTo>
                    <a:pt x="2477" y="4277"/>
                    <a:pt x="2488" y="4277"/>
                    <a:pt x="2501" y="4277"/>
                  </a:cubicBezTo>
                  <a:close/>
                  <a:moveTo>
                    <a:pt x="2801" y="4492"/>
                  </a:moveTo>
                  <a:cubicBezTo>
                    <a:pt x="2797" y="4495"/>
                    <a:pt x="2795" y="4496"/>
                    <a:pt x="2793" y="4496"/>
                  </a:cubicBezTo>
                  <a:cubicBezTo>
                    <a:pt x="2789" y="4496"/>
                    <a:pt x="2787" y="4492"/>
                    <a:pt x="2780" y="4492"/>
                  </a:cubicBezTo>
                  <a:close/>
                  <a:moveTo>
                    <a:pt x="6421" y="4556"/>
                  </a:moveTo>
                  <a:lnTo>
                    <a:pt x="6421" y="4567"/>
                  </a:lnTo>
                  <a:cubicBezTo>
                    <a:pt x="6410" y="4567"/>
                    <a:pt x="6410" y="4556"/>
                    <a:pt x="6410" y="4556"/>
                  </a:cubicBezTo>
                  <a:close/>
                  <a:moveTo>
                    <a:pt x="3124" y="4719"/>
                  </a:moveTo>
                  <a:lnTo>
                    <a:pt x="3124" y="4730"/>
                  </a:lnTo>
                  <a:lnTo>
                    <a:pt x="3113" y="4730"/>
                  </a:lnTo>
                  <a:cubicBezTo>
                    <a:pt x="3113" y="4730"/>
                    <a:pt x="3113" y="4719"/>
                    <a:pt x="3124" y="4719"/>
                  </a:cubicBezTo>
                  <a:close/>
                  <a:moveTo>
                    <a:pt x="215" y="5322"/>
                  </a:moveTo>
                  <a:cubicBezTo>
                    <a:pt x="215" y="5322"/>
                    <a:pt x="225" y="5322"/>
                    <a:pt x="225" y="5332"/>
                  </a:cubicBezTo>
                  <a:lnTo>
                    <a:pt x="215" y="5332"/>
                  </a:lnTo>
                  <a:lnTo>
                    <a:pt x="215" y="5322"/>
                  </a:lnTo>
                  <a:close/>
                  <a:moveTo>
                    <a:pt x="6087" y="5342"/>
                  </a:moveTo>
                  <a:lnTo>
                    <a:pt x="6087" y="5342"/>
                  </a:lnTo>
                  <a:cubicBezTo>
                    <a:pt x="6098" y="5353"/>
                    <a:pt x="6098" y="5353"/>
                    <a:pt x="6098" y="5366"/>
                  </a:cubicBezTo>
                  <a:cubicBezTo>
                    <a:pt x="6098" y="5353"/>
                    <a:pt x="6087" y="5353"/>
                    <a:pt x="6087" y="5342"/>
                  </a:cubicBezTo>
                  <a:close/>
                  <a:moveTo>
                    <a:pt x="4440" y="5441"/>
                  </a:moveTo>
                  <a:lnTo>
                    <a:pt x="4440" y="5461"/>
                  </a:lnTo>
                  <a:cubicBezTo>
                    <a:pt x="4427" y="5451"/>
                    <a:pt x="4440" y="5451"/>
                    <a:pt x="4440" y="5441"/>
                  </a:cubicBezTo>
                  <a:close/>
                  <a:moveTo>
                    <a:pt x="4580" y="5570"/>
                  </a:moveTo>
                  <a:lnTo>
                    <a:pt x="4580" y="5580"/>
                  </a:lnTo>
                  <a:lnTo>
                    <a:pt x="4569" y="5570"/>
                  </a:lnTo>
                  <a:close/>
                  <a:moveTo>
                    <a:pt x="2824" y="6012"/>
                  </a:moveTo>
                  <a:cubicBezTo>
                    <a:pt x="2824" y="6022"/>
                    <a:pt x="2824" y="6022"/>
                    <a:pt x="2811" y="6022"/>
                  </a:cubicBezTo>
                  <a:cubicBezTo>
                    <a:pt x="2811" y="6022"/>
                    <a:pt x="2824" y="6022"/>
                    <a:pt x="2824" y="6012"/>
                  </a:cubicBezTo>
                  <a:close/>
                  <a:moveTo>
                    <a:pt x="2382" y="6193"/>
                  </a:moveTo>
                  <a:lnTo>
                    <a:pt x="2371" y="6206"/>
                  </a:lnTo>
                  <a:cubicBezTo>
                    <a:pt x="2371" y="6206"/>
                    <a:pt x="2371" y="6193"/>
                    <a:pt x="2382" y="6193"/>
                  </a:cubicBezTo>
                  <a:close/>
                  <a:moveTo>
                    <a:pt x="4699" y="6258"/>
                  </a:moveTo>
                  <a:lnTo>
                    <a:pt x="4686" y="6271"/>
                  </a:lnTo>
                  <a:cubicBezTo>
                    <a:pt x="4686" y="6271"/>
                    <a:pt x="4686" y="6258"/>
                    <a:pt x="4699" y="6258"/>
                  </a:cubicBezTo>
                  <a:close/>
                  <a:moveTo>
                    <a:pt x="1368" y="6400"/>
                  </a:moveTo>
                  <a:cubicBezTo>
                    <a:pt x="1368" y="6405"/>
                    <a:pt x="1365" y="6408"/>
                    <a:pt x="1363" y="6408"/>
                  </a:cubicBezTo>
                  <a:cubicBezTo>
                    <a:pt x="1360" y="6408"/>
                    <a:pt x="1358" y="6405"/>
                    <a:pt x="1358" y="6400"/>
                  </a:cubicBezTo>
                  <a:close/>
                  <a:moveTo>
                    <a:pt x="2930" y="6581"/>
                  </a:moveTo>
                  <a:lnTo>
                    <a:pt x="2930" y="6594"/>
                  </a:lnTo>
                  <a:cubicBezTo>
                    <a:pt x="2930" y="6594"/>
                    <a:pt x="2930" y="6581"/>
                    <a:pt x="2920" y="6581"/>
                  </a:cubicBezTo>
                  <a:close/>
                  <a:moveTo>
                    <a:pt x="1497" y="6669"/>
                  </a:moveTo>
                  <a:cubicBezTo>
                    <a:pt x="1497" y="6669"/>
                    <a:pt x="1497" y="6679"/>
                    <a:pt x="1487" y="6679"/>
                  </a:cubicBezTo>
                  <a:lnTo>
                    <a:pt x="1487" y="6669"/>
                  </a:lnTo>
                  <a:close/>
                  <a:moveTo>
                    <a:pt x="1929" y="6734"/>
                  </a:moveTo>
                  <a:cubicBezTo>
                    <a:pt x="1940" y="6734"/>
                    <a:pt x="1929" y="6744"/>
                    <a:pt x="1929" y="6744"/>
                  </a:cubicBezTo>
                  <a:lnTo>
                    <a:pt x="1929" y="6734"/>
                  </a:lnTo>
                  <a:close/>
                  <a:moveTo>
                    <a:pt x="4838" y="7088"/>
                  </a:moveTo>
                  <a:cubicBezTo>
                    <a:pt x="4838" y="7098"/>
                    <a:pt x="4838" y="7098"/>
                    <a:pt x="4828" y="7098"/>
                  </a:cubicBezTo>
                  <a:lnTo>
                    <a:pt x="4828" y="7088"/>
                  </a:lnTo>
                  <a:close/>
                  <a:moveTo>
                    <a:pt x="2759" y="7282"/>
                  </a:moveTo>
                  <a:cubicBezTo>
                    <a:pt x="2759" y="7282"/>
                    <a:pt x="2746" y="7282"/>
                    <a:pt x="2746" y="7292"/>
                  </a:cubicBezTo>
                  <a:cubicBezTo>
                    <a:pt x="2746" y="7282"/>
                    <a:pt x="2746" y="7282"/>
                    <a:pt x="2759" y="7282"/>
                  </a:cubicBezTo>
                  <a:close/>
                  <a:moveTo>
                    <a:pt x="2471" y="7623"/>
                  </a:moveTo>
                  <a:cubicBezTo>
                    <a:pt x="2472" y="7623"/>
                    <a:pt x="2474" y="7624"/>
                    <a:pt x="2477" y="7628"/>
                  </a:cubicBezTo>
                  <a:cubicBezTo>
                    <a:pt x="2488" y="7628"/>
                    <a:pt x="2488" y="7628"/>
                    <a:pt x="2488" y="7639"/>
                  </a:cubicBezTo>
                  <a:lnTo>
                    <a:pt x="2467" y="7639"/>
                  </a:lnTo>
                  <a:cubicBezTo>
                    <a:pt x="2467" y="7631"/>
                    <a:pt x="2467" y="7623"/>
                    <a:pt x="2471" y="7623"/>
                  </a:cubicBezTo>
                  <a:close/>
                  <a:moveTo>
                    <a:pt x="3923" y="7649"/>
                  </a:moveTo>
                  <a:cubicBezTo>
                    <a:pt x="3923" y="7659"/>
                    <a:pt x="3910" y="7670"/>
                    <a:pt x="3900" y="7680"/>
                  </a:cubicBezTo>
                  <a:cubicBezTo>
                    <a:pt x="3910" y="7670"/>
                    <a:pt x="3910" y="7659"/>
                    <a:pt x="3923" y="7649"/>
                  </a:cubicBezTo>
                  <a:close/>
                  <a:moveTo>
                    <a:pt x="2876" y="7822"/>
                  </a:moveTo>
                  <a:cubicBezTo>
                    <a:pt x="2889" y="7822"/>
                    <a:pt x="2889" y="7833"/>
                    <a:pt x="2889" y="7833"/>
                  </a:cubicBezTo>
                  <a:lnTo>
                    <a:pt x="2876" y="7833"/>
                  </a:lnTo>
                  <a:lnTo>
                    <a:pt x="2876" y="7822"/>
                  </a:lnTo>
                  <a:close/>
                  <a:moveTo>
                    <a:pt x="2263" y="8016"/>
                  </a:moveTo>
                  <a:lnTo>
                    <a:pt x="2273" y="8026"/>
                  </a:lnTo>
                  <a:cubicBezTo>
                    <a:pt x="2263" y="8026"/>
                    <a:pt x="2263" y="8026"/>
                    <a:pt x="2263" y="8016"/>
                  </a:cubicBezTo>
                  <a:close/>
                  <a:moveTo>
                    <a:pt x="2770" y="8068"/>
                  </a:moveTo>
                  <a:lnTo>
                    <a:pt x="2780" y="8081"/>
                  </a:lnTo>
                  <a:lnTo>
                    <a:pt x="2780" y="8101"/>
                  </a:lnTo>
                  <a:cubicBezTo>
                    <a:pt x="2780" y="8091"/>
                    <a:pt x="2780" y="8081"/>
                    <a:pt x="2770" y="8068"/>
                  </a:cubicBezTo>
                  <a:close/>
                  <a:moveTo>
                    <a:pt x="4223" y="8091"/>
                  </a:moveTo>
                  <a:lnTo>
                    <a:pt x="4212" y="8101"/>
                  </a:lnTo>
                  <a:lnTo>
                    <a:pt x="4212" y="8091"/>
                  </a:lnTo>
                  <a:close/>
                  <a:moveTo>
                    <a:pt x="3382" y="8220"/>
                  </a:moveTo>
                  <a:cubicBezTo>
                    <a:pt x="3372" y="8220"/>
                    <a:pt x="3372" y="8220"/>
                    <a:pt x="3372" y="8231"/>
                  </a:cubicBezTo>
                  <a:lnTo>
                    <a:pt x="3372" y="8220"/>
                  </a:lnTo>
                  <a:close/>
                  <a:moveTo>
                    <a:pt x="3770" y="8489"/>
                  </a:moveTo>
                  <a:lnTo>
                    <a:pt x="3770" y="8500"/>
                  </a:lnTo>
                  <a:cubicBezTo>
                    <a:pt x="3760" y="8500"/>
                    <a:pt x="3760" y="8489"/>
                    <a:pt x="3770" y="8489"/>
                  </a:cubicBezTo>
                  <a:close/>
                  <a:moveTo>
                    <a:pt x="3858" y="0"/>
                  </a:moveTo>
                  <a:lnTo>
                    <a:pt x="3858" y="10"/>
                  </a:lnTo>
                  <a:cubicBezTo>
                    <a:pt x="3781" y="21"/>
                    <a:pt x="3706" y="52"/>
                    <a:pt x="3651" y="116"/>
                  </a:cubicBezTo>
                  <a:cubicBezTo>
                    <a:pt x="3566" y="225"/>
                    <a:pt x="3512" y="354"/>
                    <a:pt x="3501" y="484"/>
                  </a:cubicBezTo>
                  <a:lnTo>
                    <a:pt x="3501" y="517"/>
                  </a:lnTo>
                  <a:cubicBezTo>
                    <a:pt x="3491" y="548"/>
                    <a:pt x="3491" y="592"/>
                    <a:pt x="3491" y="623"/>
                  </a:cubicBezTo>
                  <a:lnTo>
                    <a:pt x="3491" y="657"/>
                  </a:lnTo>
                  <a:lnTo>
                    <a:pt x="3491" y="678"/>
                  </a:lnTo>
                  <a:cubicBezTo>
                    <a:pt x="3470" y="872"/>
                    <a:pt x="3481" y="1065"/>
                    <a:pt x="3491" y="1259"/>
                  </a:cubicBezTo>
                  <a:lnTo>
                    <a:pt x="3491" y="1280"/>
                  </a:lnTo>
                  <a:lnTo>
                    <a:pt x="3491" y="1433"/>
                  </a:lnTo>
                  <a:cubicBezTo>
                    <a:pt x="3500" y="1480"/>
                    <a:pt x="3493" y="1510"/>
                    <a:pt x="3449" y="1510"/>
                  </a:cubicBezTo>
                  <a:cubicBezTo>
                    <a:pt x="3442" y="1510"/>
                    <a:pt x="3435" y="1509"/>
                    <a:pt x="3426" y="1508"/>
                  </a:cubicBezTo>
                  <a:cubicBezTo>
                    <a:pt x="3382" y="1487"/>
                    <a:pt x="3341" y="1497"/>
                    <a:pt x="3297" y="1487"/>
                  </a:cubicBezTo>
                  <a:cubicBezTo>
                    <a:pt x="3195" y="1479"/>
                    <a:pt x="3094" y="1475"/>
                    <a:pt x="2995" y="1475"/>
                  </a:cubicBezTo>
                  <a:cubicBezTo>
                    <a:pt x="2662" y="1475"/>
                    <a:pt x="2341" y="1522"/>
                    <a:pt x="2025" y="1637"/>
                  </a:cubicBezTo>
                  <a:cubicBezTo>
                    <a:pt x="1906" y="1681"/>
                    <a:pt x="1790" y="1733"/>
                    <a:pt x="1681" y="1810"/>
                  </a:cubicBezTo>
                  <a:cubicBezTo>
                    <a:pt x="1637" y="1841"/>
                    <a:pt x="1596" y="1875"/>
                    <a:pt x="1531" y="1896"/>
                  </a:cubicBezTo>
                  <a:cubicBezTo>
                    <a:pt x="1422" y="1939"/>
                    <a:pt x="1314" y="1991"/>
                    <a:pt x="1218" y="2056"/>
                  </a:cubicBezTo>
                  <a:cubicBezTo>
                    <a:pt x="1078" y="2144"/>
                    <a:pt x="926" y="2239"/>
                    <a:pt x="807" y="2358"/>
                  </a:cubicBezTo>
                  <a:cubicBezTo>
                    <a:pt x="755" y="2392"/>
                    <a:pt x="722" y="2444"/>
                    <a:pt x="678" y="2488"/>
                  </a:cubicBezTo>
                  <a:cubicBezTo>
                    <a:pt x="538" y="2638"/>
                    <a:pt x="419" y="2801"/>
                    <a:pt x="334" y="2984"/>
                  </a:cubicBezTo>
                  <a:cubicBezTo>
                    <a:pt x="248" y="3144"/>
                    <a:pt x="184" y="3328"/>
                    <a:pt x="140" y="3512"/>
                  </a:cubicBezTo>
                  <a:cubicBezTo>
                    <a:pt x="129" y="3543"/>
                    <a:pt x="119" y="3587"/>
                    <a:pt x="109" y="3620"/>
                  </a:cubicBezTo>
                  <a:cubicBezTo>
                    <a:pt x="75" y="3770"/>
                    <a:pt x="54" y="3920"/>
                    <a:pt x="31" y="4073"/>
                  </a:cubicBezTo>
                  <a:cubicBezTo>
                    <a:pt x="0" y="4104"/>
                    <a:pt x="44" y="4158"/>
                    <a:pt x="10" y="4189"/>
                  </a:cubicBezTo>
                  <a:lnTo>
                    <a:pt x="10" y="4287"/>
                  </a:lnTo>
                  <a:lnTo>
                    <a:pt x="10" y="4502"/>
                  </a:lnTo>
                  <a:lnTo>
                    <a:pt x="10" y="4577"/>
                  </a:lnTo>
                  <a:lnTo>
                    <a:pt x="21" y="4577"/>
                  </a:lnTo>
                  <a:lnTo>
                    <a:pt x="21" y="4621"/>
                  </a:lnTo>
                  <a:cubicBezTo>
                    <a:pt x="21" y="4621"/>
                    <a:pt x="21" y="4621"/>
                    <a:pt x="21" y="4621"/>
                  </a:cubicBezTo>
                  <a:lnTo>
                    <a:pt x="21" y="4621"/>
                  </a:lnTo>
                  <a:cubicBezTo>
                    <a:pt x="21" y="4631"/>
                    <a:pt x="31" y="4631"/>
                    <a:pt x="31" y="4642"/>
                  </a:cubicBezTo>
                  <a:cubicBezTo>
                    <a:pt x="21" y="4631"/>
                    <a:pt x="21" y="4631"/>
                    <a:pt x="21" y="4621"/>
                  </a:cubicBezTo>
                  <a:lnTo>
                    <a:pt x="21" y="4621"/>
                  </a:lnTo>
                  <a:cubicBezTo>
                    <a:pt x="21" y="4665"/>
                    <a:pt x="10" y="4706"/>
                    <a:pt x="31" y="4750"/>
                  </a:cubicBezTo>
                  <a:lnTo>
                    <a:pt x="31" y="4761"/>
                  </a:lnTo>
                  <a:cubicBezTo>
                    <a:pt x="54" y="4913"/>
                    <a:pt x="65" y="5063"/>
                    <a:pt x="96" y="5203"/>
                  </a:cubicBezTo>
                  <a:cubicBezTo>
                    <a:pt x="96" y="5267"/>
                    <a:pt x="109" y="5322"/>
                    <a:pt x="129" y="5376"/>
                  </a:cubicBezTo>
                  <a:cubicBezTo>
                    <a:pt x="129" y="5397"/>
                    <a:pt x="129" y="5407"/>
                    <a:pt x="140" y="5430"/>
                  </a:cubicBezTo>
                  <a:cubicBezTo>
                    <a:pt x="160" y="5547"/>
                    <a:pt x="194" y="5666"/>
                    <a:pt x="225" y="5774"/>
                  </a:cubicBezTo>
                  <a:cubicBezTo>
                    <a:pt x="238" y="5839"/>
                    <a:pt x="259" y="5904"/>
                    <a:pt x="279" y="5968"/>
                  </a:cubicBezTo>
                  <a:cubicBezTo>
                    <a:pt x="303" y="6012"/>
                    <a:pt x="313" y="6054"/>
                    <a:pt x="323" y="6108"/>
                  </a:cubicBezTo>
                  <a:cubicBezTo>
                    <a:pt x="354" y="6172"/>
                    <a:pt x="367" y="6237"/>
                    <a:pt x="398" y="6302"/>
                  </a:cubicBezTo>
                  <a:cubicBezTo>
                    <a:pt x="398" y="6312"/>
                    <a:pt x="388" y="6322"/>
                    <a:pt x="398" y="6335"/>
                  </a:cubicBezTo>
                  <a:cubicBezTo>
                    <a:pt x="409" y="6366"/>
                    <a:pt x="432" y="6400"/>
                    <a:pt x="442" y="6421"/>
                  </a:cubicBezTo>
                  <a:cubicBezTo>
                    <a:pt x="473" y="6550"/>
                    <a:pt x="528" y="6679"/>
                    <a:pt x="582" y="6798"/>
                  </a:cubicBezTo>
                  <a:cubicBezTo>
                    <a:pt x="582" y="6809"/>
                    <a:pt x="592" y="6819"/>
                    <a:pt x="592" y="6829"/>
                  </a:cubicBezTo>
                  <a:cubicBezTo>
                    <a:pt x="613" y="6894"/>
                    <a:pt x="636" y="6948"/>
                    <a:pt x="667" y="7003"/>
                  </a:cubicBezTo>
                  <a:cubicBezTo>
                    <a:pt x="678" y="7034"/>
                    <a:pt x="691" y="7057"/>
                    <a:pt x="701" y="7077"/>
                  </a:cubicBezTo>
                  <a:cubicBezTo>
                    <a:pt x="830" y="7370"/>
                    <a:pt x="980" y="7659"/>
                    <a:pt x="1153" y="7918"/>
                  </a:cubicBezTo>
                  <a:cubicBezTo>
                    <a:pt x="1402" y="8285"/>
                    <a:pt x="1691" y="8608"/>
                    <a:pt x="2079" y="8844"/>
                  </a:cubicBezTo>
                  <a:cubicBezTo>
                    <a:pt x="2219" y="8921"/>
                    <a:pt x="2371" y="8986"/>
                    <a:pt x="2532" y="9017"/>
                  </a:cubicBezTo>
                  <a:cubicBezTo>
                    <a:pt x="2617" y="9050"/>
                    <a:pt x="2715" y="9061"/>
                    <a:pt x="2811" y="9071"/>
                  </a:cubicBezTo>
                  <a:cubicBezTo>
                    <a:pt x="2823" y="9071"/>
                    <a:pt x="2831" y="9069"/>
                    <a:pt x="2838" y="9069"/>
                  </a:cubicBezTo>
                  <a:cubicBezTo>
                    <a:pt x="2845" y="9069"/>
                    <a:pt x="2850" y="9071"/>
                    <a:pt x="2855" y="9082"/>
                  </a:cubicBezTo>
                  <a:lnTo>
                    <a:pt x="3005" y="9082"/>
                  </a:lnTo>
                  <a:lnTo>
                    <a:pt x="3005" y="9071"/>
                  </a:lnTo>
                  <a:cubicBezTo>
                    <a:pt x="3437" y="9050"/>
                    <a:pt x="3825" y="8867"/>
                    <a:pt x="4158" y="8608"/>
                  </a:cubicBezTo>
                  <a:cubicBezTo>
                    <a:pt x="4212" y="8564"/>
                    <a:pt x="4256" y="8533"/>
                    <a:pt x="4298" y="8500"/>
                  </a:cubicBezTo>
                  <a:cubicBezTo>
                    <a:pt x="4611" y="8241"/>
                    <a:pt x="4880" y="7952"/>
                    <a:pt x="5128" y="7639"/>
                  </a:cubicBezTo>
                  <a:cubicBezTo>
                    <a:pt x="5247" y="7486"/>
                    <a:pt x="5366" y="7336"/>
                    <a:pt x="5461" y="7163"/>
                  </a:cubicBezTo>
                  <a:cubicBezTo>
                    <a:pt x="5591" y="6992"/>
                    <a:pt x="5699" y="6809"/>
                    <a:pt x="5818" y="6625"/>
                  </a:cubicBezTo>
                  <a:cubicBezTo>
                    <a:pt x="5904" y="6475"/>
                    <a:pt x="6002" y="6335"/>
                    <a:pt x="6077" y="6172"/>
                  </a:cubicBezTo>
                  <a:cubicBezTo>
                    <a:pt x="6077" y="6162"/>
                    <a:pt x="6087" y="6162"/>
                    <a:pt x="6087" y="6152"/>
                  </a:cubicBezTo>
                  <a:cubicBezTo>
                    <a:pt x="6162" y="5999"/>
                    <a:pt x="6237" y="5849"/>
                    <a:pt x="6302" y="5689"/>
                  </a:cubicBezTo>
                  <a:cubicBezTo>
                    <a:pt x="6356" y="5570"/>
                    <a:pt x="6410" y="5441"/>
                    <a:pt x="6444" y="5311"/>
                  </a:cubicBezTo>
                  <a:cubicBezTo>
                    <a:pt x="6475" y="5223"/>
                    <a:pt x="6496" y="5138"/>
                    <a:pt x="6519" y="5042"/>
                  </a:cubicBezTo>
                  <a:cubicBezTo>
                    <a:pt x="6573" y="4859"/>
                    <a:pt x="6604" y="4655"/>
                    <a:pt x="6638" y="4461"/>
                  </a:cubicBezTo>
                  <a:cubicBezTo>
                    <a:pt x="6638" y="4448"/>
                    <a:pt x="6625" y="4417"/>
                    <a:pt x="6659" y="4406"/>
                  </a:cubicBezTo>
                  <a:lnTo>
                    <a:pt x="6659" y="4373"/>
                  </a:lnTo>
                  <a:lnTo>
                    <a:pt x="6659" y="4308"/>
                  </a:lnTo>
                  <a:lnTo>
                    <a:pt x="6659" y="4277"/>
                  </a:lnTo>
                  <a:lnTo>
                    <a:pt x="6659" y="4114"/>
                  </a:lnTo>
                  <a:lnTo>
                    <a:pt x="6659" y="4060"/>
                  </a:lnTo>
                  <a:lnTo>
                    <a:pt x="6659" y="3954"/>
                  </a:lnTo>
                  <a:lnTo>
                    <a:pt x="6648" y="3954"/>
                  </a:lnTo>
                  <a:cubicBezTo>
                    <a:pt x="6648" y="3920"/>
                    <a:pt x="6638" y="3900"/>
                    <a:pt x="6638" y="3866"/>
                  </a:cubicBezTo>
                  <a:cubicBezTo>
                    <a:pt x="6625" y="3716"/>
                    <a:pt x="6604" y="3566"/>
                    <a:pt x="6560" y="3413"/>
                  </a:cubicBezTo>
                  <a:cubicBezTo>
                    <a:pt x="6560" y="3372"/>
                    <a:pt x="6540" y="3328"/>
                    <a:pt x="6529" y="3284"/>
                  </a:cubicBezTo>
                  <a:cubicBezTo>
                    <a:pt x="6519" y="3219"/>
                    <a:pt x="6485" y="3155"/>
                    <a:pt x="6465" y="3103"/>
                  </a:cubicBezTo>
                  <a:cubicBezTo>
                    <a:pt x="6315" y="2790"/>
                    <a:pt x="6098" y="2542"/>
                    <a:pt x="5798" y="2369"/>
                  </a:cubicBezTo>
                  <a:cubicBezTo>
                    <a:pt x="5798" y="2358"/>
                    <a:pt x="5785" y="2358"/>
                    <a:pt x="5785" y="2358"/>
                  </a:cubicBezTo>
                  <a:cubicBezTo>
                    <a:pt x="5720" y="2327"/>
                    <a:pt x="5668" y="2283"/>
                    <a:pt x="5614" y="2229"/>
                  </a:cubicBezTo>
                  <a:cubicBezTo>
                    <a:pt x="5580" y="2208"/>
                    <a:pt x="5549" y="2175"/>
                    <a:pt x="5505" y="2154"/>
                  </a:cubicBezTo>
                  <a:cubicBezTo>
                    <a:pt x="5485" y="2133"/>
                    <a:pt x="5474" y="2120"/>
                    <a:pt x="5441" y="2110"/>
                  </a:cubicBezTo>
                  <a:cubicBezTo>
                    <a:pt x="5420" y="2089"/>
                    <a:pt x="5386" y="2069"/>
                    <a:pt x="5355" y="2056"/>
                  </a:cubicBezTo>
                  <a:cubicBezTo>
                    <a:pt x="5322" y="2035"/>
                    <a:pt x="5280" y="2014"/>
                    <a:pt x="5236" y="2004"/>
                  </a:cubicBezTo>
                  <a:cubicBezTo>
                    <a:pt x="5216" y="1981"/>
                    <a:pt x="5192" y="1981"/>
                    <a:pt x="5161" y="1970"/>
                  </a:cubicBezTo>
                  <a:cubicBezTo>
                    <a:pt x="5107" y="1950"/>
                    <a:pt x="5063" y="1927"/>
                    <a:pt x="5009" y="1916"/>
                  </a:cubicBezTo>
                  <a:cubicBezTo>
                    <a:pt x="4869" y="1862"/>
                    <a:pt x="4730" y="1841"/>
                    <a:pt x="4580" y="1797"/>
                  </a:cubicBezTo>
                  <a:cubicBezTo>
                    <a:pt x="4492" y="1777"/>
                    <a:pt x="4492" y="1777"/>
                    <a:pt x="4525" y="1691"/>
                  </a:cubicBezTo>
                  <a:cubicBezTo>
                    <a:pt x="4546" y="1637"/>
                    <a:pt x="4590" y="1583"/>
                    <a:pt x="4600" y="1518"/>
                  </a:cubicBezTo>
                  <a:cubicBezTo>
                    <a:pt x="4675" y="1389"/>
                    <a:pt x="4740" y="1249"/>
                    <a:pt x="4794" y="1099"/>
                  </a:cubicBezTo>
                  <a:lnTo>
                    <a:pt x="4794" y="1076"/>
                  </a:lnTo>
                  <a:cubicBezTo>
                    <a:pt x="4869" y="947"/>
                    <a:pt x="4924" y="828"/>
                    <a:pt x="4944" y="688"/>
                  </a:cubicBezTo>
                  <a:cubicBezTo>
                    <a:pt x="4968" y="647"/>
                    <a:pt x="4968" y="603"/>
                    <a:pt x="4957" y="569"/>
                  </a:cubicBezTo>
                  <a:cubicBezTo>
                    <a:pt x="4968" y="484"/>
                    <a:pt x="4934" y="409"/>
                    <a:pt x="4880" y="344"/>
                  </a:cubicBezTo>
                  <a:cubicBezTo>
                    <a:pt x="4859" y="323"/>
                    <a:pt x="4838" y="290"/>
                    <a:pt x="4805" y="279"/>
                  </a:cubicBezTo>
                  <a:cubicBezTo>
                    <a:pt x="4805" y="269"/>
                    <a:pt x="4794" y="269"/>
                    <a:pt x="4784" y="269"/>
                  </a:cubicBezTo>
                  <a:cubicBezTo>
                    <a:pt x="4709" y="225"/>
                    <a:pt x="4621" y="225"/>
                    <a:pt x="4546" y="181"/>
                  </a:cubicBezTo>
                  <a:cubicBezTo>
                    <a:pt x="4525" y="171"/>
                    <a:pt x="4505" y="160"/>
                    <a:pt x="4481" y="160"/>
                  </a:cubicBezTo>
                  <a:cubicBezTo>
                    <a:pt x="4427" y="140"/>
                    <a:pt x="4386" y="116"/>
                    <a:pt x="4342" y="106"/>
                  </a:cubicBezTo>
                  <a:cubicBezTo>
                    <a:pt x="4287" y="85"/>
                    <a:pt x="4233" y="65"/>
                    <a:pt x="4181" y="52"/>
                  </a:cubicBezTo>
                  <a:cubicBezTo>
                    <a:pt x="4117" y="31"/>
                    <a:pt x="4039" y="21"/>
                    <a:pt x="3975" y="10"/>
                  </a:cubicBezTo>
                  <a:lnTo>
                    <a:pt x="3975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3" name="Google Shape;2473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47552" y="955106"/>
              <a:ext cx="1323294" cy="1808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4" name="Google Shape;2474;p38"/>
          <p:cNvGrpSpPr/>
          <p:nvPr/>
        </p:nvGrpSpPr>
        <p:grpSpPr>
          <a:xfrm>
            <a:off x="5719467" y="1689943"/>
            <a:ext cx="1664884" cy="2053343"/>
            <a:chOff x="1715900" y="1848702"/>
            <a:chExt cx="1524619" cy="1880350"/>
          </a:xfrm>
        </p:grpSpPr>
        <p:sp>
          <p:nvSpPr>
            <p:cNvPr id="2475" name="Google Shape;2475;p38"/>
            <p:cNvSpPr/>
            <p:nvPr/>
          </p:nvSpPr>
          <p:spPr>
            <a:xfrm>
              <a:off x="1715900" y="1850424"/>
              <a:ext cx="1524619" cy="1876897"/>
            </a:xfrm>
            <a:custGeom>
              <a:avLst/>
              <a:gdLst/>
              <a:ahLst/>
              <a:cxnLst/>
              <a:rect l="l" t="t" r="r" b="b"/>
              <a:pathLst>
                <a:path w="9923" h="12216" extrusionOk="0">
                  <a:moveTo>
                    <a:pt x="5570" y="1063"/>
                  </a:moveTo>
                  <a:cubicBezTo>
                    <a:pt x="5570" y="1076"/>
                    <a:pt x="5560" y="1076"/>
                    <a:pt x="5547" y="1076"/>
                  </a:cubicBezTo>
                  <a:cubicBezTo>
                    <a:pt x="5560" y="1076"/>
                    <a:pt x="5560" y="1076"/>
                    <a:pt x="5570" y="1063"/>
                  </a:cubicBezTo>
                  <a:close/>
                  <a:moveTo>
                    <a:pt x="6292" y="1236"/>
                  </a:moveTo>
                  <a:cubicBezTo>
                    <a:pt x="6292" y="1236"/>
                    <a:pt x="6302" y="1236"/>
                    <a:pt x="6302" y="1246"/>
                  </a:cubicBezTo>
                  <a:lnTo>
                    <a:pt x="6292" y="1246"/>
                  </a:lnTo>
                  <a:lnTo>
                    <a:pt x="6292" y="1236"/>
                  </a:lnTo>
                  <a:close/>
                  <a:moveTo>
                    <a:pt x="6387" y="1257"/>
                  </a:moveTo>
                  <a:lnTo>
                    <a:pt x="6387" y="1270"/>
                  </a:lnTo>
                  <a:cubicBezTo>
                    <a:pt x="6377" y="1270"/>
                    <a:pt x="6377" y="1270"/>
                    <a:pt x="6377" y="1257"/>
                  </a:cubicBezTo>
                  <a:close/>
                  <a:moveTo>
                    <a:pt x="4577" y="1365"/>
                  </a:moveTo>
                  <a:cubicBezTo>
                    <a:pt x="4590" y="1365"/>
                    <a:pt x="4590" y="1376"/>
                    <a:pt x="4590" y="1376"/>
                  </a:cubicBezTo>
                  <a:lnTo>
                    <a:pt x="4577" y="1365"/>
                  </a:lnTo>
                  <a:close/>
                  <a:moveTo>
                    <a:pt x="5969" y="1603"/>
                  </a:moveTo>
                  <a:lnTo>
                    <a:pt x="5969" y="1614"/>
                  </a:lnTo>
                  <a:lnTo>
                    <a:pt x="5948" y="1614"/>
                  </a:lnTo>
                  <a:cubicBezTo>
                    <a:pt x="5958" y="1614"/>
                    <a:pt x="5958" y="1614"/>
                    <a:pt x="5969" y="1603"/>
                  </a:cubicBezTo>
                  <a:close/>
                  <a:moveTo>
                    <a:pt x="6323" y="1678"/>
                  </a:moveTo>
                  <a:cubicBezTo>
                    <a:pt x="6323" y="1678"/>
                    <a:pt x="6323" y="1689"/>
                    <a:pt x="6312" y="1689"/>
                  </a:cubicBezTo>
                  <a:lnTo>
                    <a:pt x="6323" y="1678"/>
                  </a:lnTo>
                  <a:close/>
                  <a:moveTo>
                    <a:pt x="5053" y="1957"/>
                  </a:moveTo>
                  <a:lnTo>
                    <a:pt x="5053" y="1991"/>
                  </a:lnTo>
                  <a:cubicBezTo>
                    <a:pt x="5043" y="1981"/>
                    <a:pt x="5043" y="1968"/>
                    <a:pt x="5053" y="1957"/>
                  </a:cubicBezTo>
                  <a:close/>
                  <a:moveTo>
                    <a:pt x="7122" y="2012"/>
                  </a:moveTo>
                  <a:lnTo>
                    <a:pt x="7111" y="2022"/>
                  </a:lnTo>
                  <a:cubicBezTo>
                    <a:pt x="7111" y="2012"/>
                    <a:pt x="7111" y="2012"/>
                    <a:pt x="7122" y="2012"/>
                  </a:cubicBezTo>
                  <a:close/>
                  <a:moveTo>
                    <a:pt x="6442" y="2226"/>
                  </a:moveTo>
                  <a:cubicBezTo>
                    <a:pt x="6431" y="2226"/>
                    <a:pt x="6431" y="2226"/>
                    <a:pt x="6431" y="2239"/>
                  </a:cubicBezTo>
                  <a:lnTo>
                    <a:pt x="6431" y="2226"/>
                  </a:lnTo>
                  <a:close/>
                  <a:moveTo>
                    <a:pt x="2273" y="2485"/>
                  </a:moveTo>
                  <a:cubicBezTo>
                    <a:pt x="2273" y="2485"/>
                    <a:pt x="2273" y="2498"/>
                    <a:pt x="2263" y="2498"/>
                  </a:cubicBezTo>
                  <a:lnTo>
                    <a:pt x="2273" y="2485"/>
                  </a:lnTo>
                  <a:close/>
                  <a:moveTo>
                    <a:pt x="1637" y="2604"/>
                  </a:moveTo>
                  <a:cubicBezTo>
                    <a:pt x="1648" y="2604"/>
                    <a:pt x="1648" y="2614"/>
                    <a:pt x="1648" y="2614"/>
                  </a:cubicBezTo>
                  <a:lnTo>
                    <a:pt x="1637" y="2614"/>
                  </a:lnTo>
                  <a:lnTo>
                    <a:pt x="1637" y="2604"/>
                  </a:lnTo>
                  <a:close/>
                  <a:moveTo>
                    <a:pt x="5904" y="2702"/>
                  </a:moveTo>
                  <a:cubicBezTo>
                    <a:pt x="5904" y="2713"/>
                    <a:pt x="5914" y="2713"/>
                    <a:pt x="5914" y="2713"/>
                  </a:cubicBezTo>
                  <a:lnTo>
                    <a:pt x="5904" y="2713"/>
                  </a:lnTo>
                  <a:lnTo>
                    <a:pt x="5904" y="2702"/>
                  </a:lnTo>
                  <a:close/>
                  <a:moveTo>
                    <a:pt x="4502" y="2788"/>
                  </a:moveTo>
                  <a:lnTo>
                    <a:pt x="4502" y="2798"/>
                  </a:lnTo>
                  <a:cubicBezTo>
                    <a:pt x="4502" y="2798"/>
                    <a:pt x="4502" y="2788"/>
                    <a:pt x="4492" y="2788"/>
                  </a:cubicBezTo>
                  <a:close/>
                  <a:moveTo>
                    <a:pt x="4104" y="3015"/>
                  </a:moveTo>
                  <a:lnTo>
                    <a:pt x="4094" y="3025"/>
                  </a:lnTo>
                  <a:lnTo>
                    <a:pt x="4094" y="3015"/>
                  </a:lnTo>
                  <a:close/>
                  <a:moveTo>
                    <a:pt x="7422" y="3025"/>
                  </a:moveTo>
                  <a:cubicBezTo>
                    <a:pt x="7435" y="3025"/>
                    <a:pt x="7435" y="3025"/>
                    <a:pt x="7435" y="3036"/>
                  </a:cubicBezTo>
                  <a:cubicBezTo>
                    <a:pt x="7435" y="3036"/>
                    <a:pt x="7422" y="3036"/>
                    <a:pt x="7422" y="3025"/>
                  </a:cubicBezTo>
                  <a:close/>
                  <a:moveTo>
                    <a:pt x="7486" y="3025"/>
                  </a:moveTo>
                  <a:cubicBezTo>
                    <a:pt x="7499" y="3025"/>
                    <a:pt x="7520" y="3025"/>
                    <a:pt x="7520" y="3046"/>
                  </a:cubicBezTo>
                  <a:lnTo>
                    <a:pt x="7520" y="3056"/>
                  </a:lnTo>
                  <a:cubicBezTo>
                    <a:pt x="7510" y="3046"/>
                    <a:pt x="7486" y="3046"/>
                    <a:pt x="7476" y="3036"/>
                  </a:cubicBezTo>
                  <a:cubicBezTo>
                    <a:pt x="7466" y="3036"/>
                    <a:pt x="7476" y="3025"/>
                    <a:pt x="7486" y="3025"/>
                  </a:cubicBezTo>
                  <a:close/>
                  <a:moveTo>
                    <a:pt x="6928" y="3261"/>
                  </a:moveTo>
                  <a:cubicBezTo>
                    <a:pt x="6928" y="3274"/>
                    <a:pt x="6928" y="3274"/>
                    <a:pt x="6905" y="3274"/>
                  </a:cubicBezTo>
                  <a:cubicBezTo>
                    <a:pt x="6918" y="3274"/>
                    <a:pt x="6918" y="3261"/>
                    <a:pt x="6928" y="3261"/>
                  </a:cubicBezTo>
                  <a:close/>
                  <a:moveTo>
                    <a:pt x="6465" y="3532"/>
                  </a:moveTo>
                  <a:cubicBezTo>
                    <a:pt x="6452" y="3532"/>
                    <a:pt x="6452" y="3543"/>
                    <a:pt x="6452" y="3543"/>
                  </a:cubicBezTo>
                  <a:lnTo>
                    <a:pt x="6442" y="3543"/>
                  </a:lnTo>
                  <a:cubicBezTo>
                    <a:pt x="6452" y="3532"/>
                    <a:pt x="6452" y="3532"/>
                    <a:pt x="6465" y="3532"/>
                  </a:cubicBezTo>
                  <a:close/>
                  <a:moveTo>
                    <a:pt x="3437" y="3597"/>
                  </a:moveTo>
                  <a:lnTo>
                    <a:pt x="3447" y="3607"/>
                  </a:lnTo>
                  <a:cubicBezTo>
                    <a:pt x="3447" y="3607"/>
                    <a:pt x="3437" y="3607"/>
                    <a:pt x="3437" y="3597"/>
                  </a:cubicBezTo>
                  <a:close/>
                  <a:moveTo>
                    <a:pt x="4060" y="3801"/>
                  </a:moveTo>
                  <a:cubicBezTo>
                    <a:pt x="4073" y="3801"/>
                    <a:pt x="4073" y="3811"/>
                    <a:pt x="4083" y="3811"/>
                  </a:cubicBezTo>
                  <a:lnTo>
                    <a:pt x="4073" y="3811"/>
                  </a:lnTo>
                  <a:lnTo>
                    <a:pt x="4060" y="3801"/>
                  </a:lnTo>
                  <a:close/>
                  <a:moveTo>
                    <a:pt x="2757" y="4005"/>
                  </a:moveTo>
                  <a:lnTo>
                    <a:pt x="2757" y="4016"/>
                  </a:lnTo>
                  <a:lnTo>
                    <a:pt x="2747" y="4016"/>
                  </a:lnTo>
                  <a:lnTo>
                    <a:pt x="2757" y="4005"/>
                  </a:lnTo>
                  <a:close/>
                  <a:moveTo>
                    <a:pt x="2175" y="4091"/>
                  </a:moveTo>
                  <a:lnTo>
                    <a:pt x="2175" y="4101"/>
                  </a:lnTo>
                  <a:lnTo>
                    <a:pt x="2165" y="4101"/>
                  </a:lnTo>
                  <a:cubicBezTo>
                    <a:pt x="2165" y="4091"/>
                    <a:pt x="2165" y="4091"/>
                    <a:pt x="2175" y="4091"/>
                  </a:cubicBezTo>
                  <a:close/>
                  <a:moveTo>
                    <a:pt x="1852" y="4577"/>
                  </a:moveTo>
                  <a:lnTo>
                    <a:pt x="1842" y="4587"/>
                  </a:lnTo>
                  <a:cubicBezTo>
                    <a:pt x="1842" y="4577"/>
                    <a:pt x="1852" y="4577"/>
                    <a:pt x="1852" y="4577"/>
                  </a:cubicBezTo>
                  <a:close/>
                  <a:moveTo>
                    <a:pt x="882" y="4737"/>
                  </a:moveTo>
                  <a:cubicBezTo>
                    <a:pt x="882" y="4737"/>
                    <a:pt x="893" y="4737"/>
                    <a:pt x="893" y="4748"/>
                  </a:cubicBezTo>
                  <a:lnTo>
                    <a:pt x="882" y="4748"/>
                  </a:lnTo>
                  <a:lnTo>
                    <a:pt x="882" y="4737"/>
                  </a:lnTo>
                  <a:close/>
                  <a:moveTo>
                    <a:pt x="4267" y="4846"/>
                  </a:moveTo>
                  <a:cubicBezTo>
                    <a:pt x="4267" y="4854"/>
                    <a:pt x="4260" y="4856"/>
                    <a:pt x="4256" y="4861"/>
                  </a:cubicBezTo>
                  <a:lnTo>
                    <a:pt x="4256" y="4861"/>
                  </a:lnTo>
                  <a:cubicBezTo>
                    <a:pt x="4258" y="4856"/>
                    <a:pt x="4261" y="4851"/>
                    <a:pt x="4267" y="4846"/>
                  </a:cubicBezTo>
                  <a:close/>
                  <a:moveTo>
                    <a:pt x="4125" y="4931"/>
                  </a:moveTo>
                  <a:cubicBezTo>
                    <a:pt x="4125" y="4941"/>
                    <a:pt x="4138" y="4942"/>
                    <a:pt x="4138" y="4954"/>
                  </a:cubicBezTo>
                  <a:cubicBezTo>
                    <a:pt x="4125" y="4942"/>
                    <a:pt x="4125" y="4941"/>
                    <a:pt x="4125" y="4931"/>
                  </a:cubicBezTo>
                  <a:close/>
                  <a:moveTo>
                    <a:pt x="3447" y="4996"/>
                  </a:moveTo>
                  <a:cubicBezTo>
                    <a:pt x="3447" y="4996"/>
                    <a:pt x="3458" y="5006"/>
                    <a:pt x="3458" y="5019"/>
                  </a:cubicBezTo>
                  <a:cubicBezTo>
                    <a:pt x="3447" y="5006"/>
                    <a:pt x="3447" y="5006"/>
                    <a:pt x="3447" y="4996"/>
                  </a:cubicBezTo>
                  <a:close/>
                  <a:moveTo>
                    <a:pt x="3866" y="5084"/>
                  </a:moveTo>
                  <a:cubicBezTo>
                    <a:pt x="3866" y="5094"/>
                    <a:pt x="3866" y="5094"/>
                    <a:pt x="3856" y="5094"/>
                  </a:cubicBezTo>
                  <a:cubicBezTo>
                    <a:pt x="3866" y="5094"/>
                    <a:pt x="3866" y="5084"/>
                    <a:pt x="3866" y="5084"/>
                  </a:cubicBezTo>
                  <a:close/>
                  <a:moveTo>
                    <a:pt x="2597" y="5094"/>
                  </a:moveTo>
                  <a:lnTo>
                    <a:pt x="2597" y="5104"/>
                  </a:lnTo>
                  <a:lnTo>
                    <a:pt x="2586" y="5104"/>
                  </a:lnTo>
                  <a:cubicBezTo>
                    <a:pt x="2586" y="5094"/>
                    <a:pt x="2597" y="5094"/>
                    <a:pt x="2597" y="5094"/>
                  </a:cubicBezTo>
                  <a:close/>
                  <a:moveTo>
                    <a:pt x="1810" y="5254"/>
                  </a:moveTo>
                  <a:lnTo>
                    <a:pt x="1810" y="5265"/>
                  </a:lnTo>
                  <a:lnTo>
                    <a:pt x="1798" y="5254"/>
                  </a:lnTo>
                  <a:close/>
                  <a:moveTo>
                    <a:pt x="7466" y="5278"/>
                  </a:moveTo>
                  <a:lnTo>
                    <a:pt x="7466" y="5288"/>
                  </a:lnTo>
                  <a:lnTo>
                    <a:pt x="7455" y="5288"/>
                  </a:lnTo>
                  <a:cubicBezTo>
                    <a:pt x="7455" y="5288"/>
                    <a:pt x="7466" y="5288"/>
                    <a:pt x="7466" y="5278"/>
                  </a:cubicBezTo>
                  <a:close/>
                  <a:moveTo>
                    <a:pt x="2703" y="5472"/>
                  </a:moveTo>
                  <a:lnTo>
                    <a:pt x="2692" y="5482"/>
                  </a:lnTo>
                  <a:cubicBezTo>
                    <a:pt x="2692" y="5482"/>
                    <a:pt x="2692" y="5472"/>
                    <a:pt x="2703" y="5472"/>
                  </a:cubicBezTo>
                  <a:close/>
                  <a:moveTo>
                    <a:pt x="1875" y="5523"/>
                  </a:moveTo>
                  <a:lnTo>
                    <a:pt x="1885" y="5536"/>
                  </a:lnTo>
                  <a:cubicBezTo>
                    <a:pt x="1885" y="5536"/>
                    <a:pt x="1875" y="5536"/>
                    <a:pt x="1875" y="5547"/>
                  </a:cubicBezTo>
                  <a:lnTo>
                    <a:pt x="1875" y="5523"/>
                  </a:lnTo>
                  <a:close/>
                  <a:moveTo>
                    <a:pt x="6442" y="5547"/>
                  </a:moveTo>
                  <a:cubicBezTo>
                    <a:pt x="6442" y="5557"/>
                    <a:pt x="6431" y="5557"/>
                    <a:pt x="6431" y="5557"/>
                  </a:cubicBezTo>
                  <a:cubicBezTo>
                    <a:pt x="6431" y="5557"/>
                    <a:pt x="6431" y="5547"/>
                    <a:pt x="6442" y="5547"/>
                  </a:cubicBezTo>
                  <a:close/>
                  <a:moveTo>
                    <a:pt x="6087" y="5686"/>
                  </a:moveTo>
                  <a:cubicBezTo>
                    <a:pt x="6087" y="5697"/>
                    <a:pt x="6077" y="5697"/>
                    <a:pt x="6077" y="5697"/>
                  </a:cubicBezTo>
                  <a:cubicBezTo>
                    <a:pt x="6077" y="5697"/>
                    <a:pt x="6077" y="5686"/>
                    <a:pt x="6087" y="5686"/>
                  </a:cubicBezTo>
                  <a:close/>
                  <a:moveTo>
                    <a:pt x="1593" y="5717"/>
                  </a:moveTo>
                  <a:cubicBezTo>
                    <a:pt x="1593" y="5730"/>
                    <a:pt x="1593" y="5730"/>
                    <a:pt x="1604" y="5730"/>
                  </a:cubicBezTo>
                  <a:lnTo>
                    <a:pt x="1593" y="5730"/>
                  </a:lnTo>
                  <a:lnTo>
                    <a:pt x="1593" y="5717"/>
                  </a:lnTo>
                  <a:close/>
                  <a:moveTo>
                    <a:pt x="2273" y="5826"/>
                  </a:moveTo>
                  <a:lnTo>
                    <a:pt x="2263" y="5836"/>
                  </a:lnTo>
                  <a:lnTo>
                    <a:pt x="2250" y="5836"/>
                  </a:lnTo>
                  <a:cubicBezTo>
                    <a:pt x="2263" y="5836"/>
                    <a:pt x="2263" y="5826"/>
                    <a:pt x="2273" y="5826"/>
                  </a:cubicBezTo>
                  <a:close/>
                  <a:moveTo>
                    <a:pt x="4363" y="5826"/>
                  </a:moveTo>
                  <a:cubicBezTo>
                    <a:pt x="4363" y="5826"/>
                    <a:pt x="4363" y="5836"/>
                    <a:pt x="4352" y="5836"/>
                  </a:cubicBezTo>
                  <a:lnTo>
                    <a:pt x="4352" y="5826"/>
                  </a:lnTo>
                  <a:close/>
                  <a:moveTo>
                    <a:pt x="4772" y="5839"/>
                  </a:moveTo>
                  <a:cubicBezTo>
                    <a:pt x="4775" y="5839"/>
                    <a:pt x="4778" y="5841"/>
                    <a:pt x="4784" y="5847"/>
                  </a:cubicBezTo>
                  <a:cubicBezTo>
                    <a:pt x="4771" y="5847"/>
                    <a:pt x="4761" y="5859"/>
                    <a:pt x="4751" y="5859"/>
                  </a:cubicBezTo>
                  <a:lnTo>
                    <a:pt x="4761" y="5847"/>
                  </a:lnTo>
                  <a:cubicBezTo>
                    <a:pt x="4766" y="5841"/>
                    <a:pt x="4769" y="5839"/>
                    <a:pt x="4772" y="5839"/>
                  </a:cubicBezTo>
                  <a:close/>
                  <a:moveTo>
                    <a:pt x="6183" y="5911"/>
                  </a:moveTo>
                  <a:lnTo>
                    <a:pt x="6183" y="5924"/>
                  </a:lnTo>
                  <a:cubicBezTo>
                    <a:pt x="6173" y="5924"/>
                    <a:pt x="6173" y="5911"/>
                    <a:pt x="6173" y="5911"/>
                  </a:cubicBezTo>
                  <a:close/>
                  <a:moveTo>
                    <a:pt x="1702" y="6020"/>
                  </a:moveTo>
                  <a:cubicBezTo>
                    <a:pt x="1702" y="6020"/>
                    <a:pt x="1712" y="6020"/>
                    <a:pt x="1712" y="6030"/>
                  </a:cubicBezTo>
                  <a:lnTo>
                    <a:pt x="1702" y="6030"/>
                  </a:lnTo>
                  <a:lnTo>
                    <a:pt x="1702" y="6020"/>
                  </a:lnTo>
                  <a:close/>
                  <a:moveTo>
                    <a:pt x="1110" y="6084"/>
                  </a:moveTo>
                  <a:cubicBezTo>
                    <a:pt x="1110" y="6084"/>
                    <a:pt x="1110" y="6089"/>
                    <a:pt x="1107" y="6089"/>
                  </a:cubicBezTo>
                  <a:cubicBezTo>
                    <a:pt x="1105" y="6089"/>
                    <a:pt x="1103" y="6088"/>
                    <a:pt x="1099" y="6084"/>
                  </a:cubicBezTo>
                  <a:close/>
                  <a:moveTo>
                    <a:pt x="9082" y="6278"/>
                  </a:moveTo>
                  <a:cubicBezTo>
                    <a:pt x="9082" y="6289"/>
                    <a:pt x="9092" y="6289"/>
                    <a:pt x="9092" y="6289"/>
                  </a:cubicBezTo>
                  <a:lnTo>
                    <a:pt x="9082" y="6289"/>
                  </a:lnTo>
                  <a:lnTo>
                    <a:pt x="9082" y="6278"/>
                  </a:lnTo>
                  <a:close/>
                  <a:moveTo>
                    <a:pt x="1498" y="6343"/>
                  </a:moveTo>
                  <a:cubicBezTo>
                    <a:pt x="1498" y="6343"/>
                    <a:pt x="1508" y="6353"/>
                    <a:pt x="1518" y="6353"/>
                  </a:cubicBezTo>
                  <a:lnTo>
                    <a:pt x="1474" y="6353"/>
                  </a:lnTo>
                  <a:cubicBezTo>
                    <a:pt x="1487" y="6353"/>
                    <a:pt x="1487" y="6343"/>
                    <a:pt x="1498" y="6343"/>
                  </a:cubicBezTo>
                  <a:close/>
                  <a:moveTo>
                    <a:pt x="4148" y="6387"/>
                  </a:moveTo>
                  <a:lnTo>
                    <a:pt x="4148" y="6397"/>
                  </a:lnTo>
                  <a:lnTo>
                    <a:pt x="4138" y="6397"/>
                  </a:lnTo>
                  <a:cubicBezTo>
                    <a:pt x="4138" y="6387"/>
                    <a:pt x="4148" y="6387"/>
                    <a:pt x="4148" y="6387"/>
                  </a:cubicBezTo>
                  <a:close/>
                  <a:moveTo>
                    <a:pt x="6400" y="6775"/>
                  </a:moveTo>
                  <a:cubicBezTo>
                    <a:pt x="6400" y="6780"/>
                    <a:pt x="6397" y="6783"/>
                    <a:pt x="6394" y="6783"/>
                  </a:cubicBezTo>
                  <a:cubicBezTo>
                    <a:pt x="6391" y="6783"/>
                    <a:pt x="6387" y="6780"/>
                    <a:pt x="6387" y="6775"/>
                  </a:cubicBezTo>
                  <a:close/>
                  <a:moveTo>
                    <a:pt x="3921" y="6762"/>
                  </a:moveTo>
                  <a:cubicBezTo>
                    <a:pt x="3927" y="6762"/>
                    <a:pt x="3931" y="6772"/>
                    <a:pt x="3931" y="6785"/>
                  </a:cubicBezTo>
                  <a:cubicBezTo>
                    <a:pt x="3921" y="6785"/>
                    <a:pt x="3921" y="6775"/>
                    <a:pt x="3910" y="6775"/>
                  </a:cubicBezTo>
                  <a:cubicBezTo>
                    <a:pt x="3914" y="6766"/>
                    <a:pt x="3918" y="6762"/>
                    <a:pt x="3921" y="6762"/>
                  </a:cubicBezTo>
                  <a:close/>
                  <a:moveTo>
                    <a:pt x="2586" y="6785"/>
                  </a:moveTo>
                  <a:cubicBezTo>
                    <a:pt x="2586" y="6785"/>
                    <a:pt x="2586" y="6796"/>
                    <a:pt x="2573" y="6796"/>
                  </a:cubicBezTo>
                  <a:cubicBezTo>
                    <a:pt x="2573" y="6785"/>
                    <a:pt x="2573" y="6785"/>
                    <a:pt x="2586" y="6785"/>
                  </a:cubicBezTo>
                  <a:close/>
                  <a:moveTo>
                    <a:pt x="818" y="6796"/>
                  </a:moveTo>
                  <a:lnTo>
                    <a:pt x="828" y="6806"/>
                  </a:lnTo>
                  <a:lnTo>
                    <a:pt x="818" y="6806"/>
                  </a:lnTo>
                  <a:lnTo>
                    <a:pt x="818" y="6796"/>
                  </a:lnTo>
                  <a:close/>
                  <a:moveTo>
                    <a:pt x="1992" y="6979"/>
                  </a:moveTo>
                  <a:lnTo>
                    <a:pt x="2004" y="6989"/>
                  </a:lnTo>
                  <a:cubicBezTo>
                    <a:pt x="1992" y="6989"/>
                    <a:pt x="1992" y="6979"/>
                    <a:pt x="1992" y="6979"/>
                  </a:cubicBezTo>
                  <a:close/>
                  <a:moveTo>
                    <a:pt x="9459" y="7033"/>
                  </a:moveTo>
                  <a:lnTo>
                    <a:pt x="9449" y="7044"/>
                  </a:lnTo>
                  <a:lnTo>
                    <a:pt x="9449" y="7033"/>
                  </a:lnTo>
                  <a:close/>
                  <a:moveTo>
                    <a:pt x="6799" y="7269"/>
                  </a:moveTo>
                  <a:lnTo>
                    <a:pt x="6799" y="7282"/>
                  </a:lnTo>
                  <a:lnTo>
                    <a:pt x="6788" y="7282"/>
                  </a:lnTo>
                  <a:cubicBezTo>
                    <a:pt x="6788" y="7269"/>
                    <a:pt x="6788" y="7269"/>
                    <a:pt x="6799" y="7269"/>
                  </a:cubicBezTo>
                  <a:close/>
                  <a:moveTo>
                    <a:pt x="582" y="7292"/>
                  </a:moveTo>
                  <a:cubicBezTo>
                    <a:pt x="582" y="7292"/>
                    <a:pt x="582" y="7297"/>
                    <a:pt x="578" y="7297"/>
                  </a:cubicBezTo>
                  <a:cubicBezTo>
                    <a:pt x="576" y="7297"/>
                    <a:pt x="574" y="7295"/>
                    <a:pt x="569" y="7292"/>
                  </a:cubicBezTo>
                  <a:close/>
                  <a:moveTo>
                    <a:pt x="2273" y="7421"/>
                  </a:moveTo>
                  <a:cubicBezTo>
                    <a:pt x="2273" y="7432"/>
                    <a:pt x="2273" y="7432"/>
                    <a:pt x="2263" y="7432"/>
                  </a:cubicBezTo>
                  <a:lnTo>
                    <a:pt x="2273" y="7421"/>
                  </a:lnTo>
                  <a:close/>
                  <a:moveTo>
                    <a:pt x="3866" y="7496"/>
                  </a:moveTo>
                  <a:lnTo>
                    <a:pt x="3866" y="7496"/>
                  </a:lnTo>
                  <a:cubicBezTo>
                    <a:pt x="3877" y="7505"/>
                    <a:pt x="3886" y="7521"/>
                    <a:pt x="3895" y="7540"/>
                  </a:cubicBezTo>
                  <a:lnTo>
                    <a:pt x="3895" y="7540"/>
                  </a:lnTo>
                  <a:cubicBezTo>
                    <a:pt x="3894" y="7540"/>
                    <a:pt x="3892" y="7540"/>
                    <a:pt x="3890" y="7540"/>
                  </a:cubicBezTo>
                  <a:cubicBezTo>
                    <a:pt x="3879" y="7527"/>
                    <a:pt x="3866" y="7507"/>
                    <a:pt x="3866" y="7496"/>
                  </a:cubicBezTo>
                  <a:close/>
                  <a:moveTo>
                    <a:pt x="5247" y="7540"/>
                  </a:moveTo>
                  <a:cubicBezTo>
                    <a:pt x="5247" y="7551"/>
                    <a:pt x="5247" y="7551"/>
                    <a:pt x="5237" y="7551"/>
                  </a:cubicBezTo>
                  <a:lnTo>
                    <a:pt x="5237" y="7540"/>
                  </a:lnTo>
                  <a:close/>
                  <a:moveTo>
                    <a:pt x="3975" y="7592"/>
                  </a:moveTo>
                  <a:lnTo>
                    <a:pt x="3975" y="7605"/>
                  </a:lnTo>
                  <a:lnTo>
                    <a:pt x="3954" y="7605"/>
                  </a:lnTo>
                  <a:cubicBezTo>
                    <a:pt x="3964" y="7605"/>
                    <a:pt x="3964" y="7592"/>
                    <a:pt x="3975" y="7592"/>
                  </a:cubicBezTo>
                  <a:close/>
                  <a:moveTo>
                    <a:pt x="6044" y="7755"/>
                  </a:moveTo>
                  <a:cubicBezTo>
                    <a:pt x="6054" y="7755"/>
                    <a:pt x="6054" y="7755"/>
                    <a:pt x="6054" y="7765"/>
                  </a:cubicBezTo>
                  <a:lnTo>
                    <a:pt x="6044" y="7755"/>
                  </a:lnTo>
                  <a:close/>
                  <a:moveTo>
                    <a:pt x="6874" y="7809"/>
                  </a:moveTo>
                  <a:lnTo>
                    <a:pt x="6874" y="7820"/>
                  </a:lnTo>
                  <a:cubicBezTo>
                    <a:pt x="6863" y="7820"/>
                    <a:pt x="6863" y="7820"/>
                    <a:pt x="6863" y="7809"/>
                  </a:cubicBezTo>
                  <a:close/>
                  <a:moveTo>
                    <a:pt x="4039" y="7830"/>
                  </a:moveTo>
                  <a:cubicBezTo>
                    <a:pt x="4039" y="7840"/>
                    <a:pt x="4029" y="7840"/>
                    <a:pt x="4029" y="7840"/>
                  </a:cubicBezTo>
                  <a:lnTo>
                    <a:pt x="4039" y="7830"/>
                  </a:lnTo>
                  <a:close/>
                  <a:moveTo>
                    <a:pt x="2791" y="7851"/>
                  </a:moveTo>
                  <a:lnTo>
                    <a:pt x="2801" y="7863"/>
                  </a:lnTo>
                  <a:cubicBezTo>
                    <a:pt x="2791" y="7863"/>
                    <a:pt x="2791" y="7863"/>
                    <a:pt x="2780" y="7851"/>
                  </a:cubicBezTo>
                  <a:close/>
                  <a:moveTo>
                    <a:pt x="2563" y="8013"/>
                  </a:moveTo>
                  <a:lnTo>
                    <a:pt x="2553" y="8024"/>
                  </a:lnTo>
                  <a:cubicBezTo>
                    <a:pt x="2553" y="8013"/>
                    <a:pt x="2563" y="8013"/>
                    <a:pt x="2563" y="8013"/>
                  </a:cubicBezTo>
                  <a:close/>
                  <a:moveTo>
                    <a:pt x="8027" y="8013"/>
                  </a:moveTo>
                  <a:cubicBezTo>
                    <a:pt x="8027" y="8024"/>
                    <a:pt x="8016" y="8024"/>
                    <a:pt x="8016" y="8034"/>
                  </a:cubicBezTo>
                  <a:lnTo>
                    <a:pt x="8016" y="8013"/>
                  </a:lnTo>
                  <a:close/>
                  <a:moveTo>
                    <a:pt x="9286" y="8174"/>
                  </a:moveTo>
                  <a:cubicBezTo>
                    <a:pt x="9296" y="8174"/>
                    <a:pt x="9296" y="8174"/>
                    <a:pt x="9296" y="8187"/>
                  </a:cubicBezTo>
                  <a:lnTo>
                    <a:pt x="9286" y="8187"/>
                  </a:lnTo>
                  <a:lnTo>
                    <a:pt x="9286" y="8174"/>
                  </a:lnTo>
                  <a:close/>
                  <a:moveTo>
                    <a:pt x="1084" y="8288"/>
                  </a:moveTo>
                  <a:cubicBezTo>
                    <a:pt x="1085" y="8288"/>
                    <a:pt x="1086" y="8289"/>
                    <a:pt x="1086" y="8293"/>
                  </a:cubicBezTo>
                  <a:cubicBezTo>
                    <a:pt x="1080" y="8293"/>
                    <a:pt x="1082" y="8288"/>
                    <a:pt x="1084" y="8288"/>
                  </a:cubicBezTo>
                  <a:close/>
                  <a:moveTo>
                    <a:pt x="3945" y="8285"/>
                  </a:moveTo>
                  <a:cubicBezTo>
                    <a:pt x="3946" y="8285"/>
                    <a:pt x="3949" y="8288"/>
                    <a:pt x="3954" y="8293"/>
                  </a:cubicBezTo>
                  <a:lnTo>
                    <a:pt x="3954" y="8303"/>
                  </a:lnTo>
                  <a:lnTo>
                    <a:pt x="3944" y="8293"/>
                  </a:lnTo>
                  <a:cubicBezTo>
                    <a:pt x="3944" y="8288"/>
                    <a:pt x="3944" y="8285"/>
                    <a:pt x="3945" y="8285"/>
                  </a:cubicBezTo>
                  <a:close/>
                  <a:moveTo>
                    <a:pt x="4138" y="8381"/>
                  </a:moveTo>
                  <a:lnTo>
                    <a:pt x="4138" y="8391"/>
                  </a:lnTo>
                  <a:lnTo>
                    <a:pt x="4125" y="8391"/>
                  </a:lnTo>
                  <a:cubicBezTo>
                    <a:pt x="4125" y="8391"/>
                    <a:pt x="4125" y="8381"/>
                    <a:pt x="4138" y="8381"/>
                  </a:cubicBezTo>
                  <a:close/>
                  <a:moveTo>
                    <a:pt x="818" y="8401"/>
                  </a:moveTo>
                  <a:lnTo>
                    <a:pt x="818" y="8412"/>
                  </a:lnTo>
                  <a:lnTo>
                    <a:pt x="807" y="8412"/>
                  </a:lnTo>
                  <a:cubicBezTo>
                    <a:pt x="807" y="8401"/>
                    <a:pt x="818" y="8401"/>
                    <a:pt x="818" y="8401"/>
                  </a:cubicBezTo>
                  <a:close/>
                  <a:moveTo>
                    <a:pt x="6819" y="8401"/>
                  </a:moveTo>
                  <a:cubicBezTo>
                    <a:pt x="6819" y="8445"/>
                    <a:pt x="6809" y="8466"/>
                    <a:pt x="6765" y="8476"/>
                  </a:cubicBezTo>
                  <a:cubicBezTo>
                    <a:pt x="6788" y="8456"/>
                    <a:pt x="6809" y="8422"/>
                    <a:pt x="6819" y="8401"/>
                  </a:cubicBezTo>
                  <a:close/>
                  <a:moveTo>
                    <a:pt x="4189" y="8510"/>
                  </a:moveTo>
                  <a:lnTo>
                    <a:pt x="4189" y="8520"/>
                  </a:lnTo>
                  <a:cubicBezTo>
                    <a:pt x="4189" y="8520"/>
                    <a:pt x="4179" y="8520"/>
                    <a:pt x="4179" y="8510"/>
                  </a:cubicBezTo>
                  <a:close/>
                  <a:moveTo>
                    <a:pt x="2294" y="8510"/>
                  </a:moveTo>
                  <a:cubicBezTo>
                    <a:pt x="2304" y="8510"/>
                    <a:pt x="2315" y="8510"/>
                    <a:pt x="2328" y="8520"/>
                  </a:cubicBezTo>
                  <a:cubicBezTo>
                    <a:pt x="2328" y="8531"/>
                    <a:pt x="2328" y="8541"/>
                    <a:pt x="2315" y="8541"/>
                  </a:cubicBezTo>
                  <a:cubicBezTo>
                    <a:pt x="2308" y="8541"/>
                    <a:pt x="2306" y="8546"/>
                    <a:pt x="2302" y="8546"/>
                  </a:cubicBezTo>
                  <a:cubicBezTo>
                    <a:pt x="2300" y="8546"/>
                    <a:pt x="2297" y="8544"/>
                    <a:pt x="2294" y="8541"/>
                  </a:cubicBezTo>
                  <a:cubicBezTo>
                    <a:pt x="2284" y="8541"/>
                    <a:pt x="2284" y="8531"/>
                    <a:pt x="2284" y="8531"/>
                  </a:cubicBezTo>
                  <a:cubicBezTo>
                    <a:pt x="2294" y="8520"/>
                    <a:pt x="2294" y="8510"/>
                    <a:pt x="2294" y="8510"/>
                  </a:cubicBezTo>
                  <a:close/>
                  <a:moveTo>
                    <a:pt x="5128" y="8626"/>
                  </a:moveTo>
                  <a:lnTo>
                    <a:pt x="5128" y="8639"/>
                  </a:lnTo>
                  <a:lnTo>
                    <a:pt x="5118" y="8626"/>
                  </a:lnTo>
                  <a:close/>
                  <a:moveTo>
                    <a:pt x="3328" y="8660"/>
                  </a:moveTo>
                  <a:lnTo>
                    <a:pt x="3339" y="8670"/>
                  </a:lnTo>
                  <a:lnTo>
                    <a:pt x="3328" y="8670"/>
                  </a:lnTo>
                  <a:lnTo>
                    <a:pt x="3328" y="8660"/>
                  </a:lnTo>
                  <a:close/>
                  <a:moveTo>
                    <a:pt x="1443" y="8725"/>
                  </a:moveTo>
                  <a:cubicBezTo>
                    <a:pt x="1433" y="8735"/>
                    <a:pt x="1433" y="8745"/>
                    <a:pt x="1433" y="8745"/>
                  </a:cubicBezTo>
                  <a:lnTo>
                    <a:pt x="1433" y="8735"/>
                  </a:lnTo>
                  <a:lnTo>
                    <a:pt x="1433" y="8725"/>
                  </a:lnTo>
                  <a:close/>
                  <a:moveTo>
                    <a:pt x="7616" y="8789"/>
                  </a:moveTo>
                  <a:cubicBezTo>
                    <a:pt x="7616" y="8800"/>
                    <a:pt x="7629" y="8800"/>
                    <a:pt x="7629" y="8800"/>
                  </a:cubicBezTo>
                  <a:lnTo>
                    <a:pt x="7616" y="8800"/>
                  </a:lnTo>
                  <a:lnTo>
                    <a:pt x="7616" y="8789"/>
                  </a:lnTo>
                  <a:close/>
                  <a:moveTo>
                    <a:pt x="532" y="8850"/>
                  </a:moveTo>
                  <a:cubicBezTo>
                    <a:pt x="533" y="8850"/>
                    <a:pt x="535" y="8851"/>
                    <a:pt x="538" y="8854"/>
                  </a:cubicBezTo>
                  <a:cubicBezTo>
                    <a:pt x="528" y="8854"/>
                    <a:pt x="528" y="8854"/>
                    <a:pt x="528" y="8864"/>
                  </a:cubicBezTo>
                  <a:lnTo>
                    <a:pt x="528" y="8864"/>
                  </a:lnTo>
                  <a:cubicBezTo>
                    <a:pt x="528" y="8857"/>
                    <a:pt x="528" y="8850"/>
                    <a:pt x="532" y="8850"/>
                  </a:cubicBezTo>
                  <a:close/>
                  <a:moveTo>
                    <a:pt x="3090" y="8844"/>
                  </a:moveTo>
                  <a:cubicBezTo>
                    <a:pt x="3090" y="8854"/>
                    <a:pt x="3090" y="8854"/>
                    <a:pt x="3103" y="8854"/>
                  </a:cubicBezTo>
                  <a:cubicBezTo>
                    <a:pt x="3090" y="8854"/>
                    <a:pt x="3090" y="8854"/>
                    <a:pt x="3080" y="8864"/>
                  </a:cubicBezTo>
                  <a:cubicBezTo>
                    <a:pt x="3080" y="8854"/>
                    <a:pt x="3080" y="8854"/>
                    <a:pt x="3090" y="8844"/>
                  </a:cubicBezTo>
                  <a:close/>
                  <a:moveTo>
                    <a:pt x="7838" y="8942"/>
                  </a:moveTo>
                  <a:cubicBezTo>
                    <a:pt x="7841" y="8942"/>
                    <a:pt x="7843" y="8944"/>
                    <a:pt x="7843" y="8950"/>
                  </a:cubicBezTo>
                  <a:lnTo>
                    <a:pt x="7833" y="8950"/>
                  </a:lnTo>
                  <a:cubicBezTo>
                    <a:pt x="7833" y="8944"/>
                    <a:pt x="7835" y="8942"/>
                    <a:pt x="7838" y="8942"/>
                  </a:cubicBezTo>
                  <a:close/>
                  <a:moveTo>
                    <a:pt x="6550" y="8950"/>
                  </a:moveTo>
                  <a:lnTo>
                    <a:pt x="6540" y="8962"/>
                  </a:lnTo>
                  <a:lnTo>
                    <a:pt x="6540" y="8950"/>
                  </a:lnTo>
                  <a:close/>
                  <a:moveTo>
                    <a:pt x="1604" y="8983"/>
                  </a:moveTo>
                  <a:cubicBezTo>
                    <a:pt x="1617" y="8983"/>
                    <a:pt x="1617" y="8983"/>
                    <a:pt x="1617" y="8993"/>
                  </a:cubicBezTo>
                  <a:cubicBezTo>
                    <a:pt x="1617" y="8983"/>
                    <a:pt x="1604" y="8983"/>
                    <a:pt x="1604" y="8983"/>
                  </a:cubicBezTo>
                  <a:close/>
                  <a:moveTo>
                    <a:pt x="5700" y="9014"/>
                  </a:moveTo>
                  <a:cubicBezTo>
                    <a:pt x="5710" y="9014"/>
                    <a:pt x="5710" y="9027"/>
                    <a:pt x="5710" y="9027"/>
                  </a:cubicBezTo>
                  <a:lnTo>
                    <a:pt x="5700" y="9014"/>
                  </a:lnTo>
                  <a:close/>
                  <a:moveTo>
                    <a:pt x="2974" y="9037"/>
                  </a:moveTo>
                  <a:lnTo>
                    <a:pt x="2974" y="9048"/>
                  </a:lnTo>
                  <a:lnTo>
                    <a:pt x="2961" y="9037"/>
                  </a:lnTo>
                  <a:close/>
                  <a:moveTo>
                    <a:pt x="8684" y="9048"/>
                  </a:moveTo>
                  <a:cubicBezTo>
                    <a:pt x="8684" y="9058"/>
                    <a:pt x="8673" y="9058"/>
                    <a:pt x="8663" y="9058"/>
                  </a:cubicBezTo>
                  <a:cubicBezTo>
                    <a:pt x="8673" y="9048"/>
                    <a:pt x="8673" y="9048"/>
                    <a:pt x="8684" y="9048"/>
                  </a:cubicBezTo>
                  <a:close/>
                  <a:moveTo>
                    <a:pt x="3750" y="9092"/>
                  </a:moveTo>
                  <a:cubicBezTo>
                    <a:pt x="3760" y="9102"/>
                    <a:pt x="3771" y="9112"/>
                    <a:pt x="3781" y="9112"/>
                  </a:cubicBezTo>
                  <a:lnTo>
                    <a:pt x="3781" y="9123"/>
                  </a:lnTo>
                  <a:cubicBezTo>
                    <a:pt x="3771" y="9112"/>
                    <a:pt x="3750" y="9112"/>
                    <a:pt x="3750" y="9102"/>
                  </a:cubicBezTo>
                  <a:lnTo>
                    <a:pt x="3750" y="9092"/>
                  </a:lnTo>
                  <a:close/>
                  <a:moveTo>
                    <a:pt x="6118" y="9337"/>
                  </a:moveTo>
                  <a:cubicBezTo>
                    <a:pt x="6118" y="9337"/>
                    <a:pt x="6118" y="9350"/>
                    <a:pt x="6129" y="9350"/>
                  </a:cubicBezTo>
                  <a:lnTo>
                    <a:pt x="6118" y="9350"/>
                  </a:lnTo>
                  <a:lnTo>
                    <a:pt x="6118" y="9337"/>
                  </a:lnTo>
                  <a:close/>
                  <a:moveTo>
                    <a:pt x="8521" y="9337"/>
                  </a:moveTo>
                  <a:lnTo>
                    <a:pt x="8534" y="9350"/>
                  </a:lnTo>
                  <a:cubicBezTo>
                    <a:pt x="8521" y="9350"/>
                    <a:pt x="8521" y="9337"/>
                    <a:pt x="8521" y="9337"/>
                  </a:cubicBezTo>
                  <a:close/>
                  <a:moveTo>
                    <a:pt x="7983" y="9402"/>
                  </a:moveTo>
                  <a:lnTo>
                    <a:pt x="7973" y="9415"/>
                  </a:lnTo>
                  <a:cubicBezTo>
                    <a:pt x="7964" y="9424"/>
                    <a:pt x="7956" y="9427"/>
                    <a:pt x="7950" y="9427"/>
                  </a:cubicBezTo>
                  <a:cubicBezTo>
                    <a:pt x="7941" y="9427"/>
                    <a:pt x="7935" y="9421"/>
                    <a:pt x="7929" y="9415"/>
                  </a:cubicBezTo>
                  <a:lnTo>
                    <a:pt x="7929" y="9402"/>
                  </a:lnTo>
                  <a:close/>
                  <a:moveTo>
                    <a:pt x="9439" y="9596"/>
                  </a:moveTo>
                  <a:cubicBezTo>
                    <a:pt x="9439" y="9596"/>
                    <a:pt x="9439" y="9609"/>
                    <a:pt x="9426" y="9609"/>
                  </a:cubicBezTo>
                  <a:lnTo>
                    <a:pt x="9439" y="9596"/>
                  </a:lnTo>
                  <a:close/>
                  <a:moveTo>
                    <a:pt x="5516" y="9640"/>
                  </a:moveTo>
                  <a:cubicBezTo>
                    <a:pt x="5526" y="9640"/>
                    <a:pt x="5537" y="9650"/>
                    <a:pt x="5537" y="9650"/>
                  </a:cubicBezTo>
                  <a:cubicBezTo>
                    <a:pt x="5526" y="9650"/>
                    <a:pt x="5526" y="9640"/>
                    <a:pt x="5516" y="9640"/>
                  </a:cubicBezTo>
                  <a:close/>
                  <a:moveTo>
                    <a:pt x="1518" y="9738"/>
                  </a:moveTo>
                  <a:lnTo>
                    <a:pt x="1518" y="9749"/>
                  </a:lnTo>
                  <a:cubicBezTo>
                    <a:pt x="1508" y="9749"/>
                    <a:pt x="1508" y="9738"/>
                    <a:pt x="1508" y="9738"/>
                  </a:cubicBezTo>
                  <a:close/>
                  <a:moveTo>
                    <a:pt x="1992" y="9790"/>
                  </a:moveTo>
                  <a:lnTo>
                    <a:pt x="1992" y="9803"/>
                  </a:lnTo>
                  <a:cubicBezTo>
                    <a:pt x="1981" y="9803"/>
                    <a:pt x="1981" y="9790"/>
                    <a:pt x="1981" y="9790"/>
                  </a:cubicBezTo>
                  <a:close/>
                  <a:moveTo>
                    <a:pt x="5431" y="9844"/>
                  </a:moveTo>
                  <a:lnTo>
                    <a:pt x="5431" y="9855"/>
                  </a:lnTo>
                  <a:lnTo>
                    <a:pt x="5418" y="9855"/>
                  </a:lnTo>
                  <a:cubicBezTo>
                    <a:pt x="5431" y="9855"/>
                    <a:pt x="5431" y="9855"/>
                    <a:pt x="5431" y="9844"/>
                  </a:cubicBezTo>
                  <a:close/>
                  <a:moveTo>
                    <a:pt x="6323" y="9932"/>
                  </a:moveTo>
                  <a:lnTo>
                    <a:pt x="6323" y="9942"/>
                  </a:lnTo>
                  <a:lnTo>
                    <a:pt x="6312" y="9942"/>
                  </a:lnTo>
                  <a:cubicBezTo>
                    <a:pt x="6323" y="9942"/>
                    <a:pt x="6323" y="9942"/>
                    <a:pt x="6323" y="9932"/>
                  </a:cubicBezTo>
                  <a:close/>
                  <a:moveTo>
                    <a:pt x="4019" y="9997"/>
                  </a:moveTo>
                  <a:cubicBezTo>
                    <a:pt x="4019" y="10007"/>
                    <a:pt x="4019" y="10017"/>
                    <a:pt x="4029" y="10017"/>
                  </a:cubicBezTo>
                  <a:lnTo>
                    <a:pt x="4029" y="10017"/>
                  </a:lnTo>
                  <a:cubicBezTo>
                    <a:pt x="4019" y="10017"/>
                    <a:pt x="4019" y="10007"/>
                    <a:pt x="4019" y="10007"/>
                  </a:cubicBezTo>
                  <a:lnTo>
                    <a:pt x="4019" y="9997"/>
                  </a:lnTo>
                  <a:close/>
                  <a:moveTo>
                    <a:pt x="6098" y="10082"/>
                  </a:moveTo>
                  <a:cubicBezTo>
                    <a:pt x="6098" y="10092"/>
                    <a:pt x="6087" y="10092"/>
                    <a:pt x="6087" y="10092"/>
                  </a:cubicBezTo>
                  <a:lnTo>
                    <a:pt x="6087" y="10082"/>
                  </a:lnTo>
                  <a:close/>
                  <a:moveTo>
                    <a:pt x="5829" y="10092"/>
                  </a:moveTo>
                  <a:cubicBezTo>
                    <a:pt x="5839" y="10092"/>
                    <a:pt x="5839" y="10103"/>
                    <a:pt x="5839" y="10103"/>
                  </a:cubicBezTo>
                  <a:lnTo>
                    <a:pt x="5829" y="10092"/>
                  </a:lnTo>
                  <a:close/>
                  <a:moveTo>
                    <a:pt x="8296" y="10103"/>
                  </a:moveTo>
                  <a:lnTo>
                    <a:pt x="8296" y="10113"/>
                  </a:lnTo>
                  <a:lnTo>
                    <a:pt x="8285" y="10103"/>
                  </a:lnTo>
                  <a:close/>
                  <a:moveTo>
                    <a:pt x="5775" y="10126"/>
                  </a:moveTo>
                  <a:cubicBezTo>
                    <a:pt x="5764" y="10126"/>
                    <a:pt x="5764" y="10126"/>
                    <a:pt x="5764" y="10136"/>
                  </a:cubicBezTo>
                  <a:lnTo>
                    <a:pt x="5764" y="10126"/>
                  </a:lnTo>
                  <a:close/>
                  <a:moveTo>
                    <a:pt x="7908" y="10178"/>
                  </a:moveTo>
                  <a:lnTo>
                    <a:pt x="7908" y="10191"/>
                  </a:lnTo>
                  <a:cubicBezTo>
                    <a:pt x="7908" y="10178"/>
                    <a:pt x="7898" y="10178"/>
                    <a:pt x="7898" y="10178"/>
                  </a:cubicBezTo>
                  <a:close/>
                  <a:moveTo>
                    <a:pt x="2822" y="10470"/>
                  </a:moveTo>
                  <a:lnTo>
                    <a:pt x="2822" y="10491"/>
                  </a:lnTo>
                  <a:lnTo>
                    <a:pt x="2811" y="10491"/>
                  </a:lnTo>
                  <a:cubicBezTo>
                    <a:pt x="2811" y="10480"/>
                    <a:pt x="2811" y="10480"/>
                    <a:pt x="2822" y="10470"/>
                  </a:cubicBezTo>
                  <a:close/>
                  <a:moveTo>
                    <a:pt x="5676" y="10545"/>
                  </a:moveTo>
                  <a:lnTo>
                    <a:pt x="5666" y="10555"/>
                  </a:lnTo>
                  <a:lnTo>
                    <a:pt x="5666" y="10545"/>
                  </a:lnTo>
                  <a:close/>
                  <a:moveTo>
                    <a:pt x="4189" y="10555"/>
                  </a:moveTo>
                  <a:lnTo>
                    <a:pt x="4189" y="10555"/>
                  </a:lnTo>
                  <a:cubicBezTo>
                    <a:pt x="4189" y="10566"/>
                    <a:pt x="4202" y="10566"/>
                    <a:pt x="4202" y="10566"/>
                  </a:cubicBezTo>
                  <a:cubicBezTo>
                    <a:pt x="4189" y="10566"/>
                    <a:pt x="4189" y="10566"/>
                    <a:pt x="4189" y="10555"/>
                  </a:cubicBezTo>
                  <a:close/>
                  <a:moveTo>
                    <a:pt x="7357" y="10664"/>
                  </a:moveTo>
                  <a:lnTo>
                    <a:pt x="7357" y="10664"/>
                  </a:lnTo>
                  <a:cubicBezTo>
                    <a:pt x="7357" y="10674"/>
                    <a:pt x="7347" y="10685"/>
                    <a:pt x="7336" y="10685"/>
                  </a:cubicBezTo>
                  <a:cubicBezTo>
                    <a:pt x="7347" y="10674"/>
                    <a:pt x="7357" y="10674"/>
                    <a:pt x="7357" y="10664"/>
                  </a:cubicBezTo>
                  <a:close/>
                  <a:moveTo>
                    <a:pt x="8469" y="10674"/>
                  </a:moveTo>
                  <a:lnTo>
                    <a:pt x="8469" y="10685"/>
                  </a:lnTo>
                  <a:cubicBezTo>
                    <a:pt x="8456" y="10685"/>
                    <a:pt x="8456" y="10674"/>
                    <a:pt x="8446" y="10674"/>
                  </a:cubicBezTo>
                  <a:close/>
                  <a:moveTo>
                    <a:pt x="2423" y="10718"/>
                  </a:moveTo>
                  <a:cubicBezTo>
                    <a:pt x="2434" y="10729"/>
                    <a:pt x="2434" y="10739"/>
                    <a:pt x="2423" y="10739"/>
                  </a:cubicBezTo>
                  <a:lnTo>
                    <a:pt x="2413" y="10739"/>
                  </a:lnTo>
                  <a:cubicBezTo>
                    <a:pt x="2423" y="10729"/>
                    <a:pt x="2423" y="10729"/>
                    <a:pt x="2423" y="10718"/>
                  </a:cubicBezTo>
                  <a:close/>
                  <a:moveTo>
                    <a:pt x="3866" y="10879"/>
                  </a:moveTo>
                  <a:lnTo>
                    <a:pt x="3856" y="10889"/>
                  </a:lnTo>
                  <a:lnTo>
                    <a:pt x="3856" y="10879"/>
                  </a:lnTo>
                  <a:close/>
                  <a:moveTo>
                    <a:pt x="8316" y="10879"/>
                  </a:moveTo>
                  <a:lnTo>
                    <a:pt x="8316" y="10889"/>
                  </a:lnTo>
                  <a:lnTo>
                    <a:pt x="8306" y="10889"/>
                  </a:lnTo>
                  <a:cubicBezTo>
                    <a:pt x="8306" y="10879"/>
                    <a:pt x="8316" y="10879"/>
                    <a:pt x="8316" y="10879"/>
                  </a:cubicBezTo>
                  <a:close/>
                  <a:moveTo>
                    <a:pt x="3328" y="10912"/>
                  </a:moveTo>
                  <a:lnTo>
                    <a:pt x="3328" y="10912"/>
                  </a:lnTo>
                  <a:cubicBezTo>
                    <a:pt x="3328" y="10923"/>
                    <a:pt x="3339" y="10923"/>
                    <a:pt x="3339" y="10923"/>
                  </a:cubicBezTo>
                  <a:cubicBezTo>
                    <a:pt x="3328" y="10923"/>
                    <a:pt x="3328" y="10923"/>
                    <a:pt x="3328" y="10912"/>
                  </a:cubicBezTo>
                  <a:close/>
                  <a:moveTo>
                    <a:pt x="5806" y="10977"/>
                  </a:moveTo>
                  <a:lnTo>
                    <a:pt x="5795" y="10987"/>
                  </a:lnTo>
                  <a:lnTo>
                    <a:pt x="5785" y="10987"/>
                  </a:lnTo>
                  <a:cubicBezTo>
                    <a:pt x="5795" y="10977"/>
                    <a:pt x="5795" y="10977"/>
                    <a:pt x="5806" y="10977"/>
                  </a:cubicBezTo>
                  <a:close/>
                  <a:moveTo>
                    <a:pt x="6206" y="11171"/>
                  </a:moveTo>
                  <a:lnTo>
                    <a:pt x="6217" y="11181"/>
                  </a:lnTo>
                  <a:cubicBezTo>
                    <a:pt x="6217" y="11181"/>
                    <a:pt x="6206" y="11181"/>
                    <a:pt x="6206" y="11171"/>
                  </a:cubicBezTo>
                  <a:close/>
                  <a:moveTo>
                    <a:pt x="2403" y="11225"/>
                  </a:moveTo>
                  <a:lnTo>
                    <a:pt x="2403" y="11235"/>
                  </a:lnTo>
                  <a:lnTo>
                    <a:pt x="2392" y="11225"/>
                  </a:lnTo>
                  <a:close/>
                  <a:moveTo>
                    <a:pt x="4277" y="11277"/>
                  </a:moveTo>
                  <a:cubicBezTo>
                    <a:pt x="4277" y="11290"/>
                    <a:pt x="4267" y="11290"/>
                    <a:pt x="4254" y="11290"/>
                  </a:cubicBezTo>
                  <a:cubicBezTo>
                    <a:pt x="4244" y="11290"/>
                    <a:pt x="4244" y="11290"/>
                    <a:pt x="4244" y="11277"/>
                  </a:cubicBezTo>
                  <a:close/>
                  <a:moveTo>
                    <a:pt x="7768" y="11484"/>
                  </a:moveTo>
                  <a:cubicBezTo>
                    <a:pt x="7768" y="11494"/>
                    <a:pt x="7758" y="11494"/>
                    <a:pt x="7758" y="11494"/>
                  </a:cubicBezTo>
                  <a:lnTo>
                    <a:pt x="7758" y="11484"/>
                  </a:lnTo>
                  <a:close/>
                  <a:moveTo>
                    <a:pt x="2802" y="11711"/>
                  </a:moveTo>
                  <a:cubicBezTo>
                    <a:pt x="2803" y="11711"/>
                    <a:pt x="2806" y="11714"/>
                    <a:pt x="2811" y="11719"/>
                  </a:cubicBezTo>
                  <a:lnTo>
                    <a:pt x="2801" y="11719"/>
                  </a:lnTo>
                  <a:cubicBezTo>
                    <a:pt x="2801" y="11714"/>
                    <a:pt x="2801" y="11711"/>
                    <a:pt x="2802" y="11711"/>
                  </a:cubicBezTo>
                  <a:close/>
                  <a:moveTo>
                    <a:pt x="6465" y="11903"/>
                  </a:moveTo>
                  <a:lnTo>
                    <a:pt x="6452" y="11913"/>
                  </a:lnTo>
                  <a:lnTo>
                    <a:pt x="6452" y="11903"/>
                  </a:lnTo>
                  <a:close/>
                  <a:moveTo>
                    <a:pt x="5053" y="12065"/>
                  </a:moveTo>
                  <a:lnTo>
                    <a:pt x="5063" y="12076"/>
                  </a:lnTo>
                  <a:cubicBezTo>
                    <a:pt x="5053" y="12076"/>
                    <a:pt x="5053" y="12076"/>
                    <a:pt x="5053" y="12065"/>
                  </a:cubicBezTo>
                  <a:close/>
                  <a:moveTo>
                    <a:pt x="4880" y="12171"/>
                  </a:moveTo>
                  <a:lnTo>
                    <a:pt x="4880" y="12182"/>
                  </a:lnTo>
                  <a:lnTo>
                    <a:pt x="4870" y="12182"/>
                  </a:lnTo>
                  <a:lnTo>
                    <a:pt x="4880" y="12171"/>
                  </a:lnTo>
                  <a:close/>
                  <a:moveTo>
                    <a:pt x="4651" y="1"/>
                  </a:moveTo>
                  <a:cubicBezTo>
                    <a:pt x="4587" y="1"/>
                    <a:pt x="4523" y="3"/>
                    <a:pt x="4461" y="8"/>
                  </a:cubicBezTo>
                  <a:cubicBezTo>
                    <a:pt x="4342" y="8"/>
                    <a:pt x="4223" y="28"/>
                    <a:pt x="4104" y="52"/>
                  </a:cubicBezTo>
                  <a:cubicBezTo>
                    <a:pt x="3879" y="62"/>
                    <a:pt x="3652" y="106"/>
                    <a:pt x="3437" y="181"/>
                  </a:cubicBezTo>
                  <a:cubicBezTo>
                    <a:pt x="3393" y="191"/>
                    <a:pt x="3362" y="202"/>
                    <a:pt x="3328" y="235"/>
                  </a:cubicBezTo>
                  <a:cubicBezTo>
                    <a:pt x="3297" y="235"/>
                    <a:pt x="3274" y="256"/>
                    <a:pt x="3253" y="266"/>
                  </a:cubicBezTo>
                  <a:cubicBezTo>
                    <a:pt x="3155" y="321"/>
                    <a:pt x="3059" y="365"/>
                    <a:pt x="2974" y="416"/>
                  </a:cubicBezTo>
                  <a:cubicBezTo>
                    <a:pt x="2951" y="429"/>
                    <a:pt x="2941" y="440"/>
                    <a:pt x="2930" y="440"/>
                  </a:cubicBezTo>
                  <a:cubicBezTo>
                    <a:pt x="2920" y="450"/>
                    <a:pt x="2909" y="450"/>
                    <a:pt x="2897" y="460"/>
                  </a:cubicBezTo>
                  <a:cubicBezTo>
                    <a:pt x="2876" y="471"/>
                    <a:pt x="2855" y="494"/>
                    <a:pt x="2822" y="504"/>
                  </a:cubicBezTo>
                  <a:cubicBezTo>
                    <a:pt x="2736" y="546"/>
                    <a:pt x="2661" y="610"/>
                    <a:pt x="2586" y="665"/>
                  </a:cubicBezTo>
                  <a:cubicBezTo>
                    <a:pt x="2379" y="804"/>
                    <a:pt x="2185" y="957"/>
                    <a:pt x="2004" y="1127"/>
                  </a:cubicBezTo>
                  <a:cubicBezTo>
                    <a:pt x="2004" y="1140"/>
                    <a:pt x="2004" y="1140"/>
                    <a:pt x="1992" y="1140"/>
                  </a:cubicBezTo>
                  <a:cubicBezTo>
                    <a:pt x="1960" y="1171"/>
                    <a:pt x="1927" y="1205"/>
                    <a:pt x="1906" y="1236"/>
                  </a:cubicBezTo>
                  <a:lnTo>
                    <a:pt x="1875" y="1270"/>
                  </a:lnTo>
                  <a:cubicBezTo>
                    <a:pt x="1733" y="1409"/>
                    <a:pt x="1617" y="1559"/>
                    <a:pt x="1508" y="1722"/>
                  </a:cubicBezTo>
                  <a:cubicBezTo>
                    <a:pt x="1487" y="1743"/>
                    <a:pt x="1474" y="1764"/>
                    <a:pt x="1464" y="1787"/>
                  </a:cubicBezTo>
                  <a:cubicBezTo>
                    <a:pt x="1454" y="1797"/>
                    <a:pt x="1443" y="1818"/>
                    <a:pt x="1433" y="1839"/>
                  </a:cubicBezTo>
                  <a:cubicBezTo>
                    <a:pt x="1399" y="1872"/>
                    <a:pt x="1389" y="1903"/>
                    <a:pt x="1368" y="1937"/>
                  </a:cubicBezTo>
                  <a:cubicBezTo>
                    <a:pt x="1324" y="2001"/>
                    <a:pt x="1293" y="2066"/>
                    <a:pt x="1260" y="2141"/>
                  </a:cubicBezTo>
                  <a:cubicBezTo>
                    <a:pt x="1185" y="2270"/>
                    <a:pt x="1120" y="2410"/>
                    <a:pt x="1076" y="2550"/>
                  </a:cubicBezTo>
                  <a:cubicBezTo>
                    <a:pt x="1035" y="2638"/>
                    <a:pt x="1011" y="2723"/>
                    <a:pt x="980" y="2821"/>
                  </a:cubicBezTo>
                  <a:lnTo>
                    <a:pt x="980" y="2852"/>
                  </a:lnTo>
                  <a:cubicBezTo>
                    <a:pt x="936" y="2971"/>
                    <a:pt x="905" y="3090"/>
                    <a:pt x="882" y="3209"/>
                  </a:cubicBezTo>
                  <a:cubicBezTo>
                    <a:pt x="872" y="3250"/>
                    <a:pt x="872" y="3294"/>
                    <a:pt x="861" y="3325"/>
                  </a:cubicBezTo>
                  <a:cubicBezTo>
                    <a:pt x="851" y="3359"/>
                    <a:pt x="851" y="3380"/>
                    <a:pt x="851" y="3403"/>
                  </a:cubicBezTo>
                  <a:cubicBezTo>
                    <a:pt x="841" y="3499"/>
                    <a:pt x="818" y="3597"/>
                    <a:pt x="818" y="3693"/>
                  </a:cubicBezTo>
                  <a:cubicBezTo>
                    <a:pt x="807" y="3737"/>
                    <a:pt x="807" y="3778"/>
                    <a:pt x="807" y="3822"/>
                  </a:cubicBezTo>
                  <a:lnTo>
                    <a:pt x="807" y="3832"/>
                  </a:lnTo>
                  <a:cubicBezTo>
                    <a:pt x="797" y="4124"/>
                    <a:pt x="787" y="4404"/>
                    <a:pt x="776" y="4683"/>
                  </a:cubicBezTo>
                  <a:cubicBezTo>
                    <a:pt x="763" y="4812"/>
                    <a:pt x="743" y="4931"/>
                    <a:pt x="732" y="5050"/>
                  </a:cubicBezTo>
                  <a:cubicBezTo>
                    <a:pt x="722" y="5084"/>
                    <a:pt x="712" y="5125"/>
                    <a:pt x="712" y="5169"/>
                  </a:cubicBezTo>
                  <a:cubicBezTo>
                    <a:pt x="678" y="5278"/>
                    <a:pt x="647" y="5384"/>
                    <a:pt x="613" y="5492"/>
                  </a:cubicBezTo>
                  <a:cubicBezTo>
                    <a:pt x="505" y="5859"/>
                    <a:pt x="355" y="6193"/>
                    <a:pt x="236" y="6558"/>
                  </a:cubicBezTo>
                  <a:cubicBezTo>
                    <a:pt x="205" y="6687"/>
                    <a:pt x="150" y="6829"/>
                    <a:pt x="130" y="6969"/>
                  </a:cubicBezTo>
                  <a:cubicBezTo>
                    <a:pt x="96" y="7075"/>
                    <a:pt x="86" y="7183"/>
                    <a:pt x="65" y="7292"/>
                  </a:cubicBezTo>
                  <a:cubicBezTo>
                    <a:pt x="52" y="7398"/>
                    <a:pt x="42" y="7517"/>
                    <a:pt x="21" y="7626"/>
                  </a:cubicBezTo>
                  <a:cubicBezTo>
                    <a:pt x="0" y="7636"/>
                    <a:pt x="11" y="7657"/>
                    <a:pt x="11" y="7680"/>
                  </a:cubicBezTo>
                  <a:cubicBezTo>
                    <a:pt x="11" y="7701"/>
                    <a:pt x="21" y="7734"/>
                    <a:pt x="0" y="7755"/>
                  </a:cubicBezTo>
                  <a:lnTo>
                    <a:pt x="0" y="7884"/>
                  </a:lnTo>
                  <a:lnTo>
                    <a:pt x="0" y="8068"/>
                  </a:lnTo>
                  <a:lnTo>
                    <a:pt x="0" y="8218"/>
                  </a:lnTo>
                  <a:cubicBezTo>
                    <a:pt x="21" y="8228"/>
                    <a:pt x="11" y="8251"/>
                    <a:pt x="11" y="8272"/>
                  </a:cubicBezTo>
                  <a:cubicBezTo>
                    <a:pt x="21" y="8293"/>
                    <a:pt x="0" y="8326"/>
                    <a:pt x="21" y="8347"/>
                  </a:cubicBezTo>
                  <a:cubicBezTo>
                    <a:pt x="31" y="8401"/>
                    <a:pt x="42" y="8466"/>
                    <a:pt x="52" y="8531"/>
                  </a:cubicBezTo>
                  <a:lnTo>
                    <a:pt x="52" y="8551"/>
                  </a:lnTo>
                  <a:cubicBezTo>
                    <a:pt x="65" y="8660"/>
                    <a:pt x="86" y="8769"/>
                    <a:pt x="117" y="8875"/>
                  </a:cubicBezTo>
                  <a:cubicBezTo>
                    <a:pt x="117" y="8908"/>
                    <a:pt x="130" y="8939"/>
                    <a:pt x="140" y="8973"/>
                  </a:cubicBezTo>
                  <a:cubicBezTo>
                    <a:pt x="150" y="9014"/>
                    <a:pt x="161" y="9048"/>
                    <a:pt x="171" y="9092"/>
                  </a:cubicBezTo>
                  <a:cubicBezTo>
                    <a:pt x="171" y="9112"/>
                    <a:pt x="171" y="9123"/>
                    <a:pt x="181" y="9133"/>
                  </a:cubicBezTo>
                  <a:cubicBezTo>
                    <a:pt x="215" y="9252"/>
                    <a:pt x="259" y="9381"/>
                    <a:pt x="311" y="9500"/>
                  </a:cubicBezTo>
                  <a:cubicBezTo>
                    <a:pt x="324" y="9531"/>
                    <a:pt x="334" y="9565"/>
                    <a:pt x="355" y="9596"/>
                  </a:cubicBezTo>
                  <a:cubicBezTo>
                    <a:pt x="365" y="9640"/>
                    <a:pt x="388" y="9694"/>
                    <a:pt x="419" y="9738"/>
                  </a:cubicBezTo>
                  <a:cubicBezTo>
                    <a:pt x="419" y="9790"/>
                    <a:pt x="463" y="9834"/>
                    <a:pt x="484" y="9878"/>
                  </a:cubicBezTo>
                  <a:cubicBezTo>
                    <a:pt x="505" y="9942"/>
                    <a:pt x="538" y="9997"/>
                    <a:pt x="582" y="10061"/>
                  </a:cubicBezTo>
                  <a:cubicBezTo>
                    <a:pt x="657" y="10201"/>
                    <a:pt x="753" y="10341"/>
                    <a:pt x="851" y="10470"/>
                  </a:cubicBezTo>
                  <a:cubicBezTo>
                    <a:pt x="1022" y="10685"/>
                    <a:pt x="1216" y="10879"/>
                    <a:pt x="1423" y="11062"/>
                  </a:cubicBezTo>
                  <a:cubicBezTo>
                    <a:pt x="1433" y="11072"/>
                    <a:pt x="1454" y="11096"/>
                    <a:pt x="1464" y="11096"/>
                  </a:cubicBezTo>
                  <a:cubicBezTo>
                    <a:pt x="1464" y="11106"/>
                    <a:pt x="1474" y="11106"/>
                    <a:pt x="1474" y="11106"/>
                  </a:cubicBezTo>
                  <a:cubicBezTo>
                    <a:pt x="1723" y="11321"/>
                    <a:pt x="1992" y="11504"/>
                    <a:pt x="2294" y="11644"/>
                  </a:cubicBezTo>
                  <a:cubicBezTo>
                    <a:pt x="2304" y="11644"/>
                    <a:pt x="2315" y="11654"/>
                    <a:pt x="2315" y="11654"/>
                  </a:cubicBezTo>
                  <a:cubicBezTo>
                    <a:pt x="2553" y="11773"/>
                    <a:pt x="2791" y="11859"/>
                    <a:pt x="3026" y="11946"/>
                  </a:cubicBezTo>
                  <a:cubicBezTo>
                    <a:pt x="3209" y="12001"/>
                    <a:pt x="3383" y="12053"/>
                    <a:pt x="3566" y="12065"/>
                  </a:cubicBezTo>
                  <a:cubicBezTo>
                    <a:pt x="3578" y="12078"/>
                    <a:pt x="3591" y="12083"/>
                    <a:pt x="3605" y="12083"/>
                  </a:cubicBezTo>
                  <a:cubicBezTo>
                    <a:pt x="3616" y="12083"/>
                    <a:pt x="3627" y="12080"/>
                    <a:pt x="3641" y="12076"/>
                  </a:cubicBezTo>
                  <a:cubicBezTo>
                    <a:pt x="3641" y="12076"/>
                    <a:pt x="3652" y="12076"/>
                    <a:pt x="3652" y="12086"/>
                  </a:cubicBezTo>
                  <a:lnTo>
                    <a:pt x="3662" y="12086"/>
                  </a:lnTo>
                  <a:cubicBezTo>
                    <a:pt x="3835" y="12107"/>
                    <a:pt x="4008" y="12117"/>
                    <a:pt x="4169" y="12117"/>
                  </a:cubicBezTo>
                  <a:cubicBezTo>
                    <a:pt x="4189" y="12130"/>
                    <a:pt x="4223" y="12130"/>
                    <a:pt x="4244" y="12130"/>
                  </a:cubicBezTo>
                  <a:cubicBezTo>
                    <a:pt x="4364" y="12139"/>
                    <a:pt x="4486" y="12163"/>
                    <a:pt x="4607" y="12163"/>
                  </a:cubicBezTo>
                  <a:cubicBezTo>
                    <a:pt x="4626" y="12163"/>
                    <a:pt x="4646" y="12163"/>
                    <a:pt x="4665" y="12161"/>
                  </a:cubicBezTo>
                  <a:cubicBezTo>
                    <a:pt x="4676" y="12171"/>
                    <a:pt x="4686" y="12171"/>
                    <a:pt x="4696" y="12171"/>
                  </a:cubicBezTo>
                  <a:cubicBezTo>
                    <a:pt x="4701" y="12177"/>
                    <a:pt x="4710" y="12177"/>
                    <a:pt x="4720" y="12177"/>
                  </a:cubicBezTo>
                  <a:cubicBezTo>
                    <a:pt x="4729" y="12177"/>
                    <a:pt x="4740" y="12177"/>
                    <a:pt x="4751" y="12182"/>
                  </a:cubicBezTo>
                  <a:cubicBezTo>
                    <a:pt x="4812" y="12191"/>
                    <a:pt x="4874" y="12199"/>
                    <a:pt x="4936" y="12199"/>
                  </a:cubicBezTo>
                  <a:cubicBezTo>
                    <a:pt x="4960" y="12199"/>
                    <a:pt x="4985" y="12198"/>
                    <a:pt x="5009" y="12195"/>
                  </a:cubicBezTo>
                  <a:cubicBezTo>
                    <a:pt x="5020" y="12205"/>
                    <a:pt x="5030" y="12195"/>
                    <a:pt x="5043" y="12215"/>
                  </a:cubicBezTo>
                  <a:lnTo>
                    <a:pt x="5407" y="12215"/>
                  </a:lnTo>
                  <a:cubicBezTo>
                    <a:pt x="5418" y="12195"/>
                    <a:pt x="5451" y="12205"/>
                    <a:pt x="5462" y="12182"/>
                  </a:cubicBezTo>
                  <a:cubicBezTo>
                    <a:pt x="5482" y="12161"/>
                    <a:pt x="5516" y="12161"/>
                    <a:pt x="5547" y="12151"/>
                  </a:cubicBezTo>
                  <a:cubicBezTo>
                    <a:pt x="5666" y="12151"/>
                    <a:pt x="5795" y="12140"/>
                    <a:pt x="5914" y="12130"/>
                  </a:cubicBezTo>
                  <a:cubicBezTo>
                    <a:pt x="6173" y="12107"/>
                    <a:pt x="6421" y="12053"/>
                    <a:pt x="6659" y="11988"/>
                  </a:cubicBezTo>
                  <a:cubicBezTo>
                    <a:pt x="6690" y="11988"/>
                    <a:pt x="6724" y="11988"/>
                    <a:pt x="6755" y="11967"/>
                  </a:cubicBezTo>
                  <a:cubicBezTo>
                    <a:pt x="6788" y="11967"/>
                    <a:pt x="6819" y="11957"/>
                    <a:pt x="6840" y="11946"/>
                  </a:cubicBezTo>
                  <a:cubicBezTo>
                    <a:pt x="6863" y="11946"/>
                    <a:pt x="6874" y="11946"/>
                    <a:pt x="6884" y="11936"/>
                  </a:cubicBezTo>
                  <a:cubicBezTo>
                    <a:pt x="7024" y="11903"/>
                    <a:pt x="7153" y="11872"/>
                    <a:pt x="7282" y="11817"/>
                  </a:cubicBezTo>
                  <a:cubicBezTo>
                    <a:pt x="7370" y="11794"/>
                    <a:pt x="7466" y="11763"/>
                    <a:pt x="7551" y="11719"/>
                  </a:cubicBezTo>
                  <a:cubicBezTo>
                    <a:pt x="7660" y="11678"/>
                    <a:pt x="7758" y="11634"/>
                    <a:pt x="7854" y="11579"/>
                  </a:cubicBezTo>
                  <a:cubicBezTo>
                    <a:pt x="7898" y="11559"/>
                    <a:pt x="7952" y="11535"/>
                    <a:pt x="7983" y="11504"/>
                  </a:cubicBezTo>
                  <a:cubicBezTo>
                    <a:pt x="8004" y="11484"/>
                    <a:pt x="8027" y="11471"/>
                    <a:pt x="8048" y="11460"/>
                  </a:cubicBezTo>
                  <a:cubicBezTo>
                    <a:pt x="8166" y="11385"/>
                    <a:pt x="8275" y="11300"/>
                    <a:pt x="8371" y="11202"/>
                  </a:cubicBezTo>
                  <a:cubicBezTo>
                    <a:pt x="8381" y="11191"/>
                    <a:pt x="8391" y="11191"/>
                    <a:pt x="8404" y="11181"/>
                  </a:cubicBezTo>
                  <a:cubicBezTo>
                    <a:pt x="8425" y="11171"/>
                    <a:pt x="8435" y="11147"/>
                    <a:pt x="8456" y="11127"/>
                  </a:cubicBezTo>
                  <a:cubicBezTo>
                    <a:pt x="8456" y="11127"/>
                    <a:pt x="8456" y="11116"/>
                    <a:pt x="8469" y="11116"/>
                  </a:cubicBezTo>
                  <a:cubicBezTo>
                    <a:pt x="8490" y="11106"/>
                    <a:pt x="8510" y="11083"/>
                    <a:pt x="8534" y="11062"/>
                  </a:cubicBezTo>
                  <a:cubicBezTo>
                    <a:pt x="8565" y="11031"/>
                    <a:pt x="8598" y="10997"/>
                    <a:pt x="8619" y="10966"/>
                  </a:cubicBezTo>
                  <a:cubicBezTo>
                    <a:pt x="8650" y="10943"/>
                    <a:pt x="8673" y="10912"/>
                    <a:pt x="8694" y="10879"/>
                  </a:cubicBezTo>
                  <a:cubicBezTo>
                    <a:pt x="8748" y="10824"/>
                    <a:pt x="8803" y="10760"/>
                    <a:pt x="8834" y="10695"/>
                  </a:cubicBezTo>
                  <a:cubicBezTo>
                    <a:pt x="8867" y="10674"/>
                    <a:pt x="8888" y="10643"/>
                    <a:pt x="8898" y="10610"/>
                  </a:cubicBezTo>
                  <a:cubicBezTo>
                    <a:pt x="8932" y="10579"/>
                    <a:pt x="8963" y="10545"/>
                    <a:pt x="8986" y="10501"/>
                  </a:cubicBezTo>
                  <a:cubicBezTo>
                    <a:pt x="8997" y="10491"/>
                    <a:pt x="9007" y="10480"/>
                    <a:pt x="9017" y="10460"/>
                  </a:cubicBezTo>
                  <a:cubicBezTo>
                    <a:pt x="9051" y="10405"/>
                    <a:pt x="9092" y="10351"/>
                    <a:pt x="9126" y="10297"/>
                  </a:cubicBezTo>
                  <a:cubicBezTo>
                    <a:pt x="9147" y="10255"/>
                    <a:pt x="9167" y="10222"/>
                    <a:pt x="9190" y="10178"/>
                  </a:cubicBezTo>
                  <a:cubicBezTo>
                    <a:pt x="9221" y="10126"/>
                    <a:pt x="9255" y="10072"/>
                    <a:pt x="9276" y="10007"/>
                  </a:cubicBezTo>
                  <a:cubicBezTo>
                    <a:pt x="9296" y="9974"/>
                    <a:pt x="9320" y="9942"/>
                    <a:pt x="9330" y="9899"/>
                  </a:cubicBezTo>
                  <a:cubicBezTo>
                    <a:pt x="9395" y="9790"/>
                    <a:pt x="9449" y="9674"/>
                    <a:pt x="9503" y="9555"/>
                  </a:cubicBezTo>
                  <a:lnTo>
                    <a:pt x="9503" y="9531"/>
                  </a:lnTo>
                  <a:cubicBezTo>
                    <a:pt x="9589" y="9381"/>
                    <a:pt x="9633" y="9231"/>
                    <a:pt x="9684" y="9068"/>
                  </a:cubicBezTo>
                  <a:cubicBezTo>
                    <a:pt x="9728" y="8929"/>
                    <a:pt x="9772" y="8779"/>
                    <a:pt x="9803" y="8626"/>
                  </a:cubicBezTo>
                  <a:cubicBezTo>
                    <a:pt x="9858" y="8401"/>
                    <a:pt x="9878" y="8163"/>
                    <a:pt x="9891" y="7928"/>
                  </a:cubicBezTo>
                  <a:cubicBezTo>
                    <a:pt x="9902" y="7863"/>
                    <a:pt x="9902" y="7799"/>
                    <a:pt x="9902" y="7721"/>
                  </a:cubicBezTo>
                  <a:cubicBezTo>
                    <a:pt x="9912" y="7701"/>
                    <a:pt x="9902" y="7670"/>
                    <a:pt x="9912" y="7646"/>
                  </a:cubicBezTo>
                  <a:lnTo>
                    <a:pt x="9922" y="7646"/>
                  </a:lnTo>
                  <a:lnTo>
                    <a:pt x="9922" y="7217"/>
                  </a:lnTo>
                  <a:lnTo>
                    <a:pt x="9912" y="7217"/>
                  </a:lnTo>
                  <a:cubicBezTo>
                    <a:pt x="9902" y="7129"/>
                    <a:pt x="9902" y="7033"/>
                    <a:pt x="9891" y="6946"/>
                  </a:cubicBezTo>
                  <a:cubicBezTo>
                    <a:pt x="9878" y="6829"/>
                    <a:pt x="9868" y="6700"/>
                    <a:pt x="9837" y="6581"/>
                  </a:cubicBezTo>
                  <a:cubicBezTo>
                    <a:pt x="9837" y="6516"/>
                    <a:pt x="9814" y="6452"/>
                    <a:pt x="9793" y="6397"/>
                  </a:cubicBezTo>
                  <a:cubicBezTo>
                    <a:pt x="9762" y="6247"/>
                    <a:pt x="9739" y="6095"/>
                    <a:pt x="9684" y="5945"/>
                  </a:cubicBezTo>
                  <a:cubicBezTo>
                    <a:pt x="9664" y="5859"/>
                    <a:pt x="9620" y="5772"/>
                    <a:pt x="9578" y="5686"/>
                  </a:cubicBezTo>
                  <a:cubicBezTo>
                    <a:pt x="9578" y="5666"/>
                    <a:pt x="9568" y="5642"/>
                    <a:pt x="9545" y="5622"/>
                  </a:cubicBezTo>
                  <a:cubicBezTo>
                    <a:pt x="9545" y="5601"/>
                    <a:pt x="9545" y="5588"/>
                    <a:pt x="9524" y="5578"/>
                  </a:cubicBezTo>
                  <a:cubicBezTo>
                    <a:pt x="9524" y="5557"/>
                    <a:pt x="9514" y="5547"/>
                    <a:pt x="9503" y="5536"/>
                  </a:cubicBezTo>
                  <a:cubicBezTo>
                    <a:pt x="9503" y="5492"/>
                    <a:pt x="9470" y="5459"/>
                    <a:pt x="9449" y="5428"/>
                  </a:cubicBezTo>
                  <a:cubicBezTo>
                    <a:pt x="9351" y="5244"/>
                    <a:pt x="9245" y="5071"/>
                    <a:pt x="9115" y="4921"/>
                  </a:cubicBezTo>
                  <a:cubicBezTo>
                    <a:pt x="9103" y="4900"/>
                    <a:pt x="9082" y="4877"/>
                    <a:pt x="9072" y="4867"/>
                  </a:cubicBezTo>
                  <a:cubicBezTo>
                    <a:pt x="9061" y="4846"/>
                    <a:pt x="9051" y="4835"/>
                    <a:pt x="9038" y="4835"/>
                  </a:cubicBezTo>
                  <a:cubicBezTo>
                    <a:pt x="9017" y="4802"/>
                    <a:pt x="9007" y="4781"/>
                    <a:pt x="8973" y="4771"/>
                  </a:cubicBezTo>
                  <a:cubicBezTo>
                    <a:pt x="8953" y="4717"/>
                    <a:pt x="8909" y="4696"/>
                    <a:pt x="8878" y="4652"/>
                  </a:cubicBezTo>
                  <a:cubicBezTo>
                    <a:pt x="8823" y="4577"/>
                    <a:pt x="8759" y="4502"/>
                    <a:pt x="8673" y="4437"/>
                  </a:cubicBezTo>
                  <a:cubicBezTo>
                    <a:pt x="8663" y="4404"/>
                    <a:pt x="8640" y="4393"/>
                    <a:pt x="8619" y="4373"/>
                  </a:cubicBezTo>
                  <a:cubicBezTo>
                    <a:pt x="8575" y="4318"/>
                    <a:pt x="8510" y="4274"/>
                    <a:pt x="8469" y="4230"/>
                  </a:cubicBezTo>
                  <a:cubicBezTo>
                    <a:pt x="8435" y="4189"/>
                    <a:pt x="8404" y="4155"/>
                    <a:pt x="8371" y="4124"/>
                  </a:cubicBezTo>
                  <a:cubicBezTo>
                    <a:pt x="8306" y="4060"/>
                    <a:pt x="8252" y="3995"/>
                    <a:pt x="8187" y="3920"/>
                  </a:cubicBezTo>
                  <a:cubicBezTo>
                    <a:pt x="8102" y="3822"/>
                    <a:pt x="8037" y="3703"/>
                    <a:pt x="7962" y="3607"/>
                  </a:cubicBezTo>
                  <a:cubicBezTo>
                    <a:pt x="7929" y="3553"/>
                    <a:pt x="7898" y="3499"/>
                    <a:pt x="7864" y="3444"/>
                  </a:cubicBezTo>
                  <a:cubicBezTo>
                    <a:pt x="7823" y="3369"/>
                    <a:pt x="7789" y="3294"/>
                    <a:pt x="7745" y="3209"/>
                  </a:cubicBezTo>
                  <a:cubicBezTo>
                    <a:pt x="7660" y="2992"/>
                    <a:pt x="7574" y="2767"/>
                    <a:pt x="7486" y="2539"/>
                  </a:cubicBezTo>
                  <a:cubicBezTo>
                    <a:pt x="7455" y="2420"/>
                    <a:pt x="7422" y="2291"/>
                    <a:pt x="7391" y="2175"/>
                  </a:cubicBezTo>
                  <a:cubicBezTo>
                    <a:pt x="7347" y="2001"/>
                    <a:pt x="7305" y="1839"/>
                    <a:pt x="7228" y="1678"/>
                  </a:cubicBezTo>
                  <a:cubicBezTo>
                    <a:pt x="7186" y="1559"/>
                    <a:pt x="7142" y="1464"/>
                    <a:pt x="7078" y="1355"/>
                  </a:cubicBezTo>
                  <a:lnTo>
                    <a:pt x="7078" y="1376"/>
                  </a:lnTo>
                  <a:cubicBezTo>
                    <a:pt x="7067" y="1376"/>
                    <a:pt x="7067" y="1365"/>
                    <a:pt x="7078" y="1355"/>
                  </a:cubicBezTo>
                  <a:cubicBezTo>
                    <a:pt x="7078" y="1345"/>
                    <a:pt x="7067" y="1334"/>
                    <a:pt x="7057" y="1321"/>
                  </a:cubicBezTo>
                  <a:cubicBezTo>
                    <a:pt x="6884" y="998"/>
                    <a:pt x="6646" y="719"/>
                    <a:pt x="6336" y="504"/>
                  </a:cubicBezTo>
                  <a:cubicBezTo>
                    <a:pt x="6217" y="416"/>
                    <a:pt x="6077" y="341"/>
                    <a:pt x="5935" y="287"/>
                  </a:cubicBezTo>
                  <a:cubicBezTo>
                    <a:pt x="5819" y="212"/>
                    <a:pt x="5676" y="171"/>
                    <a:pt x="5537" y="137"/>
                  </a:cubicBezTo>
                  <a:cubicBezTo>
                    <a:pt x="5526" y="127"/>
                    <a:pt x="5506" y="127"/>
                    <a:pt x="5482" y="127"/>
                  </a:cubicBezTo>
                  <a:cubicBezTo>
                    <a:pt x="5451" y="106"/>
                    <a:pt x="5418" y="106"/>
                    <a:pt x="5376" y="93"/>
                  </a:cubicBezTo>
                  <a:cubicBezTo>
                    <a:pt x="5301" y="72"/>
                    <a:pt x="5224" y="52"/>
                    <a:pt x="5149" y="41"/>
                  </a:cubicBezTo>
                  <a:cubicBezTo>
                    <a:pt x="5142" y="37"/>
                    <a:pt x="5135" y="36"/>
                    <a:pt x="5128" y="36"/>
                  </a:cubicBezTo>
                  <a:cubicBezTo>
                    <a:pt x="5115" y="36"/>
                    <a:pt x="5103" y="41"/>
                    <a:pt x="5095" y="41"/>
                  </a:cubicBezTo>
                  <a:cubicBezTo>
                    <a:pt x="5043" y="28"/>
                    <a:pt x="4999" y="18"/>
                    <a:pt x="4955" y="18"/>
                  </a:cubicBezTo>
                  <a:lnTo>
                    <a:pt x="4924" y="18"/>
                  </a:lnTo>
                  <a:cubicBezTo>
                    <a:pt x="4834" y="6"/>
                    <a:pt x="4742" y="1"/>
                    <a:pt x="465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6" name="Google Shape;2476;p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15909" y="1848702"/>
              <a:ext cx="1524607" cy="188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53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Improve your diet!</a:t>
            </a:r>
            <a:endParaRPr dirty="0"/>
          </a:p>
        </p:txBody>
      </p:sp>
      <p:pic>
        <p:nvPicPr>
          <p:cNvPr id="2770" name="Google Shape;27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899" y="4423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107" y="32600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6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0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OR “SOMETIMES” FOOD </a:t>
            </a:r>
            <a:endParaRPr/>
          </a:p>
        </p:txBody>
      </p:sp>
      <p:sp>
        <p:nvSpPr>
          <p:cNvPr id="3085" name="Google Shape;3085;p67"/>
          <p:cNvSpPr txBox="1"/>
          <p:nvPr/>
        </p:nvSpPr>
        <p:spPr>
          <a:xfrm>
            <a:off x="0" y="974445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We have added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a chart to help show how much healthy food is needed to avoid being obese.</a:t>
            </a: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86" name="Google Shape;3086;p67"/>
          <p:cNvSpPr txBox="1">
            <a:spLocks noGrp="1"/>
          </p:cNvSpPr>
          <p:nvPr>
            <p:ph type="subTitle" idx="4294967295"/>
          </p:nvPr>
        </p:nvSpPr>
        <p:spPr>
          <a:xfrm>
            <a:off x="2206169" y="2200634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Mostly, you should consume 80% </a:t>
            </a:r>
            <a:r>
              <a:rPr lang="en-US" dirty="0"/>
              <a:t>of healthy food in your diet.</a:t>
            </a:r>
            <a:endParaRPr dirty="0"/>
          </a:p>
        </p:txBody>
      </p:sp>
      <p:sp>
        <p:nvSpPr>
          <p:cNvPr id="3087" name="Google Shape;3087;p67"/>
          <p:cNvSpPr txBox="1">
            <a:spLocks noGrp="1"/>
          </p:cNvSpPr>
          <p:nvPr>
            <p:ph type="subTitle" idx="4294967295"/>
          </p:nvPr>
        </p:nvSpPr>
        <p:spPr>
          <a:xfrm>
            <a:off x="2273276" y="4017195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should only consume 20% </a:t>
            </a:r>
            <a:r>
              <a:rPr lang="en-US" dirty="0"/>
              <a:t>of un-healthy food in your diet.</a:t>
            </a:r>
            <a:endParaRPr dirty="0"/>
          </a:p>
        </p:txBody>
      </p:sp>
      <p:sp>
        <p:nvSpPr>
          <p:cNvPr id="3088" name="Google Shape;3088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1534746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HEALTHY FOOD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89" name="Google Shape;3089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3443355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“SOMETIMES” FOOD</a:t>
            </a:r>
            <a:endParaRPr sz="200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0" name="Google Shape;3090;p67"/>
          <p:cNvSpPr/>
          <p:nvPr/>
        </p:nvSpPr>
        <p:spPr>
          <a:xfrm>
            <a:off x="762664" y="1578142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80%</a:t>
            </a:r>
            <a:endParaRPr sz="27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1" name="Google Shape;3091;p67"/>
          <p:cNvSpPr/>
          <p:nvPr/>
        </p:nvSpPr>
        <p:spPr>
          <a:xfrm>
            <a:off x="762664" y="344246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20%</a:t>
            </a:r>
            <a:endParaRPr sz="27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3092" name="Google Shape;3092;p6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42" y="1386470"/>
            <a:ext cx="3327974" cy="27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5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EAT DAILY?</a:t>
            </a:r>
            <a:endParaRPr/>
          </a:p>
        </p:txBody>
      </p:sp>
      <p:sp>
        <p:nvSpPr>
          <p:cNvPr id="2842" name="Google Shape;2842;p59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FATS</a:t>
            </a:r>
            <a:endParaRPr/>
          </a:p>
        </p:txBody>
      </p:sp>
      <p:sp>
        <p:nvSpPr>
          <p:cNvPr id="2843" name="Google Shape;2843;p59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/>
          </a:p>
        </p:txBody>
      </p:sp>
      <p:sp>
        <p:nvSpPr>
          <p:cNvPr id="2844" name="Google Shape;2844;p59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VEGETABLES</a:t>
            </a:r>
            <a:endParaRPr/>
          </a:p>
        </p:txBody>
      </p:sp>
      <p:sp>
        <p:nvSpPr>
          <p:cNvPr id="2845" name="Google Shape;2845;p59"/>
          <p:cNvSpPr/>
          <p:nvPr/>
        </p:nvSpPr>
        <p:spPr>
          <a:xfrm>
            <a:off x="1554473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6" name="Google Shape;2846;p59"/>
          <p:cNvSpPr/>
          <p:nvPr/>
        </p:nvSpPr>
        <p:spPr>
          <a:xfrm>
            <a:off x="4118250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7" name="Google Shape;2847;p59"/>
          <p:cNvSpPr/>
          <p:nvPr/>
        </p:nvSpPr>
        <p:spPr>
          <a:xfrm>
            <a:off x="6682027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8" name="Google Shape;2848;p59"/>
          <p:cNvSpPr txBox="1">
            <a:spLocks noGrp="1"/>
          </p:cNvSpPr>
          <p:nvPr>
            <p:ph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849" name="Google Shape;2849;p59"/>
          <p:cNvSpPr txBox="1">
            <a:spLocks noGrp="1"/>
          </p:cNvSpPr>
          <p:nvPr>
            <p:ph type="title" idx="2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2850" name="Google Shape;2850;p59"/>
          <p:cNvSpPr txBox="1">
            <a:spLocks noGrp="1"/>
          </p:cNvSpPr>
          <p:nvPr>
            <p:ph type="title" idx="4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2851" name="Google Shape;2851;p59"/>
          <p:cNvSpPr/>
          <p:nvPr/>
        </p:nvSpPr>
        <p:spPr>
          <a:xfrm>
            <a:off x="1079123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2" name="Google Shape;2852;p59"/>
          <p:cNvSpPr/>
          <p:nvPr/>
        </p:nvSpPr>
        <p:spPr>
          <a:xfrm>
            <a:off x="1079123" y="1697175"/>
            <a:ext cx="54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3" name="Google Shape;2853;p59"/>
          <p:cNvSpPr/>
          <p:nvPr/>
        </p:nvSpPr>
        <p:spPr>
          <a:xfrm>
            <a:off x="3642900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4" name="Google Shape;2854;p59"/>
          <p:cNvSpPr/>
          <p:nvPr/>
        </p:nvSpPr>
        <p:spPr>
          <a:xfrm>
            <a:off x="3642826" y="1697175"/>
            <a:ext cx="69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5" name="Google Shape;2855;p59"/>
          <p:cNvSpPr/>
          <p:nvPr/>
        </p:nvSpPr>
        <p:spPr>
          <a:xfrm>
            <a:off x="6206677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6" name="Google Shape;2856;p59"/>
          <p:cNvSpPr/>
          <p:nvPr/>
        </p:nvSpPr>
        <p:spPr>
          <a:xfrm>
            <a:off x="6206472" y="1697175"/>
            <a:ext cx="965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50"/>
          <p:cNvSpPr txBox="1">
            <a:spLocks noGrp="1"/>
          </p:cNvSpPr>
          <p:nvPr>
            <p:ph type="subTitle" idx="3"/>
          </p:nvPr>
        </p:nvSpPr>
        <p:spPr>
          <a:xfrm>
            <a:off x="6774079" y="2152939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America is the </a:t>
            </a:r>
            <a:r>
              <a:rPr lang="en-US" dirty="0"/>
              <a:t>heaviest nation in the world</a:t>
            </a:r>
            <a:endParaRPr dirty="0"/>
          </a:p>
        </p:txBody>
      </p:sp>
      <p:sp>
        <p:nvSpPr>
          <p:cNvPr id="2728" name="Google Shape;2728;p50"/>
          <p:cNvSpPr txBox="1">
            <a:spLocks noGrp="1"/>
          </p:cNvSpPr>
          <p:nvPr>
            <p:ph type="subTitle" idx="4"/>
          </p:nvPr>
        </p:nvSpPr>
        <p:spPr>
          <a:xfrm>
            <a:off x="3974325" y="29331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Life-threatening obesity is defined as 100 pounds above ideal body weight or a BMI (body mass index) greater than 40.</a:t>
            </a:r>
            <a:endParaRPr dirty="0"/>
          </a:p>
        </p:txBody>
      </p:sp>
      <p:sp>
        <p:nvSpPr>
          <p:cNvPr id="2729" name="Google Shape;2729;p50"/>
          <p:cNvSpPr txBox="1">
            <a:spLocks noGrp="1"/>
          </p:cNvSpPr>
          <p:nvPr>
            <p:ph type="subTitle" idx="5"/>
          </p:nvPr>
        </p:nvSpPr>
        <p:spPr>
          <a:xfrm>
            <a:off x="6378911" y="35058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25% of U.S children are overweight.</a:t>
            </a:r>
            <a:endParaRPr dirty="0"/>
          </a:p>
        </p:txBody>
      </p:sp>
      <p:sp>
        <p:nvSpPr>
          <p:cNvPr id="2730" name="Google Shape;2730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facts!</a:t>
            </a:r>
            <a:endParaRPr dirty="0"/>
          </a:p>
        </p:txBody>
      </p:sp>
      <p:sp>
        <p:nvSpPr>
          <p:cNvPr id="2731" name="Google Shape;2731;p50"/>
          <p:cNvSpPr txBox="1">
            <a:spLocks noGrp="1"/>
          </p:cNvSpPr>
          <p:nvPr>
            <p:ph type="subTitle" idx="6"/>
          </p:nvPr>
        </p:nvSpPr>
        <p:spPr>
          <a:xfrm>
            <a:off x="3571087" y="2664948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 n</a:t>
            </a:r>
            <a:r>
              <a:rPr lang="en-US" dirty="0"/>
              <a:t>u</a:t>
            </a:r>
            <a:r>
              <a:rPr lang="en" dirty="0"/>
              <a:t>mber 3</a:t>
            </a:r>
            <a:endParaRPr dirty="0"/>
          </a:p>
        </p:txBody>
      </p:sp>
      <p:sp>
        <p:nvSpPr>
          <p:cNvPr id="2732" name="Google Shape;2732;p50"/>
          <p:cNvSpPr txBox="1">
            <a:spLocks noGrp="1"/>
          </p:cNvSpPr>
          <p:nvPr>
            <p:ph type="subTitle" idx="7"/>
          </p:nvPr>
        </p:nvSpPr>
        <p:spPr>
          <a:xfrm>
            <a:off x="6450295" y="1792660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</a:t>
            </a:r>
            <a:r>
              <a:rPr lang="en" dirty="0"/>
              <a:t> number 2</a:t>
            </a:r>
            <a:endParaRPr dirty="0"/>
          </a:p>
        </p:txBody>
      </p:sp>
      <p:sp>
        <p:nvSpPr>
          <p:cNvPr id="2733" name="Google Shape;2733;p50"/>
          <p:cNvSpPr txBox="1">
            <a:spLocks noGrp="1"/>
          </p:cNvSpPr>
          <p:nvPr>
            <p:ph type="subTitle" idx="8"/>
          </p:nvPr>
        </p:nvSpPr>
        <p:spPr>
          <a:xfrm>
            <a:off x="5881224" y="3135225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 number 4</a:t>
            </a:r>
            <a:endParaRPr dirty="0"/>
          </a:p>
        </p:txBody>
      </p:sp>
      <p:grpSp>
        <p:nvGrpSpPr>
          <p:cNvPr id="2734" name="Google Shape;2734;p50"/>
          <p:cNvGrpSpPr/>
          <p:nvPr/>
        </p:nvGrpSpPr>
        <p:grpSpPr>
          <a:xfrm rot="-1024702">
            <a:off x="2042313" y="1278215"/>
            <a:ext cx="1316036" cy="2187608"/>
            <a:chOff x="2894569" y="2262562"/>
            <a:chExt cx="1335035" cy="2219191"/>
          </a:xfrm>
        </p:grpSpPr>
        <p:sp>
          <p:nvSpPr>
            <p:cNvPr id="2735" name="Google Shape;2735;p50"/>
            <p:cNvSpPr/>
            <p:nvPr/>
          </p:nvSpPr>
          <p:spPr>
            <a:xfrm>
              <a:off x="2894572" y="2267003"/>
              <a:ext cx="1335030" cy="2210310"/>
            </a:xfrm>
            <a:custGeom>
              <a:avLst/>
              <a:gdLst/>
              <a:ahLst/>
              <a:cxnLst/>
              <a:rect l="l" t="t" r="r" b="b"/>
              <a:pathLst>
                <a:path w="7867" h="13025" extrusionOk="0">
                  <a:moveTo>
                    <a:pt x="2565" y="1418"/>
                  </a:moveTo>
                  <a:cubicBezTo>
                    <a:pt x="2552" y="1428"/>
                    <a:pt x="2552" y="1449"/>
                    <a:pt x="2552" y="1459"/>
                  </a:cubicBezTo>
                  <a:cubicBezTo>
                    <a:pt x="2542" y="1449"/>
                    <a:pt x="2542" y="1428"/>
                    <a:pt x="2521" y="1418"/>
                  </a:cubicBezTo>
                  <a:close/>
                  <a:moveTo>
                    <a:pt x="1109" y="1459"/>
                  </a:moveTo>
                  <a:cubicBezTo>
                    <a:pt x="1109" y="1472"/>
                    <a:pt x="1120" y="1472"/>
                    <a:pt x="1120" y="1472"/>
                  </a:cubicBezTo>
                  <a:lnTo>
                    <a:pt x="1109" y="1472"/>
                  </a:lnTo>
                  <a:lnTo>
                    <a:pt x="1109" y="1459"/>
                  </a:lnTo>
                  <a:close/>
                  <a:moveTo>
                    <a:pt x="1034" y="1731"/>
                  </a:moveTo>
                  <a:lnTo>
                    <a:pt x="1045" y="1741"/>
                  </a:lnTo>
                  <a:cubicBezTo>
                    <a:pt x="1045" y="1741"/>
                    <a:pt x="1034" y="1741"/>
                    <a:pt x="1034" y="1731"/>
                  </a:cubicBezTo>
                  <a:close/>
                  <a:moveTo>
                    <a:pt x="2661" y="1731"/>
                  </a:moveTo>
                  <a:lnTo>
                    <a:pt x="2671" y="1741"/>
                  </a:lnTo>
                  <a:cubicBezTo>
                    <a:pt x="2661" y="1741"/>
                    <a:pt x="2661" y="1741"/>
                    <a:pt x="2661" y="1731"/>
                  </a:cubicBezTo>
                  <a:close/>
                  <a:moveTo>
                    <a:pt x="3199" y="1806"/>
                  </a:moveTo>
                  <a:cubicBezTo>
                    <a:pt x="3212" y="1816"/>
                    <a:pt x="3212" y="1816"/>
                    <a:pt x="3222" y="1826"/>
                  </a:cubicBezTo>
                  <a:cubicBezTo>
                    <a:pt x="3212" y="1826"/>
                    <a:pt x="3212" y="1816"/>
                    <a:pt x="3199" y="1806"/>
                  </a:cubicBezTo>
                  <a:close/>
                  <a:moveTo>
                    <a:pt x="1790" y="1945"/>
                  </a:moveTo>
                  <a:lnTo>
                    <a:pt x="1800" y="1956"/>
                  </a:lnTo>
                  <a:cubicBezTo>
                    <a:pt x="1790" y="1956"/>
                    <a:pt x="1790" y="1945"/>
                    <a:pt x="1790" y="1945"/>
                  </a:cubicBezTo>
                  <a:close/>
                  <a:moveTo>
                    <a:pt x="3318" y="2129"/>
                  </a:moveTo>
                  <a:lnTo>
                    <a:pt x="3318" y="2129"/>
                  </a:lnTo>
                  <a:cubicBezTo>
                    <a:pt x="3327" y="2129"/>
                    <a:pt x="3328" y="2137"/>
                    <a:pt x="3337" y="2146"/>
                  </a:cubicBezTo>
                  <a:lnTo>
                    <a:pt x="3337" y="2146"/>
                  </a:lnTo>
                  <a:lnTo>
                    <a:pt x="3318" y="2129"/>
                  </a:lnTo>
                  <a:close/>
                  <a:moveTo>
                    <a:pt x="2640" y="2139"/>
                  </a:moveTo>
                  <a:lnTo>
                    <a:pt x="2640" y="2150"/>
                  </a:lnTo>
                  <a:lnTo>
                    <a:pt x="2630" y="2160"/>
                  </a:lnTo>
                  <a:cubicBezTo>
                    <a:pt x="2630" y="2150"/>
                    <a:pt x="2640" y="2150"/>
                    <a:pt x="2640" y="2139"/>
                  </a:cubicBezTo>
                  <a:close/>
                  <a:moveTo>
                    <a:pt x="2759" y="2183"/>
                  </a:moveTo>
                  <a:lnTo>
                    <a:pt x="2759" y="2194"/>
                  </a:lnTo>
                  <a:cubicBezTo>
                    <a:pt x="2746" y="2194"/>
                    <a:pt x="2746" y="2183"/>
                    <a:pt x="2736" y="2183"/>
                  </a:cubicBezTo>
                  <a:close/>
                  <a:moveTo>
                    <a:pt x="1283" y="2354"/>
                  </a:moveTo>
                  <a:lnTo>
                    <a:pt x="1283" y="2364"/>
                  </a:lnTo>
                  <a:lnTo>
                    <a:pt x="1272" y="2364"/>
                  </a:lnTo>
                  <a:lnTo>
                    <a:pt x="1283" y="2354"/>
                  </a:lnTo>
                  <a:close/>
                  <a:moveTo>
                    <a:pt x="3297" y="2494"/>
                  </a:moveTo>
                  <a:lnTo>
                    <a:pt x="3297" y="2506"/>
                  </a:lnTo>
                  <a:cubicBezTo>
                    <a:pt x="3297" y="2506"/>
                    <a:pt x="3297" y="2494"/>
                    <a:pt x="3287" y="2494"/>
                  </a:cubicBezTo>
                  <a:close/>
                  <a:moveTo>
                    <a:pt x="1208" y="2548"/>
                  </a:moveTo>
                  <a:lnTo>
                    <a:pt x="1208" y="2558"/>
                  </a:lnTo>
                  <a:cubicBezTo>
                    <a:pt x="1195" y="2558"/>
                    <a:pt x="1195" y="2548"/>
                    <a:pt x="1195" y="2548"/>
                  </a:cubicBezTo>
                  <a:close/>
                  <a:moveTo>
                    <a:pt x="1109" y="2700"/>
                  </a:moveTo>
                  <a:lnTo>
                    <a:pt x="1099" y="2711"/>
                  </a:lnTo>
                  <a:lnTo>
                    <a:pt x="1099" y="2700"/>
                  </a:lnTo>
                  <a:close/>
                  <a:moveTo>
                    <a:pt x="4019" y="3293"/>
                  </a:moveTo>
                  <a:lnTo>
                    <a:pt x="4029" y="3303"/>
                  </a:lnTo>
                  <a:cubicBezTo>
                    <a:pt x="4019" y="3303"/>
                    <a:pt x="4019" y="3303"/>
                    <a:pt x="4019" y="3293"/>
                  </a:cubicBezTo>
                  <a:close/>
                  <a:moveTo>
                    <a:pt x="2845" y="4940"/>
                  </a:moveTo>
                  <a:cubicBezTo>
                    <a:pt x="2845" y="4950"/>
                    <a:pt x="2855" y="4950"/>
                    <a:pt x="2855" y="4963"/>
                  </a:cubicBezTo>
                  <a:lnTo>
                    <a:pt x="2845" y="4950"/>
                  </a:lnTo>
                  <a:lnTo>
                    <a:pt x="2845" y="4940"/>
                  </a:lnTo>
                  <a:close/>
                  <a:moveTo>
                    <a:pt x="3739" y="5028"/>
                  </a:moveTo>
                  <a:cubicBezTo>
                    <a:pt x="3739" y="5028"/>
                    <a:pt x="3750" y="5028"/>
                    <a:pt x="3750" y="5038"/>
                  </a:cubicBezTo>
                  <a:lnTo>
                    <a:pt x="3739" y="5038"/>
                  </a:lnTo>
                  <a:lnTo>
                    <a:pt x="3739" y="5028"/>
                  </a:lnTo>
                  <a:close/>
                  <a:moveTo>
                    <a:pt x="4470" y="5066"/>
                  </a:moveTo>
                  <a:cubicBezTo>
                    <a:pt x="4471" y="5066"/>
                    <a:pt x="4471" y="5067"/>
                    <a:pt x="4471" y="5069"/>
                  </a:cubicBezTo>
                  <a:cubicBezTo>
                    <a:pt x="4469" y="5071"/>
                    <a:pt x="4468" y="5072"/>
                    <a:pt x="4467" y="5072"/>
                  </a:cubicBezTo>
                  <a:cubicBezTo>
                    <a:pt x="4465" y="5072"/>
                    <a:pt x="4468" y="5066"/>
                    <a:pt x="4470" y="5066"/>
                  </a:cubicBezTo>
                  <a:close/>
                  <a:moveTo>
                    <a:pt x="2198" y="5222"/>
                  </a:moveTo>
                  <a:lnTo>
                    <a:pt x="2198" y="5232"/>
                  </a:lnTo>
                  <a:cubicBezTo>
                    <a:pt x="2198" y="5222"/>
                    <a:pt x="2198" y="5222"/>
                    <a:pt x="2188" y="5222"/>
                  </a:cubicBezTo>
                  <a:close/>
                  <a:moveTo>
                    <a:pt x="2100" y="5674"/>
                  </a:moveTo>
                  <a:cubicBezTo>
                    <a:pt x="2100" y="5678"/>
                    <a:pt x="2100" y="5679"/>
                    <a:pt x="2099" y="5679"/>
                  </a:cubicBezTo>
                  <a:cubicBezTo>
                    <a:pt x="2099" y="5679"/>
                    <a:pt x="2096" y="5674"/>
                    <a:pt x="2089" y="5674"/>
                  </a:cubicBezTo>
                  <a:close/>
                  <a:moveTo>
                    <a:pt x="5461" y="5953"/>
                  </a:moveTo>
                  <a:lnTo>
                    <a:pt x="5461" y="5953"/>
                  </a:lnTo>
                  <a:cubicBezTo>
                    <a:pt x="5461" y="5953"/>
                    <a:pt x="5474" y="5953"/>
                    <a:pt x="5474" y="5964"/>
                  </a:cubicBezTo>
                  <a:lnTo>
                    <a:pt x="5461" y="5953"/>
                  </a:lnTo>
                  <a:close/>
                  <a:moveTo>
                    <a:pt x="4277" y="6168"/>
                  </a:moveTo>
                  <a:cubicBezTo>
                    <a:pt x="4277" y="6178"/>
                    <a:pt x="4277" y="6191"/>
                    <a:pt x="4267" y="6191"/>
                  </a:cubicBezTo>
                  <a:lnTo>
                    <a:pt x="4267" y="6178"/>
                  </a:lnTo>
                  <a:cubicBezTo>
                    <a:pt x="4267" y="6178"/>
                    <a:pt x="4277" y="6178"/>
                    <a:pt x="4277" y="6168"/>
                  </a:cubicBezTo>
                  <a:close/>
                  <a:moveTo>
                    <a:pt x="4052" y="6535"/>
                  </a:moveTo>
                  <a:cubicBezTo>
                    <a:pt x="4052" y="6535"/>
                    <a:pt x="4052" y="6546"/>
                    <a:pt x="4062" y="6546"/>
                  </a:cubicBezTo>
                  <a:cubicBezTo>
                    <a:pt x="4052" y="6546"/>
                    <a:pt x="4052" y="6556"/>
                    <a:pt x="4039" y="6556"/>
                  </a:cubicBezTo>
                  <a:cubicBezTo>
                    <a:pt x="4039" y="6546"/>
                    <a:pt x="4052" y="6546"/>
                    <a:pt x="4052" y="6535"/>
                  </a:cubicBezTo>
                  <a:close/>
                  <a:moveTo>
                    <a:pt x="2770" y="6739"/>
                  </a:moveTo>
                  <a:lnTo>
                    <a:pt x="2770" y="6750"/>
                  </a:lnTo>
                  <a:cubicBezTo>
                    <a:pt x="2770" y="6750"/>
                    <a:pt x="2759" y="6750"/>
                    <a:pt x="2759" y="6760"/>
                  </a:cubicBezTo>
                  <a:cubicBezTo>
                    <a:pt x="2759" y="6750"/>
                    <a:pt x="2770" y="6750"/>
                    <a:pt x="2770" y="6739"/>
                  </a:cubicBezTo>
                  <a:close/>
                  <a:moveTo>
                    <a:pt x="4471" y="6838"/>
                  </a:moveTo>
                  <a:cubicBezTo>
                    <a:pt x="4471" y="6838"/>
                    <a:pt x="4471" y="6848"/>
                    <a:pt x="4461" y="6848"/>
                  </a:cubicBezTo>
                  <a:lnTo>
                    <a:pt x="4450" y="6848"/>
                  </a:lnTo>
                  <a:cubicBezTo>
                    <a:pt x="4461" y="6838"/>
                    <a:pt x="4461" y="6838"/>
                    <a:pt x="4471" y="6838"/>
                  </a:cubicBezTo>
                  <a:close/>
                  <a:moveTo>
                    <a:pt x="3222" y="6944"/>
                  </a:moveTo>
                  <a:lnTo>
                    <a:pt x="3222" y="6954"/>
                  </a:lnTo>
                  <a:cubicBezTo>
                    <a:pt x="3222" y="6954"/>
                    <a:pt x="3212" y="6944"/>
                    <a:pt x="3222" y="6944"/>
                  </a:cubicBezTo>
                  <a:close/>
                  <a:moveTo>
                    <a:pt x="5516" y="7052"/>
                  </a:moveTo>
                  <a:cubicBezTo>
                    <a:pt x="5516" y="7052"/>
                    <a:pt x="5516" y="7063"/>
                    <a:pt x="5505" y="7063"/>
                  </a:cubicBezTo>
                  <a:lnTo>
                    <a:pt x="5516" y="7052"/>
                  </a:lnTo>
                  <a:close/>
                  <a:moveTo>
                    <a:pt x="2208" y="7365"/>
                  </a:moveTo>
                  <a:lnTo>
                    <a:pt x="2208" y="7376"/>
                  </a:lnTo>
                  <a:lnTo>
                    <a:pt x="2198" y="7376"/>
                  </a:lnTo>
                  <a:lnTo>
                    <a:pt x="2208" y="7365"/>
                  </a:lnTo>
                  <a:close/>
                  <a:moveTo>
                    <a:pt x="2984" y="7624"/>
                  </a:moveTo>
                  <a:lnTo>
                    <a:pt x="2984" y="7634"/>
                  </a:lnTo>
                  <a:lnTo>
                    <a:pt x="2974" y="7634"/>
                  </a:lnTo>
                  <a:cubicBezTo>
                    <a:pt x="2984" y="7634"/>
                    <a:pt x="2984" y="7624"/>
                    <a:pt x="2984" y="7624"/>
                  </a:cubicBezTo>
                  <a:close/>
                  <a:moveTo>
                    <a:pt x="3082" y="8464"/>
                  </a:moveTo>
                  <a:lnTo>
                    <a:pt x="3082" y="8475"/>
                  </a:lnTo>
                  <a:lnTo>
                    <a:pt x="3070" y="8475"/>
                  </a:lnTo>
                  <a:cubicBezTo>
                    <a:pt x="3082" y="8475"/>
                    <a:pt x="3082" y="8464"/>
                    <a:pt x="3082" y="8464"/>
                  </a:cubicBezTo>
                  <a:close/>
                  <a:moveTo>
                    <a:pt x="4256" y="8594"/>
                  </a:moveTo>
                  <a:lnTo>
                    <a:pt x="4256" y="8604"/>
                  </a:lnTo>
                  <a:lnTo>
                    <a:pt x="4233" y="8604"/>
                  </a:lnTo>
                  <a:cubicBezTo>
                    <a:pt x="4246" y="8604"/>
                    <a:pt x="4246" y="8604"/>
                    <a:pt x="4256" y="8594"/>
                  </a:cubicBezTo>
                  <a:close/>
                  <a:moveTo>
                    <a:pt x="2726" y="8700"/>
                  </a:moveTo>
                  <a:cubicBezTo>
                    <a:pt x="2726" y="8712"/>
                    <a:pt x="2715" y="8712"/>
                    <a:pt x="2715" y="8712"/>
                  </a:cubicBezTo>
                  <a:lnTo>
                    <a:pt x="2726" y="8700"/>
                  </a:lnTo>
                  <a:close/>
                  <a:moveTo>
                    <a:pt x="2307" y="8764"/>
                  </a:moveTo>
                  <a:lnTo>
                    <a:pt x="2307" y="8777"/>
                  </a:lnTo>
                  <a:lnTo>
                    <a:pt x="2294" y="8764"/>
                  </a:lnTo>
                  <a:close/>
                  <a:moveTo>
                    <a:pt x="5332" y="9067"/>
                  </a:moveTo>
                  <a:lnTo>
                    <a:pt x="5332" y="9077"/>
                  </a:lnTo>
                  <a:cubicBezTo>
                    <a:pt x="5332" y="9077"/>
                    <a:pt x="5332" y="9067"/>
                    <a:pt x="5322" y="9067"/>
                  </a:cubicBezTo>
                  <a:close/>
                  <a:moveTo>
                    <a:pt x="2242" y="9594"/>
                  </a:moveTo>
                  <a:lnTo>
                    <a:pt x="2242" y="9605"/>
                  </a:lnTo>
                  <a:cubicBezTo>
                    <a:pt x="2242" y="9594"/>
                    <a:pt x="2242" y="9594"/>
                    <a:pt x="2229" y="9594"/>
                  </a:cubicBezTo>
                  <a:close/>
                  <a:moveTo>
                    <a:pt x="4267" y="9842"/>
                  </a:moveTo>
                  <a:lnTo>
                    <a:pt x="4267" y="9853"/>
                  </a:lnTo>
                  <a:cubicBezTo>
                    <a:pt x="4267" y="9842"/>
                    <a:pt x="4256" y="9842"/>
                    <a:pt x="4256" y="9842"/>
                  </a:cubicBezTo>
                  <a:close/>
                  <a:moveTo>
                    <a:pt x="7326" y="10639"/>
                  </a:moveTo>
                  <a:cubicBezTo>
                    <a:pt x="7336" y="10639"/>
                    <a:pt x="7349" y="10639"/>
                    <a:pt x="7349" y="10652"/>
                  </a:cubicBezTo>
                  <a:cubicBezTo>
                    <a:pt x="7336" y="10639"/>
                    <a:pt x="7336" y="10639"/>
                    <a:pt x="7326" y="10639"/>
                  </a:cubicBezTo>
                  <a:close/>
                  <a:moveTo>
                    <a:pt x="5699" y="10716"/>
                  </a:moveTo>
                  <a:cubicBezTo>
                    <a:pt x="5699" y="10716"/>
                    <a:pt x="5699" y="10727"/>
                    <a:pt x="5710" y="10727"/>
                  </a:cubicBezTo>
                  <a:lnTo>
                    <a:pt x="5699" y="10727"/>
                  </a:lnTo>
                  <a:lnTo>
                    <a:pt x="5699" y="10716"/>
                  </a:lnTo>
                  <a:close/>
                  <a:moveTo>
                    <a:pt x="5376" y="10802"/>
                  </a:moveTo>
                  <a:lnTo>
                    <a:pt x="5376" y="10812"/>
                  </a:lnTo>
                  <a:lnTo>
                    <a:pt x="5366" y="10812"/>
                  </a:lnTo>
                  <a:lnTo>
                    <a:pt x="5376" y="10802"/>
                  </a:lnTo>
                  <a:close/>
                  <a:moveTo>
                    <a:pt x="5764" y="10846"/>
                  </a:moveTo>
                  <a:lnTo>
                    <a:pt x="5764" y="10856"/>
                  </a:lnTo>
                  <a:cubicBezTo>
                    <a:pt x="5764" y="10846"/>
                    <a:pt x="5754" y="10846"/>
                    <a:pt x="5754" y="10846"/>
                  </a:cubicBezTo>
                  <a:close/>
                  <a:moveTo>
                    <a:pt x="5603" y="10916"/>
                  </a:moveTo>
                  <a:cubicBezTo>
                    <a:pt x="5604" y="10916"/>
                    <a:pt x="5604" y="10917"/>
                    <a:pt x="5604" y="10921"/>
                  </a:cubicBezTo>
                  <a:lnTo>
                    <a:pt x="5591" y="10921"/>
                  </a:lnTo>
                  <a:cubicBezTo>
                    <a:pt x="5599" y="10921"/>
                    <a:pt x="5602" y="10916"/>
                    <a:pt x="5603" y="10916"/>
                  </a:cubicBezTo>
                  <a:close/>
                  <a:moveTo>
                    <a:pt x="7336" y="10941"/>
                  </a:moveTo>
                  <a:cubicBezTo>
                    <a:pt x="7336" y="10941"/>
                    <a:pt x="7349" y="10941"/>
                    <a:pt x="7349" y="10952"/>
                  </a:cubicBezTo>
                  <a:lnTo>
                    <a:pt x="7326" y="10952"/>
                  </a:lnTo>
                  <a:lnTo>
                    <a:pt x="7336" y="10941"/>
                  </a:lnTo>
                  <a:close/>
                  <a:moveTo>
                    <a:pt x="5914" y="11006"/>
                  </a:moveTo>
                  <a:cubicBezTo>
                    <a:pt x="5914" y="11016"/>
                    <a:pt x="5927" y="11016"/>
                    <a:pt x="5927" y="11016"/>
                  </a:cubicBezTo>
                  <a:lnTo>
                    <a:pt x="5914" y="11016"/>
                  </a:lnTo>
                  <a:lnTo>
                    <a:pt x="5914" y="11006"/>
                  </a:lnTo>
                  <a:close/>
                  <a:moveTo>
                    <a:pt x="4471" y="11717"/>
                  </a:moveTo>
                  <a:cubicBezTo>
                    <a:pt x="4461" y="11717"/>
                    <a:pt x="4461" y="11728"/>
                    <a:pt x="4461" y="11728"/>
                  </a:cubicBezTo>
                  <a:lnTo>
                    <a:pt x="4461" y="11717"/>
                  </a:lnTo>
                  <a:close/>
                  <a:moveTo>
                    <a:pt x="5117" y="11826"/>
                  </a:moveTo>
                  <a:cubicBezTo>
                    <a:pt x="5128" y="11836"/>
                    <a:pt x="5117" y="11836"/>
                    <a:pt x="5117" y="11846"/>
                  </a:cubicBezTo>
                  <a:lnTo>
                    <a:pt x="5117" y="11826"/>
                  </a:lnTo>
                  <a:close/>
                  <a:moveTo>
                    <a:pt x="6573" y="11890"/>
                  </a:moveTo>
                  <a:lnTo>
                    <a:pt x="6573" y="11911"/>
                  </a:lnTo>
                  <a:cubicBezTo>
                    <a:pt x="6560" y="11911"/>
                    <a:pt x="6560" y="11901"/>
                    <a:pt x="6573" y="11890"/>
                  </a:cubicBezTo>
                  <a:close/>
                  <a:moveTo>
                    <a:pt x="3610" y="12074"/>
                  </a:moveTo>
                  <a:lnTo>
                    <a:pt x="3600" y="12084"/>
                  </a:lnTo>
                  <a:lnTo>
                    <a:pt x="3600" y="12074"/>
                  </a:lnTo>
                  <a:close/>
                  <a:moveTo>
                    <a:pt x="4062" y="12190"/>
                  </a:moveTo>
                  <a:cubicBezTo>
                    <a:pt x="4062" y="12203"/>
                    <a:pt x="4073" y="12203"/>
                    <a:pt x="4073" y="12203"/>
                  </a:cubicBezTo>
                  <a:cubicBezTo>
                    <a:pt x="4062" y="12203"/>
                    <a:pt x="4062" y="12203"/>
                    <a:pt x="4062" y="12190"/>
                  </a:cubicBezTo>
                  <a:close/>
                  <a:moveTo>
                    <a:pt x="4580" y="12602"/>
                  </a:moveTo>
                  <a:lnTo>
                    <a:pt x="4590" y="12612"/>
                  </a:lnTo>
                  <a:lnTo>
                    <a:pt x="4580" y="12612"/>
                  </a:lnTo>
                  <a:lnTo>
                    <a:pt x="4580" y="12602"/>
                  </a:lnTo>
                  <a:close/>
                  <a:moveTo>
                    <a:pt x="2631" y="0"/>
                  </a:moveTo>
                  <a:cubicBezTo>
                    <a:pt x="2572" y="0"/>
                    <a:pt x="2524" y="52"/>
                    <a:pt x="2488" y="156"/>
                  </a:cubicBezTo>
                  <a:cubicBezTo>
                    <a:pt x="2477" y="166"/>
                    <a:pt x="2477" y="179"/>
                    <a:pt x="2477" y="190"/>
                  </a:cubicBezTo>
                  <a:cubicBezTo>
                    <a:pt x="2467" y="210"/>
                    <a:pt x="2457" y="244"/>
                    <a:pt x="2457" y="275"/>
                  </a:cubicBezTo>
                  <a:cubicBezTo>
                    <a:pt x="2436" y="329"/>
                    <a:pt x="2423" y="384"/>
                    <a:pt x="2423" y="448"/>
                  </a:cubicBezTo>
                  <a:lnTo>
                    <a:pt x="2423" y="459"/>
                  </a:lnTo>
                  <a:cubicBezTo>
                    <a:pt x="2413" y="479"/>
                    <a:pt x="2413" y="502"/>
                    <a:pt x="2413" y="523"/>
                  </a:cubicBezTo>
                  <a:cubicBezTo>
                    <a:pt x="2402" y="577"/>
                    <a:pt x="2392" y="632"/>
                    <a:pt x="2382" y="683"/>
                  </a:cubicBezTo>
                  <a:cubicBezTo>
                    <a:pt x="2392" y="673"/>
                    <a:pt x="2392" y="673"/>
                    <a:pt x="2392" y="663"/>
                  </a:cubicBezTo>
                  <a:lnTo>
                    <a:pt x="2392" y="683"/>
                  </a:lnTo>
                  <a:lnTo>
                    <a:pt x="2382" y="683"/>
                  </a:lnTo>
                  <a:cubicBezTo>
                    <a:pt x="2382" y="717"/>
                    <a:pt x="2371" y="738"/>
                    <a:pt x="2371" y="761"/>
                  </a:cubicBezTo>
                  <a:cubicBezTo>
                    <a:pt x="2364" y="785"/>
                    <a:pt x="2354" y="795"/>
                    <a:pt x="2340" y="795"/>
                  </a:cubicBezTo>
                  <a:cubicBezTo>
                    <a:pt x="2331" y="795"/>
                    <a:pt x="2320" y="790"/>
                    <a:pt x="2307" y="782"/>
                  </a:cubicBezTo>
                  <a:lnTo>
                    <a:pt x="2208" y="683"/>
                  </a:lnTo>
                  <a:cubicBezTo>
                    <a:pt x="2100" y="554"/>
                    <a:pt x="1983" y="448"/>
                    <a:pt x="1831" y="373"/>
                  </a:cubicBezTo>
                  <a:cubicBezTo>
                    <a:pt x="1756" y="329"/>
                    <a:pt x="1681" y="296"/>
                    <a:pt x="1596" y="275"/>
                  </a:cubicBezTo>
                  <a:cubicBezTo>
                    <a:pt x="1585" y="274"/>
                    <a:pt x="1575" y="274"/>
                    <a:pt x="1566" y="274"/>
                  </a:cubicBezTo>
                  <a:cubicBezTo>
                    <a:pt x="1454" y="274"/>
                    <a:pt x="1389" y="329"/>
                    <a:pt x="1389" y="448"/>
                  </a:cubicBezTo>
                  <a:cubicBezTo>
                    <a:pt x="1378" y="513"/>
                    <a:pt x="1389" y="577"/>
                    <a:pt x="1412" y="642"/>
                  </a:cubicBezTo>
                  <a:cubicBezTo>
                    <a:pt x="1433" y="771"/>
                    <a:pt x="1453" y="890"/>
                    <a:pt x="1487" y="1007"/>
                  </a:cubicBezTo>
                  <a:cubicBezTo>
                    <a:pt x="1487" y="1051"/>
                    <a:pt x="1487" y="1095"/>
                    <a:pt x="1477" y="1126"/>
                  </a:cubicBezTo>
                  <a:cubicBezTo>
                    <a:pt x="1470" y="1167"/>
                    <a:pt x="1462" y="1186"/>
                    <a:pt x="1444" y="1186"/>
                  </a:cubicBezTo>
                  <a:cubicBezTo>
                    <a:pt x="1433" y="1186"/>
                    <a:pt x="1420" y="1181"/>
                    <a:pt x="1402" y="1170"/>
                  </a:cubicBezTo>
                  <a:cubicBezTo>
                    <a:pt x="1368" y="1159"/>
                    <a:pt x="1337" y="1149"/>
                    <a:pt x="1303" y="1126"/>
                  </a:cubicBezTo>
                  <a:cubicBezTo>
                    <a:pt x="1283" y="1115"/>
                    <a:pt x="1259" y="1095"/>
                    <a:pt x="1228" y="1095"/>
                  </a:cubicBezTo>
                  <a:lnTo>
                    <a:pt x="1218" y="1095"/>
                  </a:lnTo>
                  <a:cubicBezTo>
                    <a:pt x="1164" y="1051"/>
                    <a:pt x="1099" y="1040"/>
                    <a:pt x="1034" y="1020"/>
                  </a:cubicBezTo>
                  <a:cubicBezTo>
                    <a:pt x="1010" y="1002"/>
                    <a:pt x="986" y="992"/>
                    <a:pt x="962" y="992"/>
                  </a:cubicBezTo>
                  <a:cubicBezTo>
                    <a:pt x="954" y="992"/>
                    <a:pt x="945" y="994"/>
                    <a:pt x="936" y="996"/>
                  </a:cubicBezTo>
                  <a:cubicBezTo>
                    <a:pt x="916" y="996"/>
                    <a:pt x="905" y="996"/>
                    <a:pt x="895" y="986"/>
                  </a:cubicBezTo>
                  <a:cubicBezTo>
                    <a:pt x="830" y="965"/>
                    <a:pt x="776" y="965"/>
                    <a:pt x="711" y="965"/>
                  </a:cubicBezTo>
                  <a:cubicBezTo>
                    <a:pt x="613" y="986"/>
                    <a:pt x="561" y="1051"/>
                    <a:pt x="582" y="1159"/>
                  </a:cubicBezTo>
                  <a:cubicBezTo>
                    <a:pt x="592" y="1224"/>
                    <a:pt x="613" y="1278"/>
                    <a:pt x="647" y="1330"/>
                  </a:cubicBezTo>
                  <a:cubicBezTo>
                    <a:pt x="667" y="1418"/>
                    <a:pt x="701" y="1493"/>
                    <a:pt x="742" y="1568"/>
                  </a:cubicBezTo>
                  <a:cubicBezTo>
                    <a:pt x="742" y="1612"/>
                    <a:pt x="755" y="1643"/>
                    <a:pt x="776" y="1676"/>
                  </a:cubicBezTo>
                  <a:cubicBezTo>
                    <a:pt x="786" y="1731"/>
                    <a:pt x="742" y="1707"/>
                    <a:pt x="722" y="1718"/>
                  </a:cubicBezTo>
                  <a:cubicBezTo>
                    <a:pt x="716" y="1713"/>
                    <a:pt x="714" y="1710"/>
                    <a:pt x="713" y="1710"/>
                  </a:cubicBezTo>
                  <a:cubicBezTo>
                    <a:pt x="711" y="1710"/>
                    <a:pt x="711" y="1713"/>
                    <a:pt x="711" y="1718"/>
                  </a:cubicBezTo>
                  <a:cubicBezTo>
                    <a:pt x="610" y="1688"/>
                    <a:pt x="514" y="1667"/>
                    <a:pt x="415" y="1667"/>
                  </a:cubicBezTo>
                  <a:cubicBezTo>
                    <a:pt x="378" y="1667"/>
                    <a:pt x="341" y="1670"/>
                    <a:pt x="303" y="1676"/>
                  </a:cubicBezTo>
                  <a:cubicBezTo>
                    <a:pt x="215" y="1687"/>
                    <a:pt x="140" y="1707"/>
                    <a:pt x="65" y="1751"/>
                  </a:cubicBezTo>
                  <a:cubicBezTo>
                    <a:pt x="21" y="1782"/>
                    <a:pt x="0" y="1826"/>
                    <a:pt x="10" y="1881"/>
                  </a:cubicBezTo>
                  <a:cubicBezTo>
                    <a:pt x="21" y="1966"/>
                    <a:pt x="65" y="2031"/>
                    <a:pt x="119" y="2095"/>
                  </a:cubicBezTo>
                  <a:cubicBezTo>
                    <a:pt x="119" y="2095"/>
                    <a:pt x="129" y="2095"/>
                    <a:pt x="129" y="2106"/>
                  </a:cubicBezTo>
                  <a:cubicBezTo>
                    <a:pt x="140" y="2129"/>
                    <a:pt x="160" y="2150"/>
                    <a:pt x="184" y="2170"/>
                  </a:cubicBezTo>
                  <a:cubicBezTo>
                    <a:pt x="225" y="2225"/>
                    <a:pt x="269" y="2269"/>
                    <a:pt x="323" y="2313"/>
                  </a:cubicBezTo>
                  <a:lnTo>
                    <a:pt x="334" y="2323"/>
                  </a:lnTo>
                  <a:cubicBezTo>
                    <a:pt x="354" y="2344"/>
                    <a:pt x="378" y="2377"/>
                    <a:pt x="409" y="2388"/>
                  </a:cubicBezTo>
                  <a:cubicBezTo>
                    <a:pt x="453" y="2429"/>
                    <a:pt x="497" y="2463"/>
                    <a:pt x="548" y="2506"/>
                  </a:cubicBezTo>
                  <a:cubicBezTo>
                    <a:pt x="613" y="2558"/>
                    <a:pt x="678" y="2602"/>
                    <a:pt x="755" y="2656"/>
                  </a:cubicBezTo>
                  <a:cubicBezTo>
                    <a:pt x="820" y="2711"/>
                    <a:pt x="895" y="2765"/>
                    <a:pt x="970" y="2817"/>
                  </a:cubicBezTo>
                  <a:cubicBezTo>
                    <a:pt x="1034" y="2871"/>
                    <a:pt x="1109" y="2915"/>
                    <a:pt x="1174" y="2959"/>
                  </a:cubicBezTo>
                  <a:cubicBezTo>
                    <a:pt x="1249" y="3024"/>
                    <a:pt x="1337" y="3065"/>
                    <a:pt x="1412" y="3119"/>
                  </a:cubicBezTo>
                  <a:cubicBezTo>
                    <a:pt x="1487" y="3174"/>
                    <a:pt x="1572" y="3238"/>
                    <a:pt x="1660" y="3293"/>
                  </a:cubicBezTo>
                  <a:cubicBezTo>
                    <a:pt x="1691" y="3324"/>
                    <a:pt x="1735" y="3357"/>
                    <a:pt x="1777" y="3388"/>
                  </a:cubicBezTo>
                  <a:cubicBezTo>
                    <a:pt x="2069" y="3616"/>
                    <a:pt x="2392" y="3786"/>
                    <a:pt x="2596" y="4099"/>
                  </a:cubicBezTo>
                  <a:cubicBezTo>
                    <a:pt x="2617" y="4133"/>
                    <a:pt x="2617" y="4143"/>
                    <a:pt x="2607" y="4174"/>
                  </a:cubicBezTo>
                  <a:cubicBezTo>
                    <a:pt x="2552" y="4262"/>
                    <a:pt x="2521" y="4358"/>
                    <a:pt x="2488" y="4456"/>
                  </a:cubicBezTo>
                  <a:cubicBezTo>
                    <a:pt x="2477" y="4467"/>
                    <a:pt x="2488" y="4477"/>
                    <a:pt x="2477" y="4487"/>
                  </a:cubicBezTo>
                  <a:cubicBezTo>
                    <a:pt x="2467" y="4521"/>
                    <a:pt x="2467" y="4552"/>
                    <a:pt x="2457" y="4575"/>
                  </a:cubicBezTo>
                  <a:cubicBezTo>
                    <a:pt x="2423" y="4681"/>
                    <a:pt x="2392" y="4779"/>
                    <a:pt x="2317" y="4854"/>
                  </a:cubicBezTo>
                  <a:cubicBezTo>
                    <a:pt x="2294" y="4865"/>
                    <a:pt x="2273" y="4875"/>
                    <a:pt x="2263" y="4898"/>
                  </a:cubicBezTo>
                  <a:cubicBezTo>
                    <a:pt x="2229" y="4919"/>
                    <a:pt x="2198" y="4940"/>
                    <a:pt x="2164" y="4973"/>
                  </a:cubicBezTo>
                  <a:cubicBezTo>
                    <a:pt x="1896" y="5242"/>
                    <a:pt x="1735" y="5545"/>
                    <a:pt x="1865" y="5933"/>
                  </a:cubicBezTo>
                  <a:cubicBezTo>
                    <a:pt x="1929" y="6114"/>
                    <a:pt x="1919" y="6277"/>
                    <a:pt x="1831" y="6450"/>
                  </a:cubicBezTo>
                  <a:cubicBezTo>
                    <a:pt x="1725" y="6685"/>
                    <a:pt x="1746" y="6923"/>
                    <a:pt x="1865" y="7148"/>
                  </a:cubicBezTo>
                  <a:cubicBezTo>
                    <a:pt x="1875" y="7213"/>
                    <a:pt x="1906" y="7267"/>
                    <a:pt x="1950" y="7321"/>
                  </a:cubicBezTo>
                  <a:cubicBezTo>
                    <a:pt x="2035" y="7430"/>
                    <a:pt x="2079" y="7549"/>
                    <a:pt x="2004" y="7688"/>
                  </a:cubicBezTo>
                  <a:cubicBezTo>
                    <a:pt x="1994" y="7709"/>
                    <a:pt x="1983" y="7730"/>
                    <a:pt x="1983" y="7763"/>
                  </a:cubicBezTo>
                  <a:cubicBezTo>
                    <a:pt x="1960" y="7807"/>
                    <a:pt x="1950" y="7849"/>
                    <a:pt x="1939" y="7893"/>
                  </a:cubicBezTo>
                  <a:cubicBezTo>
                    <a:pt x="1919" y="7978"/>
                    <a:pt x="1885" y="8076"/>
                    <a:pt x="1906" y="8172"/>
                  </a:cubicBezTo>
                  <a:lnTo>
                    <a:pt x="1906" y="8206"/>
                  </a:lnTo>
                  <a:lnTo>
                    <a:pt x="1906" y="8216"/>
                  </a:lnTo>
                  <a:cubicBezTo>
                    <a:pt x="1906" y="8260"/>
                    <a:pt x="1919" y="8301"/>
                    <a:pt x="1939" y="8345"/>
                  </a:cubicBezTo>
                  <a:cubicBezTo>
                    <a:pt x="1939" y="8356"/>
                    <a:pt x="1929" y="8376"/>
                    <a:pt x="1939" y="8389"/>
                  </a:cubicBezTo>
                  <a:cubicBezTo>
                    <a:pt x="1950" y="8410"/>
                    <a:pt x="1950" y="8431"/>
                    <a:pt x="1971" y="8441"/>
                  </a:cubicBezTo>
                  <a:cubicBezTo>
                    <a:pt x="1994" y="8519"/>
                    <a:pt x="2025" y="8583"/>
                    <a:pt x="2069" y="8648"/>
                  </a:cubicBezTo>
                  <a:cubicBezTo>
                    <a:pt x="2133" y="8764"/>
                    <a:pt x="2144" y="8883"/>
                    <a:pt x="2089" y="9012"/>
                  </a:cubicBezTo>
                  <a:cubicBezTo>
                    <a:pt x="2014" y="9175"/>
                    <a:pt x="1939" y="9346"/>
                    <a:pt x="1875" y="9509"/>
                  </a:cubicBezTo>
                  <a:cubicBezTo>
                    <a:pt x="1746" y="9822"/>
                    <a:pt x="1790" y="10111"/>
                    <a:pt x="1994" y="10370"/>
                  </a:cubicBezTo>
                  <a:cubicBezTo>
                    <a:pt x="2014" y="10404"/>
                    <a:pt x="2035" y="10445"/>
                    <a:pt x="2069" y="10468"/>
                  </a:cubicBezTo>
                  <a:cubicBezTo>
                    <a:pt x="2144" y="10564"/>
                    <a:pt x="2177" y="10673"/>
                    <a:pt x="2154" y="10802"/>
                  </a:cubicBezTo>
                  <a:lnTo>
                    <a:pt x="2154" y="10866"/>
                  </a:lnTo>
                  <a:cubicBezTo>
                    <a:pt x="2133" y="10931"/>
                    <a:pt x="2133" y="11006"/>
                    <a:pt x="2123" y="11081"/>
                  </a:cubicBezTo>
                  <a:cubicBezTo>
                    <a:pt x="2113" y="11319"/>
                    <a:pt x="2198" y="11513"/>
                    <a:pt x="2371" y="11673"/>
                  </a:cubicBezTo>
                  <a:cubicBezTo>
                    <a:pt x="2511" y="11803"/>
                    <a:pt x="2671" y="11880"/>
                    <a:pt x="2834" y="11955"/>
                  </a:cubicBezTo>
                  <a:cubicBezTo>
                    <a:pt x="2899" y="11986"/>
                    <a:pt x="2963" y="12009"/>
                    <a:pt x="3018" y="12061"/>
                  </a:cubicBezTo>
                  <a:cubicBezTo>
                    <a:pt x="3028" y="12084"/>
                    <a:pt x="3038" y="12095"/>
                    <a:pt x="3038" y="12115"/>
                  </a:cubicBezTo>
                  <a:cubicBezTo>
                    <a:pt x="3082" y="12320"/>
                    <a:pt x="3178" y="12493"/>
                    <a:pt x="3351" y="12622"/>
                  </a:cubicBezTo>
                  <a:cubicBezTo>
                    <a:pt x="3362" y="12643"/>
                    <a:pt x="3372" y="12656"/>
                    <a:pt x="3393" y="12666"/>
                  </a:cubicBezTo>
                  <a:cubicBezTo>
                    <a:pt x="3406" y="12666"/>
                    <a:pt x="3416" y="12677"/>
                    <a:pt x="3426" y="12687"/>
                  </a:cubicBezTo>
                  <a:cubicBezTo>
                    <a:pt x="3619" y="12813"/>
                    <a:pt x="3827" y="12873"/>
                    <a:pt x="4046" y="12873"/>
                  </a:cubicBezTo>
                  <a:cubicBezTo>
                    <a:pt x="4146" y="12873"/>
                    <a:pt x="4248" y="12861"/>
                    <a:pt x="4352" y="12837"/>
                  </a:cubicBezTo>
                  <a:cubicBezTo>
                    <a:pt x="4406" y="12826"/>
                    <a:pt x="4471" y="12816"/>
                    <a:pt x="4536" y="12806"/>
                  </a:cubicBezTo>
                  <a:lnTo>
                    <a:pt x="4546" y="12806"/>
                  </a:lnTo>
                  <a:cubicBezTo>
                    <a:pt x="4634" y="12806"/>
                    <a:pt x="4709" y="12837"/>
                    <a:pt x="4784" y="12870"/>
                  </a:cubicBezTo>
                  <a:cubicBezTo>
                    <a:pt x="4859" y="12901"/>
                    <a:pt x="4924" y="12945"/>
                    <a:pt x="4999" y="12956"/>
                  </a:cubicBezTo>
                  <a:cubicBezTo>
                    <a:pt x="5086" y="12989"/>
                    <a:pt x="5172" y="13010"/>
                    <a:pt x="5267" y="13010"/>
                  </a:cubicBezTo>
                  <a:cubicBezTo>
                    <a:pt x="5280" y="13020"/>
                    <a:pt x="5301" y="13020"/>
                    <a:pt x="5311" y="13020"/>
                  </a:cubicBezTo>
                  <a:cubicBezTo>
                    <a:pt x="5340" y="13023"/>
                    <a:pt x="5368" y="13024"/>
                    <a:pt x="5396" y="13024"/>
                  </a:cubicBezTo>
                  <a:cubicBezTo>
                    <a:pt x="5487" y="13024"/>
                    <a:pt x="5577" y="13011"/>
                    <a:pt x="5668" y="12979"/>
                  </a:cubicBezTo>
                  <a:cubicBezTo>
                    <a:pt x="5689" y="12979"/>
                    <a:pt x="5710" y="12966"/>
                    <a:pt x="5733" y="12956"/>
                  </a:cubicBezTo>
                  <a:cubicBezTo>
                    <a:pt x="5818" y="12925"/>
                    <a:pt x="5893" y="12870"/>
                    <a:pt x="5958" y="12806"/>
                  </a:cubicBezTo>
                  <a:cubicBezTo>
                    <a:pt x="5979" y="12785"/>
                    <a:pt x="6002" y="12772"/>
                    <a:pt x="6012" y="12752"/>
                  </a:cubicBezTo>
                  <a:cubicBezTo>
                    <a:pt x="6108" y="12612"/>
                    <a:pt x="6260" y="12558"/>
                    <a:pt x="6421" y="12527"/>
                  </a:cubicBezTo>
                  <a:cubicBezTo>
                    <a:pt x="6703" y="12472"/>
                    <a:pt x="6948" y="12343"/>
                    <a:pt x="7122" y="12105"/>
                  </a:cubicBezTo>
                  <a:cubicBezTo>
                    <a:pt x="7240" y="11945"/>
                    <a:pt x="7305" y="11751"/>
                    <a:pt x="7359" y="11557"/>
                  </a:cubicBezTo>
                  <a:cubicBezTo>
                    <a:pt x="7370" y="11492"/>
                    <a:pt x="7401" y="11415"/>
                    <a:pt x="7465" y="11363"/>
                  </a:cubicBezTo>
                  <a:cubicBezTo>
                    <a:pt x="7520" y="11309"/>
                    <a:pt x="7574" y="11254"/>
                    <a:pt x="7608" y="11190"/>
                  </a:cubicBezTo>
                  <a:cubicBezTo>
                    <a:pt x="7628" y="11179"/>
                    <a:pt x="7639" y="11156"/>
                    <a:pt x="7649" y="11146"/>
                  </a:cubicBezTo>
                  <a:cubicBezTo>
                    <a:pt x="7843" y="10822"/>
                    <a:pt x="7866" y="10499"/>
                    <a:pt x="7724" y="10155"/>
                  </a:cubicBezTo>
                  <a:cubicBezTo>
                    <a:pt x="7659" y="10005"/>
                    <a:pt x="7574" y="9863"/>
                    <a:pt x="7618" y="9692"/>
                  </a:cubicBezTo>
                  <a:cubicBezTo>
                    <a:pt x="7639" y="9594"/>
                    <a:pt x="7659" y="9509"/>
                    <a:pt x="7683" y="9411"/>
                  </a:cubicBezTo>
                  <a:cubicBezTo>
                    <a:pt x="7768" y="9046"/>
                    <a:pt x="7758" y="8689"/>
                    <a:pt x="7509" y="8389"/>
                  </a:cubicBezTo>
                  <a:cubicBezTo>
                    <a:pt x="7455" y="8325"/>
                    <a:pt x="7434" y="8247"/>
                    <a:pt x="7445" y="8172"/>
                  </a:cubicBezTo>
                  <a:lnTo>
                    <a:pt x="7445" y="7978"/>
                  </a:lnTo>
                  <a:cubicBezTo>
                    <a:pt x="7478" y="7536"/>
                    <a:pt x="7349" y="7171"/>
                    <a:pt x="6938" y="6944"/>
                  </a:cubicBezTo>
                  <a:cubicBezTo>
                    <a:pt x="6917" y="6933"/>
                    <a:pt x="6907" y="6923"/>
                    <a:pt x="6897" y="6913"/>
                  </a:cubicBezTo>
                  <a:cubicBezTo>
                    <a:pt x="6832" y="6879"/>
                    <a:pt x="6809" y="6825"/>
                    <a:pt x="6798" y="6760"/>
                  </a:cubicBezTo>
                  <a:cubicBezTo>
                    <a:pt x="6788" y="6600"/>
                    <a:pt x="6798" y="6437"/>
                    <a:pt x="6754" y="6277"/>
                  </a:cubicBezTo>
                  <a:cubicBezTo>
                    <a:pt x="6744" y="6147"/>
                    <a:pt x="6703" y="6039"/>
                    <a:pt x="6638" y="5933"/>
                  </a:cubicBezTo>
                  <a:cubicBezTo>
                    <a:pt x="6615" y="5878"/>
                    <a:pt x="6584" y="5824"/>
                    <a:pt x="6540" y="5780"/>
                  </a:cubicBezTo>
                  <a:cubicBezTo>
                    <a:pt x="6529" y="5770"/>
                    <a:pt x="6519" y="5759"/>
                    <a:pt x="6509" y="5749"/>
                  </a:cubicBezTo>
                  <a:cubicBezTo>
                    <a:pt x="6444" y="5674"/>
                    <a:pt x="6366" y="5620"/>
                    <a:pt x="6291" y="5566"/>
                  </a:cubicBezTo>
                  <a:cubicBezTo>
                    <a:pt x="6196" y="5491"/>
                    <a:pt x="6152" y="5382"/>
                    <a:pt x="6131" y="5263"/>
                  </a:cubicBezTo>
                  <a:cubicBezTo>
                    <a:pt x="6121" y="5134"/>
                    <a:pt x="6087" y="5015"/>
                    <a:pt x="6056" y="4898"/>
                  </a:cubicBezTo>
                  <a:cubicBezTo>
                    <a:pt x="6056" y="4834"/>
                    <a:pt x="6012" y="4779"/>
                    <a:pt x="5991" y="4725"/>
                  </a:cubicBezTo>
                  <a:cubicBezTo>
                    <a:pt x="5991" y="4704"/>
                    <a:pt x="5968" y="4681"/>
                    <a:pt x="5958" y="4660"/>
                  </a:cubicBezTo>
                  <a:cubicBezTo>
                    <a:pt x="5948" y="4650"/>
                    <a:pt x="5948" y="4650"/>
                    <a:pt x="5948" y="4640"/>
                  </a:cubicBezTo>
                  <a:cubicBezTo>
                    <a:pt x="5904" y="4552"/>
                    <a:pt x="5839" y="4487"/>
                    <a:pt x="5764" y="4446"/>
                  </a:cubicBezTo>
                  <a:cubicBezTo>
                    <a:pt x="5655" y="4358"/>
                    <a:pt x="5516" y="4327"/>
                    <a:pt x="5376" y="4304"/>
                  </a:cubicBezTo>
                  <a:cubicBezTo>
                    <a:pt x="5355" y="4301"/>
                    <a:pt x="5334" y="4301"/>
                    <a:pt x="5313" y="4301"/>
                  </a:cubicBezTo>
                  <a:cubicBezTo>
                    <a:pt x="5284" y="4301"/>
                    <a:pt x="5254" y="4302"/>
                    <a:pt x="5225" y="4302"/>
                  </a:cubicBezTo>
                  <a:cubicBezTo>
                    <a:pt x="5181" y="4302"/>
                    <a:pt x="5137" y="4299"/>
                    <a:pt x="5097" y="4283"/>
                  </a:cubicBezTo>
                  <a:cubicBezTo>
                    <a:pt x="5086" y="4262"/>
                    <a:pt x="5074" y="4239"/>
                    <a:pt x="5074" y="4208"/>
                  </a:cubicBezTo>
                  <a:cubicBezTo>
                    <a:pt x="5063" y="4164"/>
                    <a:pt x="5063" y="4099"/>
                    <a:pt x="5032" y="4058"/>
                  </a:cubicBezTo>
                  <a:cubicBezTo>
                    <a:pt x="5009" y="3970"/>
                    <a:pt x="4978" y="3895"/>
                    <a:pt x="4924" y="3830"/>
                  </a:cubicBezTo>
                  <a:cubicBezTo>
                    <a:pt x="4880" y="3776"/>
                    <a:pt x="4859" y="3711"/>
                    <a:pt x="4794" y="3680"/>
                  </a:cubicBezTo>
                  <a:cubicBezTo>
                    <a:pt x="4794" y="3670"/>
                    <a:pt x="4784" y="3657"/>
                    <a:pt x="4774" y="3647"/>
                  </a:cubicBezTo>
                  <a:cubicBezTo>
                    <a:pt x="4774" y="3626"/>
                    <a:pt x="4750" y="3616"/>
                    <a:pt x="4740" y="3605"/>
                  </a:cubicBezTo>
                  <a:cubicBezTo>
                    <a:pt x="4709" y="3572"/>
                    <a:pt x="4675" y="3541"/>
                    <a:pt x="4621" y="3518"/>
                  </a:cubicBezTo>
                  <a:cubicBezTo>
                    <a:pt x="4580" y="3487"/>
                    <a:pt x="4546" y="3432"/>
                    <a:pt x="4481" y="3422"/>
                  </a:cubicBezTo>
                  <a:cubicBezTo>
                    <a:pt x="4427" y="3378"/>
                    <a:pt x="4362" y="3357"/>
                    <a:pt x="4298" y="3347"/>
                  </a:cubicBezTo>
                  <a:cubicBezTo>
                    <a:pt x="4277" y="3324"/>
                    <a:pt x="4246" y="3324"/>
                    <a:pt x="4212" y="3324"/>
                  </a:cubicBezTo>
                  <a:cubicBezTo>
                    <a:pt x="4148" y="3303"/>
                    <a:pt x="4083" y="3303"/>
                    <a:pt x="4019" y="3293"/>
                  </a:cubicBezTo>
                  <a:cubicBezTo>
                    <a:pt x="4008" y="3282"/>
                    <a:pt x="3998" y="3269"/>
                    <a:pt x="3975" y="3269"/>
                  </a:cubicBezTo>
                  <a:cubicBezTo>
                    <a:pt x="3965" y="3271"/>
                    <a:pt x="3956" y="3272"/>
                    <a:pt x="3947" y="3272"/>
                  </a:cubicBezTo>
                  <a:cubicBezTo>
                    <a:pt x="3898" y="3272"/>
                    <a:pt x="3862" y="3242"/>
                    <a:pt x="3825" y="3205"/>
                  </a:cubicBezTo>
                  <a:cubicBezTo>
                    <a:pt x="3781" y="3119"/>
                    <a:pt x="3760" y="3044"/>
                    <a:pt x="3739" y="2959"/>
                  </a:cubicBezTo>
                  <a:cubicBezTo>
                    <a:pt x="3685" y="2742"/>
                    <a:pt x="3631" y="2517"/>
                    <a:pt x="3576" y="2300"/>
                  </a:cubicBezTo>
                  <a:cubicBezTo>
                    <a:pt x="3566" y="2139"/>
                    <a:pt x="3535" y="1989"/>
                    <a:pt x="3501" y="1837"/>
                  </a:cubicBezTo>
                  <a:cubicBezTo>
                    <a:pt x="3481" y="1707"/>
                    <a:pt x="3447" y="1578"/>
                    <a:pt x="3406" y="1459"/>
                  </a:cubicBezTo>
                  <a:cubicBezTo>
                    <a:pt x="3393" y="1374"/>
                    <a:pt x="3362" y="1289"/>
                    <a:pt x="3328" y="1201"/>
                  </a:cubicBezTo>
                  <a:cubicBezTo>
                    <a:pt x="3328" y="1180"/>
                    <a:pt x="3318" y="1159"/>
                    <a:pt x="3307" y="1136"/>
                  </a:cubicBezTo>
                  <a:cubicBezTo>
                    <a:pt x="3287" y="1084"/>
                    <a:pt x="3263" y="1020"/>
                    <a:pt x="3243" y="955"/>
                  </a:cubicBezTo>
                  <a:cubicBezTo>
                    <a:pt x="3232" y="901"/>
                    <a:pt x="3212" y="846"/>
                    <a:pt x="3178" y="792"/>
                  </a:cubicBezTo>
                  <a:cubicBezTo>
                    <a:pt x="3178" y="761"/>
                    <a:pt x="3168" y="738"/>
                    <a:pt x="3157" y="717"/>
                  </a:cubicBezTo>
                  <a:cubicBezTo>
                    <a:pt x="3124" y="608"/>
                    <a:pt x="3070" y="513"/>
                    <a:pt x="3018" y="425"/>
                  </a:cubicBezTo>
                  <a:cubicBezTo>
                    <a:pt x="2963" y="296"/>
                    <a:pt x="2889" y="190"/>
                    <a:pt x="2790" y="91"/>
                  </a:cubicBezTo>
                  <a:cubicBezTo>
                    <a:pt x="2730" y="31"/>
                    <a:pt x="2677" y="0"/>
                    <a:pt x="26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6" name="Google Shape;2736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4569" y="2262562"/>
              <a:ext cx="1335035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7" name="Google Shape;2737;p50"/>
          <p:cNvGrpSpPr/>
          <p:nvPr/>
        </p:nvGrpSpPr>
        <p:grpSpPr>
          <a:xfrm>
            <a:off x="829504" y="2812784"/>
            <a:ext cx="2082145" cy="1478559"/>
            <a:chOff x="1344950" y="3008290"/>
            <a:chExt cx="2112352" cy="1500009"/>
          </a:xfrm>
        </p:grpSpPr>
        <p:sp>
          <p:nvSpPr>
            <p:cNvPr id="2738" name="Google Shape;2738;p50"/>
            <p:cNvSpPr/>
            <p:nvPr/>
          </p:nvSpPr>
          <p:spPr>
            <a:xfrm>
              <a:off x="1344950" y="3010846"/>
              <a:ext cx="2112352" cy="1494898"/>
            </a:xfrm>
            <a:custGeom>
              <a:avLst/>
              <a:gdLst/>
              <a:ahLst/>
              <a:cxnLst/>
              <a:rect l="l" t="t" r="r" b="b"/>
              <a:pathLst>
                <a:path w="10633" h="7525" extrusionOk="0">
                  <a:moveTo>
                    <a:pt x="4967" y="197"/>
                  </a:moveTo>
                  <a:lnTo>
                    <a:pt x="4967" y="208"/>
                  </a:lnTo>
                  <a:cubicBezTo>
                    <a:pt x="4967" y="208"/>
                    <a:pt x="4957" y="197"/>
                    <a:pt x="4967" y="197"/>
                  </a:cubicBezTo>
                  <a:close/>
                  <a:moveTo>
                    <a:pt x="3664" y="347"/>
                  </a:moveTo>
                  <a:lnTo>
                    <a:pt x="3664" y="358"/>
                  </a:lnTo>
                  <a:lnTo>
                    <a:pt x="3651" y="358"/>
                  </a:lnTo>
                  <a:cubicBezTo>
                    <a:pt x="3664" y="358"/>
                    <a:pt x="3664" y="347"/>
                    <a:pt x="3664" y="347"/>
                  </a:cubicBezTo>
                  <a:close/>
                  <a:moveTo>
                    <a:pt x="6056" y="368"/>
                  </a:moveTo>
                  <a:cubicBezTo>
                    <a:pt x="6056" y="368"/>
                    <a:pt x="6043" y="381"/>
                    <a:pt x="6033" y="381"/>
                  </a:cubicBezTo>
                  <a:cubicBezTo>
                    <a:pt x="6043" y="381"/>
                    <a:pt x="6043" y="368"/>
                    <a:pt x="6056" y="368"/>
                  </a:cubicBezTo>
                  <a:close/>
                  <a:moveTo>
                    <a:pt x="9224" y="939"/>
                  </a:moveTo>
                  <a:lnTo>
                    <a:pt x="9211" y="950"/>
                  </a:lnTo>
                  <a:cubicBezTo>
                    <a:pt x="9211" y="939"/>
                    <a:pt x="9211" y="939"/>
                    <a:pt x="9224" y="939"/>
                  </a:cubicBezTo>
                  <a:close/>
                  <a:moveTo>
                    <a:pt x="4461" y="1014"/>
                  </a:moveTo>
                  <a:cubicBezTo>
                    <a:pt x="4461" y="1014"/>
                    <a:pt x="4461" y="1027"/>
                    <a:pt x="4471" y="1027"/>
                  </a:cubicBezTo>
                  <a:lnTo>
                    <a:pt x="4461" y="1027"/>
                  </a:lnTo>
                  <a:lnTo>
                    <a:pt x="4461" y="1014"/>
                  </a:lnTo>
                  <a:close/>
                  <a:moveTo>
                    <a:pt x="9017" y="1273"/>
                  </a:moveTo>
                  <a:cubicBezTo>
                    <a:pt x="9017" y="1273"/>
                    <a:pt x="9017" y="1286"/>
                    <a:pt x="9030" y="1286"/>
                  </a:cubicBezTo>
                  <a:lnTo>
                    <a:pt x="9017" y="1286"/>
                  </a:lnTo>
                  <a:lnTo>
                    <a:pt x="9017" y="1273"/>
                  </a:lnTo>
                  <a:close/>
                  <a:moveTo>
                    <a:pt x="1810" y="1317"/>
                  </a:moveTo>
                  <a:cubicBezTo>
                    <a:pt x="1820" y="1317"/>
                    <a:pt x="1820" y="1317"/>
                    <a:pt x="1831" y="1327"/>
                  </a:cubicBezTo>
                  <a:cubicBezTo>
                    <a:pt x="1820" y="1327"/>
                    <a:pt x="1820" y="1327"/>
                    <a:pt x="1810" y="1317"/>
                  </a:cubicBezTo>
                  <a:close/>
                  <a:moveTo>
                    <a:pt x="6141" y="1436"/>
                  </a:moveTo>
                  <a:cubicBezTo>
                    <a:pt x="6152" y="1436"/>
                    <a:pt x="6152" y="1436"/>
                    <a:pt x="6162" y="1446"/>
                  </a:cubicBezTo>
                  <a:lnTo>
                    <a:pt x="6152" y="1446"/>
                  </a:lnTo>
                  <a:lnTo>
                    <a:pt x="6141" y="1436"/>
                  </a:lnTo>
                  <a:close/>
                  <a:moveTo>
                    <a:pt x="1583" y="1684"/>
                  </a:moveTo>
                  <a:cubicBezTo>
                    <a:pt x="1595" y="1684"/>
                    <a:pt x="1595" y="1694"/>
                    <a:pt x="1595" y="1694"/>
                  </a:cubicBezTo>
                  <a:lnTo>
                    <a:pt x="1583" y="1684"/>
                  </a:lnTo>
                  <a:close/>
                  <a:moveTo>
                    <a:pt x="8802" y="1749"/>
                  </a:moveTo>
                  <a:lnTo>
                    <a:pt x="8802" y="1759"/>
                  </a:lnTo>
                  <a:cubicBezTo>
                    <a:pt x="8802" y="1759"/>
                    <a:pt x="8802" y="1749"/>
                    <a:pt x="8792" y="1749"/>
                  </a:cubicBezTo>
                  <a:close/>
                  <a:moveTo>
                    <a:pt x="6496" y="2178"/>
                  </a:moveTo>
                  <a:cubicBezTo>
                    <a:pt x="6496" y="2178"/>
                    <a:pt x="6509" y="2178"/>
                    <a:pt x="6509" y="2191"/>
                  </a:cubicBezTo>
                  <a:cubicBezTo>
                    <a:pt x="6496" y="2191"/>
                    <a:pt x="6485" y="2191"/>
                    <a:pt x="6496" y="2178"/>
                  </a:cubicBezTo>
                  <a:close/>
                  <a:moveTo>
                    <a:pt x="840" y="2331"/>
                  </a:moveTo>
                  <a:lnTo>
                    <a:pt x="840" y="2341"/>
                  </a:lnTo>
                  <a:cubicBezTo>
                    <a:pt x="840" y="2331"/>
                    <a:pt x="840" y="2331"/>
                    <a:pt x="830" y="2331"/>
                  </a:cubicBezTo>
                  <a:close/>
                  <a:moveTo>
                    <a:pt x="2219" y="2362"/>
                  </a:moveTo>
                  <a:cubicBezTo>
                    <a:pt x="2219" y="2362"/>
                    <a:pt x="2229" y="2372"/>
                    <a:pt x="2229" y="2385"/>
                  </a:cubicBezTo>
                  <a:lnTo>
                    <a:pt x="2208" y="2385"/>
                  </a:lnTo>
                  <a:cubicBezTo>
                    <a:pt x="2219" y="2372"/>
                    <a:pt x="2219" y="2362"/>
                    <a:pt x="2219" y="2362"/>
                  </a:cubicBezTo>
                  <a:close/>
                  <a:moveTo>
                    <a:pt x="2919" y="2395"/>
                  </a:moveTo>
                  <a:cubicBezTo>
                    <a:pt x="2930" y="2395"/>
                    <a:pt x="2930" y="2395"/>
                    <a:pt x="2930" y="2406"/>
                  </a:cubicBezTo>
                  <a:lnTo>
                    <a:pt x="2919" y="2406"/>
                  </a:lnTo>
                  <a:lnTo>
                    <a:pt x="2919" y="2395"/>
                  </a:lnTo>
                  <a:close/>
                  <a:moveTo>
                    <a:pt x="3998" y="2481"/>
                  </a:moveTo>
                  <a:lnTo>
                    <a:pt x="4008" y="2491"/>
                  </a:lnTo>
                  <a:lnTo>
                    <a:pt x="3998" y="2491"/>
                  </a:lnTo>
                  <a:lnTo>
                    <a:pt x="3998" y="2481"/>
                  </a:lnTo>
                  <a:close/>
                  <a:moveTo>
                    <a:pt x="5022" y="2514"/>
                  </a:moveTo>
                  <a:cubicBezTo>
                    <a:pt x="5032" y="2524"/>
                    <a:pt x="5032" y="2535"/>
                    <a:pt x="5032" y="2535"/>
                  </a:cubicBezTo>
                  <a:cubicBezTo>
                    <a:pt x="5022" y="2535"/>
                    <a:pt x="5022" y="2524"/>
                    <a:pt x="5022" y="2514"/>
                  </a:cubicBezTo>
                  <a:close/>
                  <a:moveTo>
                    <a:pt x="4018" y="2579"/>
                  </a:moveTo>
                  <a:cubicBezTo>
                    <a:pt x="4029" y="2579"/>
                    <a:pt x="4029" y="2589"/>
                    <a:pt x="4029" y="2589"/>
                  </a:cubicBezTo>
                  <a:lnTo>
                    <a:pt x="4018" y="2589"/>
                  </a:lnTo>
                  <a:lnTo>
                    <a:pt x="4018" y="2579"/>
                  </a:lnTo>
                  <a:close/>
                  <a:moveTo>
                    <a:pt x="2100" y="2620"/>
                  </a:moveTo>
                  <a:cubicBezTo>
                    <a:pt x="2108" y="2620"/>
                    <a:pt x="2111" y="2624"/>
                    <a:pt x="2112" y="2630"/>
                  </a:cubicBezTo>
                  <a:lnTo>
                    <a:pt x="2112" y="2630"/>
                  </a:lnTo>
                  <a:cubicBezTo>
                    <a:pt x="2100" y="2630"/>
                    <a:pt x="2100" y="2620"/>
                    <a:pt x="2100" y="2620"/>
                  </a:cubicBezTo>
                  <a:close/>
                  <a:moveTo>
                    <a:pt x="2100" y="2620"/>
                  </a:moveTo>
                  <a:lnTo>
                    <a:pt x="2100" y="2630"/>
                  </a:lnTo>
                  <a:cubicBezTo>
                    <a:pt x="2100" y="2620"/>
                    <a:pt x="2100" y="2620"/>
                    <a:pt x="2089" y="2620"/>
                  </a:cubicBezTo>
                  <a:close/>
                  <a:moveTo>
                    <a:pt x="732" y="2643"/>
                  </a:moveTo>
                  <a:cubicBezTo>
                    <a:pt x="732" y="2654"/>
                    <a:pt x="732" y="2654"/>
                    <a:pt x="721" y="2654"/>
                  </a:cubicBezTo>
                  <a:cubicBezTo>
                    <a:pt x="721" y="2654"/>
                    <a:pt x="732" y="2654"/>
                    <a:pt x="732" y="2643"/>
                  </a:cubicBezTo>
                  <a:close/>
                  <a:moveTo>
                    <a:pt x="9922" y="2783"/>
                  </a:moveTo>
                  <a:lnTo>
                    <a:pt x="9922" y="2793"/>
                  </a:lnTo>
                  <a:lnTo>
                    <a:pt x="9912" y="2793"/>
                  </a:lnTo>
                  <a:cubicBezTo>
                    <a:pt x="9922" y="2793"/>
                    <a:pt x="9922" y="2783"/>
                    <a:pt x="9922" y="2783"/>
                  </a:cubicBezTo>
                  <a:close/>
                  <a:moveTo>
                    <a:pt x="3049" y="2804"/>
                  </a:moveTo>
                  <a:lnTo>
                    <a:pt x="3038" y="2814"/>
                  </a:lnTo>
                  <a:lnTo>
                    <a:pt x="3038" y="2804"/>
                  </a:lnTo>
                  <a:close/>
                  <a:moveTo>
                    <a:pt x="6669" y="2923"/>
                  </a:moveTo>
                  <a:lnTo>
                    <a:pt x="6669" y="2933"/>
                  </a:lnTo>
                  <a:cubicBezTo>
                    <a:pt x="6659" y="2933"/>
                    <a:pt x="6659" y="2923"/>
                    <a:pt x="6659" y="2923"/>
                  </a:cubicBezTo>
                  <a:close/>
                  <a:moveTo>
                    <a:pt x="3447" y="2977"/>
                  </a:moveTo>
                  <a:cubicBezTo>
                    <a:pt x="3447" y="2987"/>
                    <a:pt x="3447" y="2987"/>
                    <a:pt x="3457" y="2987"/>
                  </a:cubicBezTo>
                  <a:lnTo>
                    <a:pt x="3447" y="2987"/>
                  </a:lnTo>
                  <a:lnTo>
                    <a:pt x="3447" y="2977"/>
                  </a:lnTo>
                  <a:close/>
                  <a:moveTo>
                    <a:pt x="732" y="3106"/>
                  </a:moveTo>
                  <a:cubicBezTo>
                    <a:pt x="742" y="3106"/>
                    <a:pt x="742" y="3117"/>
                    <a:pt x="742" y="3117"/>
                  </a:cubicBezTo>
                  <a:lnTo>
                    <a:pt x="732" y="3106"/>
                  </a:lnTo>
                  <a:close/>
                  <a:moveTo>
                    <a:pt x="2294" y="3117"/>
                  </a:moveTo>
                  <a:lnTo>
                    <a:pt x="2294" y="3127"/>
                  </a:lnTo>
                  <a:cubicBezTo>
                    <a:pt x="2294" y="3127"/>
                    <a:pt x="2283" y="3127"/>
                    <a:pt x="2294" y="3117"/>
                  </a:cubicBezTo>
                  <a:close/>
                  <a:moveTo>
                    <a:pt x="2164" y="3127"/>
                  </a:moveTo>
                  <a:lnTo>
                    <a:pt x="2164" y="3137"/>
                  </a:lnTo>
                  <a:lnTo>
                    <a:pt x="2154" y="3137"/>
                  </a:lnTo>
                  <a:cubicBezTo>
                    <a:pt x="2154" y="3127"/>
                    <a:pt x="2164" y="3127"/>
                    <a:pt x="2164" y="3127"/>
                  </a:cubicBezTo>
                  <a:close/>
                  <a:moveTo>
                    <a:pt x="7907" y="3127"/>
                  </a:moveTo>
                  <a:lnTo>
                    <a:pt x="7907" y="3137"/>
                  </a:lnTo>
                  <a:lnTo>
                    <a:pt x="7897" y="3127"/>
                  </a:lnTo>
                  <a:close/>
                  <a:moveTo>
                    <a:pt x="6842" y="3225"/>
                  </a:moveTo>
                  <a:cubicBezTo>
                    <a:pt x="6839" y="3229"/>
                    <a:pt x="6835" y="3231"/>
                    <a:pt x="6831" y="3233"/>
                  </a:cubicBezTo>
                  <a:lnTo>
                    <a:pt x="6831" y="3233"/>
                  </a:lnTo>
                  <a:cubicBezTo>
                    <a:pt x="6838" y="3230"/>
                    <a:pt x="6842" y="3225"/>
                    <a:pt x="6842" y="3225"/>
                  </a:cubicBezTo>
                  <a:close/>
                  <a:moveTo>
                    <a:pt x="8823" y="3236"/>
                  </a:moveTo>
                  <a:lnTo>
                    <a:pt x="8823" y="3246"/>
                  </a:lnTo>
                  <a:lnTo>
                    <a:pt x="8813" y="3236"/>
                  </a:lnTo>
                  <a:close/>
                  <a:moveTo>
                    <a:pt x="2607" y="3365"/>
                  </a:moveTo>
                  <a:lnTo>
                    <a:pt x="2607" y="3386"/>
                  </a:lnTo>
                  <a:lnTo>
                    <a:pt x="2596" y="3375"/>
                  </a:lnTo>
                  <a:lnTo>
                    <a:pt x="2607" y="3365"/>
                  </a:lnTo>
                  <a:close/>
                  <a:moveTo>
                    <a:pt x="8231" y="3536"/>
                  </a:moveTo>
                  <a:cubicBezTo>
                    <a:pt x="8241" y="3548"/>
                    <a:pt x="8241" y="3559"/>
                    <a:pt x="8241" y="3569"/>
                  </a:cubicBezTo>
                  <a:cubicBezTo>
                    <a:pt x="8231" y="3559"/>
                    <a:pt x="8231" y="3548"/>
                    <a:pt x="8231" y="3548"/>
                  </a:cubicBezTo>
                  <a:lnTo>
                    <a:pt x="8231" y="3536"/>
                  </a:lnTo>
                  <a:close/>
                  <a:moveTo>
                    <a:pt x="3082" y="3665"/>
                  </a:moveTo>
                  <a:lnTo>
                    <a:pt x="3069" y="3678"/>
                  </a:lnTo>
                  <a:lnTo>
                    <a:pt x="3069" y="3665"/>
                  </a:lnTo>
                  <a:close/>
                  <a:moveTo>
                    <a:pt x="1691" y="3807"/>
                  </a:moveTo>
                  <a:lnTo>
                    <a:pt x="1691" y="3817"/>
                  </a:lnTo>
                  <a:lnTo>
                    <a:pt x="1681" y="3817"/>
                  </a:lnTo>
                  <a:cubicBezTo>
                    <a:pt x="1681" y="3817"/>
                    <a:pt x="1691" y="3817"/>
                    <a:pt x="1691" y="3807"/>
                  </a:cubicBezTo>
                  <a:close/>
                  <a:moveTo>
                    <a:pt x="742" y="4001"/>
                  </a:moveTo>
                  <a:lnTo>
                    <a:pt x="742" y="4011"/>
                  </a:lnTo>
                  <a:cubicBezTo>
                    <a:pt x="732" y="4011"/>
                    <a:pt x="732" y="4001"/>
                    <a:pt x="732" y="4001"/>
                  </a:cubicBezTo>
                  <a:close/>
                  <a:moveTo>
                    <a:pt x="1810" y="4053"/>
                  </a:moveTo>
                  <a:cubicBezTo>
                    <a:pt x="1820" y="4053"/>
                    <a:pt x="1820" y="4053"/>
                    <a:pt x="1820" y="4066"/>
                  </a:cubicBezTo>
                  <a:lnTo>
                    <a:pt x="1810" y="4066"/>
                  </a:lnTo>
                  <a:lnTo>
                    <a:pt x="1810" y="4053"/>
                  </a:lnTo>
                  <a:close/>
                  <a:moveTo>
                    <a:pt x="10364" y="4226"/>
                  </a:moveTo>
                  <a:lnTo>
                    <a:pt x="10364" y="4236"/>
                  </a:lnTo>
                  <a:cubicBezTo>
                    <a:pt x="10364" y="4226"/>
                    <a:pt x="10354" y="4226"/>
                    <a:pt x="10354" y="4226"/>
                  </a:cubicBezTo>
                  <a:close/>
                  <a:moveTo>
                    <a:pt x="5117" y="4247"/>
                  </a:moveTo>
                  <a:cubicBezTo>
                    <a:pt x="5128" y="4247"/>
                    <a:pt x="5128" y="4260"/>
                    <a:pt x="5128" y="4260"/>
                  </a:cubicBezTo>
                  <a:lnTo>
                    <a:pt x="5117" y="4247"/>
                  </a:lnTo>
                  <a:close/>
                  <a:moveTo>
                    <a:pt x="7628" y="4345"/>
                  </a:moveTo>
                  <a:lnTo>
                    <a:pt x="7639" y="4355"/>
                  </a:lnTo>
                  <a:cubicBezTo>
                    <a:pt x="7628" y="4355"/>
                    <a:pt x="7628" y="4345"/>
                    <a:pt x="7628" y="4345"/>
                  </a:cubicBezTo>
                  <a:close/>
                  <a:moveTo>
                    <a:pt x="10258" y="4430"/>
                  </a:moveTo>
                  <a:cubicBezTo>
                    <a:pt x="10258" y="4441"/>
                    <a:pt x="10258" y="4454"/>
                    <a:pt x="10245" y="4454"/>
                  </a:cubicBezTo>
                  <a:cubicBezTo>
                    <a:pt x="10245" y="4441"/>
                    <a:pt x="10245" y="4441"/>
                    <a:pt x="10258" y="4430"/>
                  </a:cubicBezTo>
                  <a:close/>
                  <a:moveTo>
                    <a:pt x="10398" y="4441"/>
                  </a:moveTo>
                  <a:lnTo>
                    <a:pt x="10387" y="4454"/>
                  </a:lnTo>
                  <a:lnTo>
                    <a:pt x="10387" y="4441"/>
                  </a:lnTo>
                  <a:close/>
                  <a:moveTo>
                    <a:pt x="7090" y="4474"/>
                  </a:moveTo>
                  <a:lnTo>
                    <a:pt x="7077" y="4485"/>
                  </a:lnTo>
                  <a:cubicBezTo>
                    <a:pt x="7077" y="4490"/>
                    <a:pt x="7075" y="4492"/>
                    <a:pt x="7072" y="4492"/>
                  </a:cubicBezTo>
                  <a:cubicBezTo>
                    <a:pt x="7070" y="4492"/>
                    <a:pt x="7067" y="4490"/>
                    <a:pt x="7067" y="4485"/>
                  </a:cubicBezTo>
                  <a:cubicBezTo>
                    <a:pt x="7067" y="4485"/>
                    <a:pt x="7077" y="4474"/>
                    <a:pt x="7090" y="4474"/>
                  </a:cubicBezTo>
                  <a:close/>
                  <a:moveTo>
                    <a:pt x="1562" y="4505"/>
                  </a:moveTo>
                  <a:cubicBezTo>
                    <a:pt x="1572" y="4518"/>
                    <a:pt x="1572" y="4518"/>
                    <a:pt x="1572" y="4528"/>
                  </a:cubicBezTo>
                  <a:cubicBezTo>
                    <a:pt x="1572" y="4528"/>
                    <a:pt x="1562" y="4518"/>
                    <a:pt x="1562" y="4505"/>
                  </a:cubicBezTo>
                  <a:close/>
                  <a:moveTo>
                    <a:pt x="1508" y="4664"/>
                  </a:moveTo>
                  <a:cubicBezTo>
                    <a:pt x="1511" y="4664"/>
                    <a:pt x="1514" y="4665"/>
                    <a:pt x="1518" y="4668"/>
                  </a:cubicBezTo>
                  <a:lnTo>
                    <a:pt x="1487" y="4668"/>
                  </a:lnTo>
                  <a:cubicBezTo>
                    <a:pt x="1494" y="4668"/>
                    <a:pt x="1501" y="4664"/>
                    <a:pt x="1508" y="4664"/>
                  </a:cubicBezTo>
                  <a:close/>
                  <a:moveTo>
                    <a:pt x="7305" y="4828"/>
                  </a:moveTo>
                  <a:cubicBezTo>
                    <a:pt x="7305" y="4841"/>
                    <a:pt x="7295" y="4841"/>
                    <a:pt x="7295" y="4852"/>
                  </a:cubicBezTo>
                  <a:cubicBezTo>
                    <a:pt x="7295" y="4841"/>
                    <a:pt x="7295" y="4841"/>
                    <a:pt x="7305" y="4828"/>
                  </a:cubicBezTo>
                  <a:close/>
                  <a:moveTo>
                    <a:pt x="3406" y="4927"/>
                  </a:moveTo>
                  <a:lnTo>
                    <a:pt x="3416" y="4937"/>
                  </a:lnTo>
                  <a:lnTo>
                    <a:pt x="3406" y="4937"/>
                  </a:lnTo>
                  <a:lnTo>
                    <a:pt x="3406" y="4927"/>
                  </a:lnTo>
                  <a:close/>
                  <a:moveTo>
                    <a:pt x="1368" y="4981"/>
                  </a:moveTo>
                  <a:cubicBezTo>
                    <a:pt x="1368" y="4981"/>
                    <a:pt x="1368" y="4991"/>
                    <a:pt x="1358" y="4991"/>
                  </a:cubicBezTo>
                  <a:cubicBezTo>
                    <a:pt x="1358" y="4991"/>
                    <a:pt x="1358" y="4981"/>
                    <a:pt x="1368" y="4981"/>
                  </a:cubicBezTo>
                  <a:close/>
                  <a:moveTo>
                    <a:pt x="7013" y="5250"/>
                  </a:moveTo>
                  <a:lnTo>
                    <a:pt x="7013" y="5260"/>
                  </a:lnTo>
                  <a:cubicBezTo>
                    <a:pt x="7013" y="5260"/>
                    <a:pt x="7013" y="5250"/>
                    <a:pt x="7002" y="5250"/>
                  </a:cubicBezTo>
                  <a:close/>
                  <a:moveTo>
                    <a:pt x="5495" y="5260"/>
                  </a:moveTo>
                  <a:lnTo>
                    <a:pt x="5485" y="5271"/>
                  </a:lnTo>
                  <a:lnTo>
                    <a:pt x="5485" y="5260"/>
                  </a:lnTo>
                  <a:close/>
                  <a:moveTo>
                    <a:pt x="3028" y="5271"/>
                  </a:moveTo>
                  <a:cubicBezTo>
                    <a:pt x="3028" y="5271"/>
                    <a:pt x="3028" y="5281"/>
                    <a:pt x="3018" y="5281"/>
                  </a:cubicBezTo>
                  <a:lnTo>
                    <a:pt x="3028" y="5271"/>
                  </a:lnTo>
                  <a:close/>
                  <a:moveTo>
                    <a:pt x="8888" y="5346"/>
                  </a:moveTo>
                  <a:lnTo>
                    <a:pt x="8900" y="5359"/>
                  </a:lnTo>
                  <a:lnTo>
                    <a:pt x="8888" y="5359"/>
                  </a:lnTo>
                  <a:lnTo>
                    <a:pt x="8888" y="5346"/>
                  </a:lnTo>
                  <a:close/>
                  <a:moveTo>
                    <a:pt x="9599" y="5475"/>
                  </a:moveTo>
                  <a:lnTo>
                    <a:pt x="9588" y="5488"/>
                  </a:lnTo>
                  <a:lnTo>
                    <a:pt x="9588" y="5475"/>
                  </a:lnTo>
                  <a:close/>
                  <a:moveTo>
                    <a:pt x="7747" y="5509"/>
                  </a:moveTo>
                  <a:cubicBezTo>
                    <a:pt x="7747" y="5519"/>
                    <a:pt x="7747" y="5519"/>
                    <a:pt x="7737" y="5519"/>
                  </a:cubicBezTo>
                  <a:cubicBezTo>
                    <a:pt x="7737" y="5519"/>
                    <a:pt x="7747" y="5519"/>
                    <a:pt x="7747" y="5509"/>
                  </a:cubicBezTo>
                  <a:close/>
                  <a:moveTo>
                    <a:pt x="7359" y="5767"/>
                  </a:moveTo>
                  <a:lnTo>
                    <a:pt x="7359" y="5788"/>
                  </a:lnTo>
                  <a:lnTo>
                    <a:pt x="7336" y="5788"/>
                  </a:lnTo>
                  <a:cubicBezTo>
                    <a:pt x="7336" y="5777"/>
                    <a:pt x="7349" y="5767"/>
                    <a:pt x="7359" y="5767"/>
                  </a:cubicBezTo>
                  <a:close/>
                  <a:moveTo>
                    <a:pt x="8554" y="5777"/>
                  </a:moveTo>
                  <a:lnTo>
                    <a:pt x="8544" y="5788"/>
                  </a:lnTo>
                  <a:lnTo>
                    <a:pt x="8544" y="5777"/>
                  </a:lnTo>
                  <a:close/>
                  <a:moveTo>
                    <a:pt x="4621" y="5821"/>
                  </a:moveTo>
                  <a:cubicBezTo>
                    <a:pt x="4621" y="5832"/>
                    <a:pt x="4634" y="5832"/>
                    <a:pt x="4634" y="5832"/>
                  </a:cubicBezTo>
                  <a:lnTo>
                    <a:pt x="4621" y="5832"/>
                  </a:lnTo>
                  <a:lnTo>
                    <a:pt x="4621" y="5821"/>
                  </a:lnTo>
                  <a:close/>
                  <a:moveTo>
                    <a:pt x="8469" y="5886"/>
                  </a:moveTo>
                  <a:cubicBezTo>
                    <a:pt x="8469" y="5896"/>
                    <a:pt x="8479" y="5907"/>
                    <a:pt x="8469" y="5907"/>
                  </a:cubicBezTo>
                  <a:lnTo>
                    <a:pt x="8469" y="5886"/>
                  </a:lnTo>
                  <a:close/>
                  <a:moveTo>
                    <a:pt x="5549" y="5971"/>
                  </a:moveTo>
                  <a:lnTo>
                    <a:pt x="5549" y="5982"/>
                  </a:lnTo>
                  <a:cubicBezTo>
                    <a:pt x="5549" y="5982"/>
                    <a:pt x="5539" y="5982"/>
                    <a:pt x="5539" y="5971"/>
                  </a:cubicBezTo>
                  <a:close/>
                  <a:moveTo>
                    <a:pt x="2089" y="6026"/>
                  </a:moveTo>
                  <a:lnTo>
                    <a:pt x="2089" y="6036"/>
                  </a:lnTo>
                  <a:lnTo>
                    <a:pt x="2069" y="6036"/>
                  </a:lnTo>
                  <a:cubicBezTo>
                    <a:pt x="2079" y="6036"/>
                    <a:pt x="2079" y="6026"/>
                    <a:pt x="2089" y="6026"/>
                  </a:cubicBezTo>
                  <a:close/>
                  <a:moveTo>
                    <a:pt x="7251" y="6026"/>
                  </a:moveTo>
                  <a:lnTo>
                    <a:pt x="7261" y="6036"/>
                  </a:lnTo>
                  <a:lnTo>
                    <a:pt x="7251" y="6036"/>
                  </a:lnTo>
                  <a:lnTo>
                    <a:pt x="7251" y="6026"/>
                  </a:lnTo>
                  <a:close/>
                  <a:moveTo>
                    <a:pt x="9169" y="6090"/>
                  </a:moveTo>
                  <a:lnTo>
                    <a:pt x="9180" y="6101"/>
                  </a:lnTo>
                  <a:lnTo>
                    <a:pt x="9169" y="6101"/>
                  </a:lnTo>
                  <a:lnTo>
                    <a:pt x="9169" y="6090"/>
                  </a:lnTo>
                  <a:close/>
                  <a:moveTo>
                    <a:pt x="6320" y="6189"/>
                  </a:moveTo>
                  <a:cubicBezTo>
                    <a:pt x="6322" y="6189"/>
                    <a:pt x="6325" y="6192"/>
                    <a:pt x="6325" y="6199"/>
                  </a:cubicBezTo>
                  <a:lnTo>
                    <a:pt x="6315" y="6199"/>
                  </a:lnTo>
                  <a:cubicBezTo>
                    <a:pt x="6315" y="6192"/>
                    <a:pt x="6317" y="6189"/>
                    <a:pt x="6320" y="6189"/>
                  </a:cubicBezTo>
                  <a:close/>
                  <a:moveTo>
                    <a:pt x="9728" y="6264"/>
                  </a:moveTo>
                  <a:cubicBezTo>
                    <a:pt x="9728" y="6264"/>
                    <a:pt x="9741" y="6264"/>
                    <a:pt x="9728" y="6274"/>
                  </a:cubicBezTo>
                  <a:lnTo>
                    <a:pt x="9728" y="6264"/>
                  </a:lnTo>
                  <a:close/>
                  <a:moveTo>
                    <a:pt x="5302" y="6345"/>
                  </a:moveTo>
                  <a:cubicBezTo>
                    <a:pt x="5326" y="6345"/>
                    <a:pt x="5347" y="6359"/>
                    <a:pt x="5355" y="6393"/>
                  </a:cubicBezTo>
                  <a:lnTo>
                    <a:pt x="5355" y="6403"/>
                  </a:lnTo>
                  <a:cubicBezTo>
                    <a:pt x="5322" y="6380"/>
                    <a:pt x="5291" y="6370"/>
                    <a:pt x="5267" y="6359"/>
                  </a:cubicBezTo>
                  <a:lnTo>
                    <a:pt x="5280" y="6349"/>
                  </a:lnTo>
                  <a:cubicBezTo>
                    <a:pt x="5288" y="6346"/>
                    <a:pt x="5295" y="6345"/>
                    <a:pt x="5302" y="6345"/>
                  </a:cubicBezTo>
                  <a:close/>
                  <a:moveTo>
                    <a:pt x="8900" y="6414"/>
                  </a:moveTo>
                  <a:cubicBezTo>
                    <a:pt x="8900" y="6424"/>
                    <a:pt x="8888" y="6424"/>
                    <a:pt x="8888" y="6424"/>
                  </a:cubicBezTo>
                  <a:lnTo>
                    <a:pt x="8888" y="6414"/>
                  </a:lnTo>
                  <a:close/>
                  <a:moveTo>
                    <a:pt x="2501" y="6478"/>
                  </a:moveTo>
                  <a:cubicBezTo>
                    <a:pt x="2501" y="6489"/>
                    <a:pt x="2501" y="6489"/>
                    <a:pt x="2488" y="6489"/>
                  </a:cubicBezTo>
                  <a:lnTo>
                    <a:pt x="2488" y="6478"/>
                  </a:lnTo>
                  <a:close/>
                  <a:moveTo>
                    <a:pt x="4903" y="6618"/>
                  </a:moveTo>
                  <a:cubicBezTo>
                    <a:pt x="4903" y="6618"/>
                    <a:pt x="4903" y="6628"/>
                    <a:pt x="4892" y="6628"/>
                  </a:cubicBezTo>
                  <a:lnTo>
                    <a:pt x="4892" y="6618"/>
                  </a:lnTo>
                  <a:close/>
                  <a:moveTo>
                    <a:pt x="8037" y="6672"/>
                  </a:moveTo>
                  <a:lnTo>
                    <a:pt x="8037" y="6693"/>
                  </a:lnTo>
                  <a:cubicBezTo>
                    <a:pt x="8037" y="6693"/>
                    <a:pt x="8037" y="6703"/>
                    <a:pt x="8026" y="6703"/>
                  </a:cubicBezTo>
                  <a:cubicBezTo>
                    <a:pt x="8037" y="6693"/>
                    <a:pt x="8037" y="6682"/>
                    <a:pt x="8037" y="6672"/>
                  </a:cubicBezTo>
                  <a:close/>
                  <a:moveTo>
                    <a:pt x="3933" y="6975"/>
                  </a:moveTo>
                  <a:lnTo>
                    <a:pt x="3933" y="6985"/>
                  </a:lnTo>
                  <a:cubicBezTo>
                    <a:pt x="3933" y="6985"/>
                    <a:pt x="3923" y="6985"/>
                    <a:pt x="3923" y="6975"/>
                  </a:cubicBezTo>
                  <a:close/>
                  <a:moveTo>
                    <a:pt x="4686" y="7060"/>
                  </a:moveTo>
                  <a:lnTo>
                    <a:pt x="4698" y="7070"/>
                  </a:lnTo>
                  <a:cubicBezTo>
                    <a:pt x="4698" y="7070"/>
                    <a:pt x="4686" y="7070"/>
                    <a:pt x="4686" y="7060"/>
                  </a:cubicBezTo>
                  <a:close/>
                  <a:moveTo>
                    <a:pt x="4784" y="7135"/>
                  </a:moveTo>
                  <a:lnTo>
                    <a:pt x="4773" y="7145"/>
                  </a:lnTo>
                  <a:cubicBezTo>
                    <a:pt x="4773" y="7135"/>
                    <a:pt x="4784" y="7135"/>
                    <a:pt x="4784" y="7135"/>
                  </a:cubicBezTo>
                  <a:close/>
                  <a:moveTo>
                    <a:pt x="7659" y="7125"/>
                  </a:moveTo>
                  <a:cubicBezTo>
                    <a:pt x="7649" y="7125"/>
                    <a:pt x="7649" y="7135"/>
                    <a:pt x="7649" y="7145"/>
                  </a:cubicBezTo>
                  <a:cubicBezTo>
                    <a:pt x="7639" y="7135"/>
                    <a:pt x="7649" y="7125"/>
                    <a:pt x="7659" y="7125"/>
                  </a:cubicBezTo>
                  <a:close/>
                  <a:moveTo>
                    <a:pt x="8016" y="7254"/>
                  </a:moveTo>
                  <a:lnTo>
                    <a:pt x="8016" y="7264"/>
                  </a:lnTo>
                  <a:lnTo>
                    <a:pt x="8006" y="7264"/>
                  </a:lnTo>
                  <a:lnTo>
                    <a:pt x="8016" y="7254"/>
                  </a:lnTo>
                  <a:close/>
                  <a:moveTo>
                    <a:pt x="6162" y="7404"/>
                  </a:moveTo>
                  <a:cubicBezTo>
                    <a:pt x="6162" y="7414"/>
                    <a:pt x="6152" y="7414"/>
                    <a:pt x="6152" y="7414"/>
                  </a:cubicBezTo>
                  <a:lnTo>
                    <a:pt x="6152" y="7404"/>
                  </a:lnTo>
                  <a:close/>
                  <a:moveTo>
                    <a:pt x="4319" y="1"/>
                  </a:moveTo>
                  <a:cubicBezTo>
                    <a:pt x="4310" y="1"/>
                    <a:pt x="4299" y="3"/>
                    <a:pt x="4287" y="3"/>
                  </a:cubicBezTo>
                  <a:lnTo>
                    <a:pt x="3382" y="3"/>
                  </a:lnTo>
                  <a:cubicBezTo>
                    <a:pt x="3318" y="3"/>
                    <a:pt x="3253" y="3"/>
                    <a:pt x="3188" y="24"/>
                  </a:cubicBezTo>
                  <a:cubicBezTo>
                    <a:pt x="3168" y="34"/>
                    <a:pt x="3157" y="34"/>
                    <a:pt x="3134" y="34"/>
                  </a:cubicBezTo>
                  <a:cubicBezTo>
                    <a:pt x="3069" y="34"/>
                    <a:pt x="3018" y="45"/>
                    <a:pt x="2953" y="68"/>
                  </a:cubicBezTo>
                  <a:cubicBezTo>
                    <a:pt x="2953" y="63"/>
                    <a:pt x="2950" y="60"/>
                    <a:pt x="2947" y="60"/>
                  </a:cubicBezTo>
                  <a:cubicBezTo>
                    <a:pt x="2943" y="60"/>
                    <a:pt x="2940" y="63"/>
                    <a:pt x="2940" y="68"/>
                  </a:cubicBezTo>
                  <a:lnTo>
                    <a:pt x="2888" y="68"/>
                  </a:lnTo>
                  <a:cubicBezTo>
                    <a:pt x="2596" y="109"/>
                    <a:pt x="2307" y="174"/>
                    <a:pt x="2025" y="262"/>
                  </a:cubicBezTo>
                  <a:cubicBezTo>
                    <a:pt x="1864" y="303"/>
                    <a:pt x="1712" y="358"/>
                    <a:pt x="1562" y="422"/>
                  </a:cubicBezTo>
                  <a:cubicBezTo>
                    <a:pt x="1552" y="433"/>
                    <a:pt x="1552" y="433"/>
                    <a:pt x="1541" y="445"/>
                  </a:cubicBezTo>
                  <a:cubicBezTo>
                    <a:pt x="1536" y="443"/>
                    <a:pt x="1532" y="442"/>
                    <a:pt x="1527" y="442"/>
                  </a:cubicBezTo>
                  <a:cubicBezTo>
                    <a:pt x="1509" y="442"/>
                    <a:pt x="1493" y="458"/>
                    <a:pt x="1477" y="466"/>
                  </a:cubicBezTo>
                  <a:cubicBezTo>
                    <a:pt x="1402" y="487"/>
                    <a:pt x="1324" y="531"/>
                    <a:pt x="1259" y="575"/>
                  </a:cubicBezTo>
                  <a:cubicBezTo>
                    <a:pt x="1153" y="639"/>
                    <a:pt x="1055" y="681"/>
                    <a:pt x="970" y="769"/>
                  </a:cubicBezTo>
                  <a:cubicBezTo>
                    <a:pt x="884" y="833"/>
                    <a:pt x="807" y="898"/>
                    <a:pt x="742" y="973"/>
                  </a:cubicBezTo>
                  <a:cubicBezTo>
                    <a:pt x="657" y="1069"/>
                    <a:pt x="582" y="1177"/>
                    <a:pt x="517" y="1296"/>
                  </a:cubicBezTo>
                  <a:cubicBezTo>
                    <a:pt x="432" y="1426"/>
                    <a:pt x="367" y="1565"/>
                    <a:pt x="323" y="1715"/>
                  </a:cubicBezTo>
                  <a:cubicBezTo>
                    <a:pt x="279" y="1813"/>
                    <a:pt x="259" y="1919"/>
                    <a:pt x="225" y="2028"/>
                  </a:cubicBezTo>
                  <a:cubicBezTo>
                    <a:pt x="184" y="2222"/>
                    <a:pt x="140" y="2416"/>
                    <a:pt x="96" y="2610"/>
                  </a:cubicBezTo>
                  <a:cubicBezTo>
                    <a:pt x="21" y="2967"/>
                    <a:pt x="0" y="3331"/>
                    <a:pt x="0" y="3688"/>
                  </a:cubicBezTo>
                  <a:lnTo>
                    <a:pt x="0" y="3709"/>
                  </a:lnTo>
                  <a:cubicBezTo>
                    <a:pt x="10" y="4097"/>
                    <a:pt x="21" y="4474"/>
                    <a:pt x="31" y="4862"/>
                  </a:cubicBezTo>
                  <a:cubicBezTo>
                    <a:pt x="31" y="4981"/>
                    <a:pt x="44" y="5100"/>
                    <a:pt x="65" y="5216"/>
                  </a:cubicBezTo>
                  <a:cubicBezTo>
                    <a:pt x="65" y="5271"/>
                    <a:pt x="75" y="5315"/>
                    <a:pt x="75" y="5359"/>
                  </a:cubicBezTo>
                  <a:cubicBezTo>
                    <a:pt x="129" y="5648"/>
                    <a:pt x="269" y="5886"/>
                    <a:pt x="484" y="6080"/>
                  </a:cubicBezTo>
                  <a:cubicBezTo>
                    <a:pt x="496" y="6101"/>
                    <a:pt x="507" y="6111"/>
                    <a:pt x="528" y="6121"/>
                  </a:cubicBezTo>
                  <a:cubicBezTo>
                    <a:pt x="528" y="6121"/>
                    <a:pt x="538" y="6121"/>
                    <a:pt x="538" y="6134"/>
                  </a:cubicBezTo>
                  <a:cubicBezTo>
                    <a:pt x="646" y="6220"/>
                    <a:pt x="765" y="6274"/>
                    <a:pt x="884" y="6339"/>
                  </a:cubicBezTo>
                  <a:cubicBezTo>
                    <a:pt x="1065" y="6445"/>
                    <a:pt x="1249" y="6553"/>
                    <a:pt x="1443" y="6639"/>
                  </a:cubicBezTo>
                  <a:cubicBezTo>
                    <a:pt x="1595" y="6716"/>
                    <a:pt x="1745" y="6791"/>
                    <a:pt x="1906" y="6856"/>
                  </a:cubicBezTo>
                  <a:cubicBezTo>
                    <a:pt x="2058" y="6910"/>
                    <a:pt x="2208" y="6951"/>
                    <a:pt x="2371" y="6995"/>
                  </a:cubicBezTo>
                  <a:cubicBezTo>
                    <a:pt x="2511" y="7039"/>
                    <a:pt x="2661" y="7070"/>
                    <a:pt x="2811" y="7104"/>
                  </a:cubicBezTo>
                  <a:cubicBezTo>
                    <a:pt x="2844" y="7114"/>
                    <a:pt x="2875" y="7125"/>
                    <a:pt x="2919" y="7135"/>
                  </a:cubicBezTo>
                  <a:cubicBezTo>
                    <a:pt x="3059" y="7169"/>
                    <a:pt x="3212" y="7200"/>
                    <a:pt x="3362" y="7210"/>
                  </a:cubicBezTo>
                  <a:cubicBezTo>
                    <a:pt x="3372" y="7220"/>
                    <a:pt x="3393" y="7220"/>
                    <a:pt x="3416" y="7220"/>
                  </a:cubicBezTo>
                  <a:lnTo>
                    <a:pt x="3426" y="7233"/>
                  </a:lnTo>
                  <a:lnTo>
                    <a:pt x="3426" y="7220"/>
                  </a:lnTo>
                  <a:cubicBezTo>
                    <a:pt x="3481" y="7244"/>
                    <a:pt x="3522" y="7254"/>
                    <a:pt x="3576" y="7254"/>
                  </a:cubicBezTo>
                  <a:cubicBezTo>
                    <a:pt x="3729" y="7285"/>
                    <a:pt x="3879" y="7308"/>
                    <a:pt x="4039" y="7329"/>
                  </a:cubicBezTo>
                  <a:lnTo>
                    <a:pt x="4052" y="7329"/>
                  </a:lnTo>
                  <a:cubicBezTo>
                    <a:pt x="4492" y="7394"/>
                    <a:pt x="4923" y="7469"/>
                    <a:pt x="5366" y="7513"/>
                  </a:cubicBezTo>
                  <a:cubicBezTo>
                    <a:pt x="5479" y="7521"/>
                    <a:pt x="5595" y="7524"/>
                    <a:pt x="5711" y="7524"/>
                  </a:cubicBezTo>
                  <a:cubicBezTo>
                    <a:pt x="5869" y="7524"/>
                    <a:pt x="6029" y="7519"/>
                    <a:pt x="6185" y="7513"/>
                  </a:cubicBezTo>
                  <a:cubicBezTo>
                    <a:pt x="6196" y="7513"/>
                    <a:pt x="6206" y="7513"/>
                    <a:pt x="6216" y="7502"/>
                  </a:cubicBezTo>
                  <a:cubicBezTo>
                    <a:pt x="6366" y="7513"/>
                    <a:pt x="6529" y="7513"/>
                    <a:pt x="6679" y="7513"/>
                  </a:cubicBezTo>
                  <a:cubicBezTo>
                    <a:pt x="6729" y="7513"/>
                    <a:pt x="6775" y="7517"/>
                    <a:pt x="6818" y="7517"/>
                  </a:cubicBezTo>
                  <a:cubicBezTo>
                    <a:pt x="6840" y="7517"/>
                    <a:pt x="6862" y="7516"/>
                    <a:pt x="6884" y="7513"/>
                  </a:cubicBezTo>
                  <a:cubicBezTo>
                    <a:pt x="6982" y="7513"/>
                    <a:pt x="7090" y="7502"/>
                    <a:pt x="7186" y="7479"/>
                  </a:cubicBezTo>
                  <a:cubicBezTo>
                    <a:pt x="7271" y="7479"/>
                    <a:pt x="7349" y="7469"/>
                    <a:pt x="7434" y="7448"/>
                  </a:cubicBezTo>
                  <a:cubicBezTo>
                    <a:pt x="7574" y="7427"/>
                    <a:pt x="7703" y="7404"/>
                    <a:pt x="7843" y="7373"/>
                  </a:cubicBezTo>
                  <a:cubicBezTo>
                    <a:pt x="7972" y="7350"/>
                    <a:pt x="8101" y="7329"/>
                    <a:pt x="8220" y="7298"/>
                  </a:cubicBezTo>
                  <a:cubicBezTo>
                    <a:pt x="8544" y="7244"/>
                    <a:pt x="8856" y="7169"/>
                    <a:pt x="9159" y="7039"/>
                  </a:cubicBezTo>
                  <a:cubicBezTo>
                    <a:pt x="9180" y="7026"/>
                    <a:pt x="9200" y="7016"/>
                    <a:pt x="9224" y="7006"/>
                  </a:cubicBezTo>
                  <a:cubicBezTo>
                    <a:pt x="9340" y="6951"/>
                    <a:pt x="9459" y="6887"/>
                    <a:pt x="9557" y="6801"/>
                  </a:cubicBezTo>
                  <a:cubicBezTo>
                    <a:pt x="9653" y="6747"/>
                    <a:pt x="9741" y="6682"/>
                    <a:pt x="9816" y="6607"/>
                  </a:cubicBezTo>
                  <a:cubicBezTo>
                    <a:pt x="9837" y="6597"/>
                    <a:pt x="9847" y="6587"/>
                    <a:pt x="9847" y="6564"/>
                  </a:cubicBezTo>
                  <a:cubicBezTo>
                    <a:pt x="10074" y="6370"/>
                    <a:pt x="10193" y="6111"/>
                    <a:pt x="10289" y="5842"/>
                  </a:cubicBezTo>
                  <a:cubicBezTo>
                    <a:pt x="10354" y="5702"/>
                    <a:pt x="10364" y="5552"/>
                    <a:pt x="10374" y="5400"/>
                  </a:cubicBezTo>
                  <a:cubicBezTo>
                    <a:pt x="10398" y="5335"/>
                    <a:pt x="10398" y="5281"/>
                    <a:pt x="10408" y="5216"/>
                  </a:cubicBezTo>
                  <a:lnTo>
                    <a:pt x="10398" y="5216"/>
                  </a:lnTo>
                  <a:cubicBezTo>
                    <a:pt x="10418" y="5185"/>
                    <a:pt x="10418" y="5141"/>
                    <a:pt x="10418" y="5110"/>
                  </a:cubicBezTo>
                  <a:cubicBezTo>
                    <a:pt x="10429" y="5022"/>
                    <a:pt x="10439" y="4947"/>
                    <a:pt x="10439" y="4862"/>
                  </a:cubicBezTo>
                  <a:cubicBezTo>
                    <a:pt x="10452" y="4753"/>
                    <a:pt x="10473" y="4658"/>
                    <a:pt x="10483" y="4549"/>
                  </a:cubicBezTo>
                  <a:cubicBezTo>
                    <a:pt x="10504" y="4474"/>
                    <a:pt x="10517" y="4399"/>
                    <a:pt x="10527" y="4311"/>
                  </a:cubicBezTo>
                  <a:lnTo>
                    <a:pt x="10527" y="4301"/>
                  </a:lnTo>
                  <a:cubicBezTo>
                    <a:pt x="10548" y="4195"/>
                    <a:pt x="10558" y="4097"/>
                    <a:pt x="10558" y="3988"/>
                  </a:cubicBezTo>
                  <a:cubicBezTo>
                    <a:pt x="10581" y="3892"/>
                    <a:pt x="10581" y="3807"/>
                    <a:pt x="10581" y="3709"/>
                  </a:cubicBezTo>
                  <a:cubicBezTo>
                    <a:pt x="10592" y="3698"/>
                    <a:pt x="10592" y="3698"/>
                    <a:pt x="10592" y="3688"/>
                  </a:cubicBezTo>
                  <a:cubicBezTo>
                    <a:pt x="10602" y="3654"/>
                    <a:pt x="10592" y="3623"/>
                    <a:pt x="10592" y="3579"/>
                  </a:cubicBezTo>
                  <a:cubicBezTo>
                    <a:pt x="10592" y="3569"/>
                    <a:pt x="10602" y="3559"/>
                    <a:pt x="10602" y="3548"/>
                  </a:cubicBezTo>
                  <a:cubicBezTo>
                    <a:pt x="10623" y="3342"/>
                    <a:pt x="10633" y="3137"/>
                    <a:pt x="10623" y="2933"/>
                  </a:cubicBezTo>
                  <a:cubicBezTo>
                    <a:pt x="10633" y="2685"/>
                    <a:pt x="10623" y="2437"/>
                    <a:pt x="10581" y="2191"/>
                  </a:cubicBezTo>
                  <a:cubicBezTo>
                    <a:pt x="10527" y="1909"/>
                    <a:pt x="10408" y="1661"/>
                    <a:pt x="10180" y="1480"/>
                  </a:cubicBezTo>
                  <a:cubicBezTo>
                    <a:pt x="10160" y="1457"/>
                    <a:pt x="10149" y="1436"/>
                    <a:pt x="10170" y="1415"/>
                  </a:cubicBezTo>
                  <a:cubicBezTo>
                    <a:pt x="10193" y="1382"/>
                    <a:pt x="10180" y="1351"/>
                    <a:pt x="10180" y="1317"/>
                  </a:cubicBezTo>
                  <a:cubicBezTo>
                    <a:pt x="10180" y="1188"/>
                    <a:pt x="10105" y="1113"/>
                    <a:pt x="10020" y="1038"/>
                  </a:cubicBezTo>
                  <a:cubicBezTo>
                    <a:pt x="9857" y="885"/>
                    <a:pt x="9643" y="810"/>
                    <a:pt x="9438" y="735"/>
                  </a:cubicBezTo>
                  <a:cubicBezTo>
                    <a:pt x="9071" y="606"/>
                    <a:pt x="8683" y="520"/>
                    <a:pt x="8295" y="433"/>
                  </a:cubicBezTo>
                  <a:cubicBezTo>
                    <a:pt x="8125" y="391"/>
                    <a:pt x="7951" y="347"/>
                    <a:pt x="7778" y="316"/>
                  </a:cubicBezTo>
                  <a:cubicBezTo>
                    <a:pt x="7693" y="293"/>
                    <a:pt x="7595" y="272"/>
                    <a:pt x="7509" y="262"/>
                  </a:cubicBezTo>
                  <a:cubicBezTo>
                    <a:pt x="7414" y="239"/>
                    <a:pt x="7315" y="228"/>
                    <a:pt x="7220" y="208"/>
                  </a:cubicBezTo>
                  <a:cubicBezTo>
                    <a:pt x="7142" y="187"/>
                    <a:pt x="7057" y="174"/>
                    <a:pt x="6982" y="174"/>
                  </a:cubicBezTo>
                  <a:cubicBezTo>
                    <a:pt x="6917" y="153"/>
                    <a:pt x="6852" y="153"/>
                    <a:pt x="6798" y="143"/>
                  </a:cubicBezTo>
                  <a:lnTo>
                    <a:pt x="6788" y="143"/>
                  </a:lnTo>
                  <a:cubicBezTo>
                    <a:pt x="6638" y="122"/>
                    <a:pt x="6485" y="109"/>
                    <a:pt x="6335" y="99"/>
                  </a:cubicBezTo>
                  <a:cubicBezTo>
                    <a:pt x="6233" y="84"/>
                    <a:pt x="6131" y="74"/>
                    <a:pt x="6024" y="74"/>
                  </a:cubicBezTo>
                  <a:cubicBezTo>
                    <a:pt x="5984" y="74"/>
                    <a:pt x="5944" y="76"/>
                    <a:pt x="5903" y="78"/>
                  </a:cubicBezTo>
                  <a:cubicBezTo>
                    <a:pt x="5774" y="58"/>
                    <a:pt x="5645" y="68"/>
                    <a:pt x="5516" y="58"/>
                  </a:cubicBezTo>
                  <a:cubicBezTo>
                    <a:pt x="5236" y="45"/>
                    <a:pt x="4957" y="34"/>
                    <a:pt x="4675" y="34"/>
                  </a:cubicBezTo>
                  <a:cubicBezTo>
                    <a:pt x="4580" y="24"/>
                    <a:pt x="4471" y="24"/>
                    <a:pt x="4375" y="24"/>
                  </a:cubicBezTo>
                  <a:cubicBezTo>
                    <a:pt x="4362" y="24"/>
                    <a:pt x="4352" y="14"/>
                    <a:pt x="4342" y="14"/>
                  </a:cubicBezTo>
                  <a:cubicBezTo>
                    <a:pt x="4336" y="3"/>
                    <a:pt x="4329" y="1"/>
                    <a:pt x="431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9" name="Google Shape;273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4957" y="3008290"/>
              <a:ext cx="2112338" cy="15000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0" name="Google Shape;27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104" y="13452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1" name="Google Shape;274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659" y="1218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47539-4119-4708-A1B2-761F48998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29" y="1486806"/>
            <a:ext cx="2048434" cy="1054699"/>
          </a:xfrm>
          <a:prstGeom prst="rect">
            <a:avLst/>
          </a:prstGeom>
        </p:spPr>
      </p:pic>
      <p:sp>
        <p:nvSpPr>
          <p:cNvPr id="19" name="Google Shape;2732;p50">
            <a:extLst>
              <a:ext uri="{FF2B5EF4-FFF2-40B4-BE49-F238E27FC236}">
                <a16:creationId xmlns:a16="http://schemas.microsoft.com/office/drawing/2014/main" id="{DD678E31-5132-461B-B8BC-6C77DFFFF213}"/>
              </a:ext>
            </a:extLst>
          </p:cNvPr>
          <p:cNvSpPr txBox="1">
            <a:spLocks/>
          </p:cNvSpPr>
          <p:nvPr/>
        </p:nvSpPr>
        <p:spPr>
          <a:xfrm>
            <a:off x="3940484" y="1226141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Fact number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49"/>
          <p:cNvSpPr/>
          <p:nvPr/>
        </p:nvSpPr>
        <p:spPr>
          <a:xfrm>
            <a:off x="5438775" y="1239726"/>
            <a:ext cx="2870400" cy="2870400"/>
          </a:xfrm>
          <a:prstGeom prst="ellipse">
            <a:avLst/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people are </a:t>
            </a:r>
            <a:r>
              <a:rPr lang="en-US" dirty="0"/>
              <a:t>obese?</a:t>
            </a:r>
            <a:endParaRPr dirty="0"/>
          </a:p>
        </p:txBody>
      </p:sp>
      <p:sp>
        <p:nvSpPr>
          <p:cNvPr id="2710" name="Google Shape;2710;p49"/>
          <p:cNvSpPr txBox="1"/>
          <p:nvPr/>
        </p:nvSpPr>
        <p:spPr>
          <a:xfrm>
            <a:off x="661612" y="4598250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Th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e information on this graph is from the website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  <a:hlinkClick r:id="rId3"/>
              </a:rPr>
              <a:t>https://htsp.Harvard.edu</a:t>
            </a:r>
            <a:endParaRPr lang="en-US" sz="1200" b="1" dirty="0">
              <a:solidFill>
                <a:schemeClr val="lt2"/>
              </a:solidFill>
              <a:latin typeface="Manrope Medium"/>
              <a:ea typeface="Manrope"/>
              <a:cs typeface="Manrope"/>
              <a:sym typeface="Manrope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11" name="Google Shape;2711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4156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percentage of obese people.</a:t>
            </a:r>
            <a:endParaRPr dirty="0"/>
          </a:p>
        </p:txBody>
      </p:sp>
      <p:sp>
        <p:nvSpPr>
          <p:cNvPr id="2712" name="Google Shape;2712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3176620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his is the percetage of non-obese people.</a:t>
            </a:r>
            <a:endParaRPr dirty="0"/>
          </a:p>
        </p:txBody>
      </p:sp>
      <p:sp>
        <p:nvSpPr>
          <p:cNvPr id="2713" name="Google Shape;2713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169075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Obese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4" name="Google Shape;2714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2910764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Sigmar One"/>
                <a:ea typeface="Sigmar One"/>
                <a:cs typeface="Sigmar One"/>
                <a:sym typeface="Sigmar One"/>
              </a:rPr>
              <a:t>NON-OBESE </a:t>
            </a:r>
            <a:endParaRPr sz="2000" dirty="0">
              <a:solidFill>
                <a:schemeClr val="accent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9" name="Google Shape;2719;p49"/>
          <p:cNvSpPr/>
          <p:nvPr/>
        </p:nvSpPr>
        <p:spPr>
          <a:xfrm>
            <a:off x="661612" y="2899675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31%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6C9F0-1AB5-4D10-B07E-CE0E1DED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47" y="1127519"/>
            <a:ext cx="3199730" cy="3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719;p49">
            <a:extLst>
              <a:ext uri="{FF2B5EF4-FFF2-40B4-BE49-F238E27FC236}">
                <a16:creationId xmlns:a16="http://schemas.microsoft.com/office/drawing/2014/main" id="{98A1090B-05ED-45B0-A2F1-B98D9D48E704}"/>
              </a:ext>
            </a:extLst>
          </p:cNvPr>
          <p:cNvSpPr/>
          <p:nvPr/>
        </p:nvSpPr>
        <p:spPr>
          <a:xfrm>
            <a:off x="661612" y="1185828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69%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EATING QUIZ</a:t>
            </a:r>
            <a:endParaRPr/>
          </a:p>
        </p:txBody>
      </p:sp>
      <p:sp>
        <p:nvSpPr>
          <p:cNvPr id="3167" name="Google Shape;3167;p71"/>
          <p:cNvSpPr txBox="1">
            <a:spLocks noGrp="1"/>
          </p:cNvSpPr>
          <p:nvPr>
            <p:ph type="subTitle" idx="4294967295"/>
          </p:nvPr>
        </p:nvSpPr>
        <p:spPr>
          <a:xfrm>
            <a:off x="2856500" y="1091075"/>
            <a:ext cx="32865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food healthy or not?</a:t>
            </a:r>
            <a:endParaRPr/>
          </a:p>
        </p:txBody>
      </p:sp>
      <p:sp>
        <p:nvSpPr>
          <p:cNvPr id="3169" name="Google Shape;3169;p71"/>
          <p:cNvSpPr/>
          <p:nvPr/>
        </p:nvSpPr>
        <p:spPr>
          <a:xfrm>
            <a:off x="1949054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0" name="Google Shape;3170;p71"/>
          <p:cNvSpPr txBox="1"/>
          <p:nvPr/>
        </p:nvSpPr>
        <p:spPr>
          <a:xfrm>
            <a:off x="762525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apples</a:t>
            </a:r>
            <a:endParaRPr sz="25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1" name="Google Shape;3171;p71"/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2" name="Google Shape;3172;p71"/>
          <p:cNvSpPr/>
          <p:nvPr/>
        </p:nvSpPr>
        <p:spPr>
          <a:xfrm>
            <a:off x="4711488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3" name="Google Shape;3173;p71"/>
          <p:cNvSpPr txBox="1"/>
          <p:nvPr/>
        </p:nvSpPr>
        <p:spPr>
          <a:xfrm>
            <a:off x="3526350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fish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4" name="Google Shape;3174;p71"/>
          <p:cNvSpPr/>
          <p:nvPr/>
        </p:nvSpPr>
        <p:spPr>
          <a:xfrm>
            <a:off x="6287446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5" name="Google Shape;3175;p71"/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6" name="Google Shape;3176;p71"/>
          <p:cNvSpPr txBox="1"/>
          <p:nvPr/>
        </p:nvSpPr>
        <p:spPr>
          <a:xfrm>
            <a:off x="6287393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Burger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7" name="Google Shape;3177;p71"/>
          <p:cNvSpPr/>
          <p:nvPr/>
        </p:nvSpPr>
        <p:spPr>
          <a:xfrm>
            <a:off x="762579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8" name="Google Shape;3178;p71"/>
          <p:cNvSpPr/>
          <p:nvPr/>
        </p:nvSpPr>
        <p:spPr>
          <a:xfrm>
            <a:off x="194905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9" name="Google Shape;3179;p71"/>
          <p:cNvSpPr txBox="1"/>
          <p:nvPr/>
        </p:nvSpPr>
        <p:spPr>
          <a:xfrm>
            <a:off x="762525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eggs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0" name="Google Shape;3180;p71"/>
          <p:cNvSpPr/>
          <p:nvPr/>
        </p:nvSpPr>
        <p:spPr>
          <a:xfrm>
            <a:off x="352501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1" name="Google Shape;3181;p71"/>
          <p:cNvSpPr/>
          <p:nvPr/>
        </p:nvSpPr>
        <p:spPr>
          <a:xfrm>
            <a:off x="4711488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2" name="Google Shape;3182;p71"/>
          <p:cNvSpPr txBox="1"/>
          <p:nvPr/>
        </p:nvSpPr>
        <p:spPr>
          <a:xfrm>
            <a:off x="3375863" y="3139200"/>
            <a:ext cx="2671250" cy="8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chocolate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3" name="Google Shape;3183;p71"/>
          <p:cNvSpPr/>
          <p:nvPr/>
        </p:nvSpPr>
        <p:spPr>
          <a:xfrm>
            <a:off x="6287446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4" name="Google Shape;3184;p71"/>
          <p:cNvSpPr/>
          <p:nvPr/>
        </p:nvSpPr>
        <p:spPr>
          <a:xfrm>
            <a:off x="7473921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5" name="Google Shape;3185;p71"/>
          <p:cNvSpPr txBox="1"/>
          <p:nvPr/>
        </p:nvSpPr>
        <p:spPr>
          <a:xfrm>
            <a:off x="6287393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milk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2" name="Google Shape;3171;p71">
            <a:extLst>
              <a:ext uri="{FF2B5EF4-FFF2-40B4-BE49-F238E27FC236}">
                <a16:creationId xmlns:a16="http://schemas.microsoft.com/office/drawing/2014/main" id="{5C50B5CB-2F60-46B5-BE87-C237F0EB330A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3" name="Google Shape;3168;p71">
            <a:extLst>
              <a:ext uri="{FF2B5EF4-FFF2-40B4-BE49-F238E27FC236}">
                <a16:creationId xmlns:a16="http://schemas.microsoft.com/office/drawing/2014/main" id="{97605178-BEDD-40D6-82FB-9D44D868B151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" name="Google Shape;3168;p71">
            <a:extLst>
              <a:ext uri="{FF2B5EF4-FFF2-40B4-BE49-F238E27FC236}">
                <a16:creationId xmlns:a16="http://schemas.microsoft.com/office/drawing/2014/main" id="{870D2FC8-5438-4784-95A7-755B838E0930}"/>
              </a:ext>
            </a:extLst>
          </p:cNvPr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5" name="Google Shape;3168;p71">
            <a:extLst>
              <a:ext uri="{FF2B5EF4-FFF2-40B4-BE49-F238E27FC236}">
                <a16:creationId xmlns:a16="http://schemas.microsoft.com/office/drawing/2014/main" id="{FDA7A288-F279-441F-8655-60D6FB003CAF}"/>
              </a:ext>
            </a:extLst>
          </p:cNvPr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6" name="Google Shape;3168;p71">
            <a:extLst>
              <a:ext uri="{FF2B5EF4-FFF2-40B4-BE49-F238E27FC236}">
                <a16:creationId xmlns:a16="http://schemas.microsoft.com/office/drawing/2014/main" id="{C09E6E36-ABEB-49B0-9EC2-4BD34DF94C5C}"/>
              </a:ext>
            </a:extLst>
          </p:cNvPr>
          <p:cNvSpPr/>
          <p:nvPr/>
        </p:nvSpPr>
        <p:spPr>
          <a:xfrm>
            <a:off x="75641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" name="Google Shape;3168;p71">
            <a:extLst>
              <a:ext uri="{FF2B5EF4-FFF2-40B4-BE49-F238E27FC236}">
                <a16:creationId xmlns:a16="http://schemas.microsoft.com/office/drawing/2014/main" id="{0E8664E2-0F90-4DF0-93CB-F188370115A1}"/>
              </a:ext>
            </a:extLst>
          </p:cNvPr>
          <p:cNvSpPr/>
          <p:nvPr/>
        </p:nvSpPr>
        <p:spPr>
          <a:xfrm>
            <a:off x="628739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8" name="Google Shape;3168;p71">
            <a:extLst>
              <a:ext uri="{FF2B5EF4-FFF2-40B4-BE49-F238E27FC236}">
                <a16:creationId xmlns:a16="http://schemas.microsoft.com/office/drawing/2014/main" id="{0B9A3574-9FC0-4785-A0A8-8C784C4A5847}"/>
              </a:ext>
            </a:extLst>
          </p:cNvPr>
          <p:cNvSpPr/>
          <p:nvPr/>
        </p:nvSpPr>
        <p:spPr>
          <a:xfrm>
            <a:off x="4711488" y="4031531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4"/>
          <p:cNvSpPr txBox="1">
            <a:spLocks noGrp="1"/>
          </p:cNvSpPr>
          <p:nvPr>
            <p:ph type="subTitle" idx="1"/>
          </p:nvPr>
        </p:nvSpPr>
        <p:spPr>
          <a:xfrm>
            <a:off x="946148" y="1288725"/>
            <a:ext cx="7218137" cy="2855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https://hsph.Harvard.edu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https://www.mayoclinic.org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https://www.dignity.health.org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https://www.who.int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4" name="Google Shape;2554;p44"/>
          <p:cNvSpPr txBox="1">
            <a:spLocks noGrp="1"/>
          </p:cNvSpPr>
          <p:nvPr>
            <p:ph type="title"/>
          </p:nvPr>
        </p:nvSpPr>
        <p:spPr>
          <a:xfrm>
            <a:off x="669275" y="445025"/>
            <a:ext cx="79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Resources: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73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202" name="Google Shape;3202;p73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DO YOU HAVE ANY QUESTIONS?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ealthmania.gmail.com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+91  620 421 838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</a:t>
            </a:r>
            <a:r>
              <a:rPr lang="en-US" dirty="0"/>
              <a:t>althmania.com</a:t>
            </a:r>
            <a:endParaRPr dirty="0"/>
          </a:p>
        </p:txBody>
      </p:sp>
      <p:sp>
        <p:nvSpPr>
          <p:cNvPr id="3203" name="Google Shape;3203;p73"/>
          <p:cNvSpPr txBox="1">
            <a:spLocks noGrp="1"/>
          </p:cNvSpPr>
          <p:nvPr>
            <p:ph type="subTitle" idx="1"/>
          </p:nvPr>
        </p:nvSpPr>
        <p:spPr>
          <a:xfrm>
            <a:off x="715100" y="4415300"/>
            <a:ext cx="4807500" cy="1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/>
              <a:t>Thank you for list</a:t>
            </a:r>
            <a:r>
              <a:rPr lang="en-US" sz="1200" dirty="0"/>
              <a:t>e</a:t>
            </a:r>
            <a:r>
              <a:rPr lang="en" sz="1200" dirty="0"/>
              <a:t>ning!!</a:t>
            </a:r>
            <a:endParaRPr sz="1200" dirty="0"/>
          </a:p>
        </p:txBody>
      </p:sp>
      <p:grpSp>
        <p:nvGrpSpPr>
          <p:cNvPr id="3204" name="Google Shape;3204;p73"/>
          <p:cNvGrpSpPr/>
          <p:nvPr/>
        </p:nvGrpSpPr>
        <p:grpSpPr>
          <a:xfrm>
            <a:off x="5454206" y="826085"/>
            <a:ext cx="2047899" cy="2094906"/>
            <a:chOff x="4892510" y="2459175"/>
            <a:chExt cx="1619020" cy="1656183"/>
          </a:xfrm>
        </p:grpSpPr>
        <p:sp>
          <p:nvSpPr>
            <p:cNvPr id="3205" name="Google Shape;3205;p73"/>
            <p:cNvSpPr/>
            <p:nvPr/>
          </p:nvSpPr>
          <p:spPr>
            <a:xfrm>
              <a:off x="4892510" y="2459175"/>
              <a:ext cx="1619020" cy="1656166"/>
            </a:xfrm>
            <a:custGeom>
              <a:avLst/>
              <a:gdLst/>
              <a:ahLst/>
              <a:cxnLst/>
              <a:rect l="l" t="t" r="r" b="b"/>
              <a:pathLst>
                <a:path w="8116" h="8302" extrusionOk="0">
                  <a:moveTo>
                    <a:pt x="4311" y="458"/>
                  </a:moveTo>
                  <a:lnTo>
                    <a:pt x="4311" y="469"/>
                  </a:lnTo>
                  <a:lnTo>
                    <a:pt x="4301" y="469"/>
                  </a:lnTo>
                  <a:cubicBezTo>
                    <a:pt x="4301" y="458"/>
                    <a:pt x="4301" y="458"/>
                    <a:pt x="4311" y="458"/>
                  </a:cubicBezTo>
                  <a:close/>
                  <a:moveTo>
                    <a:pt x="3331" y="458"/>
                  </a:moveTo>
                  <a:lnTo>
                    <a:pt x="3331" y="479"/>
                  </a:lnTo>
                  <a:cubicBezTo>
                    <a:pt x="3321" y="479"/>
                    <a:pt x="3321" y="469"/>
                    <a:pt x="3308" y="458"/>
                  </a:cubicBezTo>
                  <a:close/>
                  <a:moveTo>
                    <a:pt x="4968" y="479"/>
                  </a:moveTo>
                  <a:lnTo>
                    <a:pt x="4978" y="490"/>
                  </a:lnTo>
                  <a:lnTo>
                    <a:pt x="4968" y="490"/>
                  </a:lnTo>
                  <a:lnTo>
                    <a:pt x="4968" y="479"/>
                  </a:lnTo>
                  <a:close/>
                  <a:moveTo>
                    <a:pt x="4504" y="1031"/>
                  </a:moveTo>
                  <a:cubicBezTo>
                    <a:pt x="4505" y="1031"/>
                    <a:pt x="4505" y="1034"/>
                    <a:pt x="4505" y="1040"/>
                  </a:cubicBezTo>
                  <a:lnTo>
                    <a:pt x="4495" y="1040"/>
                  </a:lnTo>
                  <a:cubicBezTo>
                    <a:pt x="4500" y="1034"/>
                    <a:pt x="4503" y="1031"/>
                    <a:pt x="4504" y="1031"/>
                  </a:cubicBezTo>
                  <a:close/>
                  <a:moveTo>
                    <a:pt x="5485" y="1051"/>
                  </a:moveTo>
                  <a:cubicBezTo>
                    <a:pt x="5485" y="1051"/>
                    <a:pt x="5496" y="1061"/>
                    <a:pt x="5496" y="1071"/>
                  </a:cubicBezTo>
                  <a:cubicBezTo>
                    <a:pt x="5496" y="1061"/>
                    <a:pt x="5485" y="1061"/>
                    <a:pt x="5485" y="1051"/>
                  </a:cubicBezTo>
                  <a:close/>
                  <a:moveTo>
                    <a:pt x="2998" y="1351"/>
                  </a:moveTo>
                  <a:cubicBezTo>
                    <a:pt x="2998" y="1364"/>
                    <a:pt x="2998" y="1364"/>
                    <a:pt x="3008" y="1374"/>
                  </a:cubicBezTo>
                  <a:lnTo>
                    <a:pt x="2985" y="1374"/>
                  </a:lnTo>
                  <a:cubicBezTo>
                    <a:pt x="2985" y="1364"/>
                    <a:pt x="2985" y="1364"/>
                    <a:pt x="2998" y="1351"/>
                  </a:cubicBezTo>
                  <a:close/>
                  <a:moveTo>
                    <a:pt x="4053" y="1405"/>
                  </a:moveTo>
                  <a:cubicBezTo>
                    <a:pt x="4053" y="1415"/>
                    <a:pt x="4042" y="1415"/>
                    <a:pt x="4032" y="1415"/>
                  </a:cubicBezTo>
                  <a:cubicBezTo>
                    <a:pt x="4042" y="1415"/>
                    <a:pt x="4053" y="1405"/>
                    <a:pt x="4053" y="1405"/>
                  </a:cubicBezTo>
                  <a:close/>
                  <a:moveTo>
                    <a:pt x="6271" y="1803"/>
                  </a:moveTo>
                  <a:cubicBezTo>
                    <a:pt x="6282" y="1803"/>
                    <a:pt x="6282" y="1816"/>
                    <a:pt x="6282" y="1816"/>
                  </a:cubicBezTo>
                  <a:lnTo>
                    <a:pt x="6271" y="1816"/>
                  </a:lnTo>
                  <a:lnTo>
                    <a:pt x="6271" y="1803"/>
                  </a:lnTo>
                  <a:close/>
                  <a:moveTo>
                    <a:pt x="3179" y="1816"/>
                  </a:moveTo>
                  <a:cubicBezTo>
                    <a:pt x="3179" y="1826"/>
                    <a:pt x="3179" y="1826"/>
                    <a:pt x="3168" y="1826"/>
                  </a:cubicBezTo>
                  <a:lnTo>
                    <a:pt x="3168" y="1816"/>
                  </a:lnTo>
                  <a:close/>
                  <a:moveTo>
                    <a:pt x="1369" y="1945"/>
                  </a:moveTo>
                  <a:lnTo>
                    <a:pt x="1369" y="1956"/>
                  </a:lnTo>
                  <a:lnTo>
                    <a:pt x="1358" y="1945"/>
                  </a:lnTo>
                  <a:close/>
                  <a:moveTo>
                    <a:pt x="1433" y="1966"/>
                  </a:moveTo>
                  <a:lnTo>
                    <a:pt x="1433" y="1976"/>
                  </a:lnTo>
                  <a:cubicBezTo>
                    <a:pt x="1433" y="1966"/>
                    <a:pt x="1433" y="1966"/>
                    <a:pt x="1423" y="1966"/>
                  </a:cubicBezTo>
                  <a:close/>
                  <a:moveTo>
                    <a:pt x="2662" y="1997"/>
                  </a:moveTo>
                  <a:cubicBezTo>
                    <a:pt x="2674" y="2010"/>
                    <a:pt x="2685" y="2010"/>
                    <a:pt x="2685" y="2010"/>
                  </a:cubicBezTo>
                  <a:cubicBezTo>
                    <a:pt x="2685" y="2010"/>
                    <a:pt x="2674" y="2010"/>
                    <a:pt x="2662" y="2020"/>
                  </a:cubicBezTo>
                  <a:lnTo>
                    <a:pt x="2662" y="1997"/>
                  </a:lnTo>
                  <a:close/>
                  <a:moveTo>
                    <a:pt x="4560" y="2191"/>
                  </a:moveTo>
                  <a:cubicBezTo>
                    <a:pt x="4560" y="2191"/>
                    <a:pt x="4549" y="2191"/>
                    <a:pt x="4549" y="2204"/>
                  </a:cubicBezTo>
                  <a:lnTo>
                    <a:pt x="4549" y="2191"/>
                  </a:lnTo>
                  <a:close/>
                  <a:moveTo>
                    <a:pt x="5183" y="2235"/>
                  </a:moveTo>
                  <a:cubicBezTo>
                    <a:pt x="5183" y="2235"/>
                    <a:pt x="5183" y="2245"/>
                    <a:pt x="5172" y="2245"/>
                  </a:cubicBezTo>
                  <a:cubicBezTo>
                    <a:pt x="5172" y="2235"/>
                    <a:pt x="5183" y="2235"/>
                    <a:pt x="5183" y="2235"/>
                  </a:cubicBezTo>
                  <a:close/>
                  <a:moveTo>
                    <a:pt x="3137" y="2558"/>
                  </a:moveTo>
                  <a:cubicBezTo>
                    <a:pt x="3137" y="2558"/>
                    <a:pt x="3127" y="2558"/>
                    <a:pt x="3127" y="2569"/>
                  </a:cubicBezTo>
                  <a:lnTo>
                    <a:pt x="3127" y="2558"/>
                  </a:lnTo>
                  <a:close/>
                  <a:moveTo>
                    <a:pt x="5302" y="2806"/>
                  </a:moveTo>
                  <a:cubicBezTo>
                    <a:pt x="5312" y="2806"/>
                    <a:pt x="5312" y="2806"/>
                    <a:pt x="5325" y="2817"/>
                  </a:cubicBezTo>
                  <a:cubicBezTo>
                    <a:pt x="5312" y="2817"/>
                    <a:pt x="5312" y="2817"/>
                    <a:pt x="5302" y="2806"/>
                  </a:cubicBezTo>
                  <a:close/>
                  <a:moveTo>
                    <a:pt x="4893" y="2817"/>
                  </a:moveTo>
                  <a:lnTo>
                    <a:pt x="4893" y="2827"/>
                  </a:lnTo>
                  <a:lnTo>
                    <a:pt x="4883" y="2817"/>
                  </a:lnTo>
                  <a:close/>
                  <a:moveTo>
                    <a:pt x="5162" y="2946"/>
                  </a:moveTo>
                  <a:lnTo>
                    <a:pt x="5162" y="2956"/>
                  </a:lnTo>
                  <a:cubicBezTo>
                    <a:pt x="5152" y="2956"/>
                    <a:pt x="5152" y="2946"/>
                    <a:pt x="5141" y="2946"/>
                  </a:cubicBezTo>
                  <a:close/>
                  <a:moveTo>
                    <a:pt x="8081" y="2967"/>
                  </a:moveTo>
                  <a:cubicBezTo>
                    <a:pt x="8092" y="2980"/>
                    <a:pt x="8092" y="2990"/>
                    <a:pt x="8092" y="3000"/>
                  </a:cubicBezTo>
                  <a:cubicBezTo>
                    <a:pt x="8092" y="2990"/>
                    <a:pt x="8081" y="2980"/>
                    <a:pt x="8081" y="2967"/>
                  </a:cubicBezTo>
                  <a:close/>
                  <a:moveTo>
                    <a:pt x="5852" y="3419"/>
                  </a:moveTo>
                  <a:lnTo>
                    <a:pt x="5863" y="3432"/>
                  </a:lnTo>
                  <a:cubicBezTo>
                    <a:pt x="5852" y="3432"/>
                    <a:pt x="5852" y="3432"/>
                    <a:pt x="5852" y="3419"/>
                  </a:cubicBezTo>
                  <a:close/>
                  <a:moveTo>
                    <a:pt x="6315" y="3463"/>
                  </a:moveTo>
                  <a:cubicBezTo>
                    <a:pt x="6315" y="3463"/>
                    <a:pt x="6305" y="3463"/>
                    <a:pt x="6305" y="3474"/>
                  </a:cubicBezTo>
                  <a:lnTo>
                    <a:pt x="6305" y="3463"/>
                  </a:lnTo>
                  <a:close/>
                  <a:moveTo>
                    <a:pt x="2630" y="3474"/>
                  </a:moveTo>
                  <a:cubicBezTo>
                    <a:pt x="2630" y="3474"/>
                    <a:pt x="2641" y="3474"/>
                    <a:pt x="2630" y="3484"/>
                  </a:cubicBezTo>
                  <a:lnTo>
                    <a:pt x="2630" y="3474"/>
                  </a:lnTo>
                  <a:close/>
                  <a:moveTo>
                    <a:pt x="5325" y="3474"/>
                  </a:moveTo>
                  <a:cubicBezTo>
                    <a:pt x="5325" y="3484"/>
                    <a:pt x="5325" y="3484"/>
                    <a:pt x="5312" y="3484"/>
                  </a:cubicBezTo>
                  <a:lnTo>
                    <a:pt x="5312" y="3474"/>
                  </a:lnTo>
                  <a:close/>
                  <a:moveTo>
                    <a:pt x="929" y="3474"/>
                  </a:moveTo>
                  <a:cubicBezTo>
                    <a:pt x="939" y="3484"/>
                    <a:pt x="939" y="3484"/>
                    <a:pt x="939" y="3497"/>
                  </a:cubicBezTo>
                  <a:cubicBezTo>
                    <a:pt x="939" y="3497"/>
                    <a:pt x="929" y="3497"/>
                    <a:pt x="929" y="3484"/>
                  </a:cubicBezTo>
                  <a:lnTo>
                    <a:pt x="929" y="3474"/>
                  </a:lnTo>
                  <a:close/>
                  <a:moveTo>
                    <a:pt x="1974" y="3528"/>
                  </a:moveTo>
                  <a:cubicBezTo>
                    <a:pt x="1963" y="3528"/>
                    <a:pt x="1963" y="3538"/>
                    <a:pt x="1963" y="3538"/>
                  </a:cubicBezTo>
                  <a:lnTo>
                    <a:pt x="1963" y="3528"/>
                  </a:lnTo>
                  <a:close/>
                  <a:moveTo>
                    <a:pt x="4291" y="3593"/>
                  </a:moveTo>
                  <a:cubicBezTo>
                    <a:pt x="4291" y="3603"/>
                    <a:pt x="4291" y="3603"/>
                    <a:pt x="4301" y="3603"/>
                  </a:cubicBezTo>
                  <a:lnTo>
                    <a:pt x="4291" y="3603"/>
                  </a:lnTo>
                  <a:lnTo>
                    <a:pt x="4291" y="3593"/>
                  </a:lnTo>
                  <a:close/>
                  <a:moveTo>
                    <a:pt x="7306" y="3861"/>
                  </a:moveTo>
                  <a:cubicBezTo>
                    <a:pt x="7316" y="3861"/>
                    <a:pt x="7316" y="3861"/>
                    <a:pt x="7316" y="3872"/>
                  </a:cubicBezTo>
                  <a:lnTo>
                    <a:pt x="7306" y="3872"/>
                  </a:lnTo>
                  <a:lnTo>
                    <a:pt x="7306" y="3861"/>
                  </a:lnTo>
                  <a:close/>
                  <a:moveTo>
                    <a:pt x="3062" y="3960"/>
                  </a:moveTo>
                  <a:lnTo>
                    <a:pt x="3062" y="3970"/>
                  </a:lnTo>
                  <a:lnTo>
                    <a:pt x="3049" y="3970"/>
                  </a:lnTo>
                  <a:cubicBezTo>
                    <a:pt x="3049" y="3970"/>
                    <a:pt x="3062" y="3970"/>
                    <a:pt x="3062" y="3960"/>
                  </a:cubicBezTo>
                  <a:close/>
                  <a:moveTo>
                    <a:pt x="1188" y="3970"/>
                  </a:moveTo>
                  <a:lnTo>
                    <a:pt x="1198" y="3980"/>
                  </a:lnTo>
                  <a:cubicBezTo>
                    <a:pt x="1188" y="3980"/>
                    <a:pt x="1188" y="3970"/>
                    <a:pt x="1188" y="3970"/>
                  </a:cubicBezTo>
                  <a:close/>
                  <a:moveTo>
                    <a:pt x="5615" y="4066"/>
                  </a:moveTo>
                  <a:lnTo>
                    <a:pt x="5604" y="4079"/>
                  </a:lnTo>
                  <a:lnTo>
                    <a:pt x="5604" y="4066"/>
                  </a:lnTo>
                  <a:close/>
                  <a:moveTo>
                    <a:pt x="3903" y="4130"/>
                  </a:moveTo>
                  <a:cubicBezTo>
                    <a:pt x="3913" y="4130"/>
                    <a:pt x="3913" y="4143"/>
                    <a:pt x="3903" y="4143"/>
                  </a:cubicBezTo>
                  <a:lnTo>
                    <a:pt x="3903" y="4130"/>
                  </a:lnTo>
                  <a:close/>
                  <a:moveTo>
                    <a:pt x="5033" y="4185"/>
                  </a:moveTo>
                  <a:lnTo>
                    <a:pt x="5033" y="4195"/>
                  </a:lnTo>
                  <a:cubicBezTo>
                    <a:pt x="5022" y="4195"/>
                    <a:pt x="5022" y="4195"/>
                    <a:pt x="5022" y="4185"/>
                  </a:cubicBezTo>
                  <a:close/>
                  <a:moveTo>
                    <a:pt x="4924" y="4195"/>
                  </a:moveTo>
                  <a:lnTo>
                    <a:pt x="4924" y="4195"/>
                  </a:lnTo>
                  <a:cubicBezTo>
                    <a:pt x="4937" y="4208"/>
                    <a:pt x="4937" y="4208"/>
                    <a:pt x="4947" y="4208"/>
                  </a:cubicBezTo>
                  <a:cubicBezTo>
                    <a:pt x="4937" y="4208"/>
                    <a:pt x="4924" y="4208"/>
                    <a:pt x="4924" y="4195"/>
                  </a:cubicBezTo>
                  <a:close/>
                  <a:moveTo>
                    <a:pt x="3923" y="4143"/>
                  </a:moveTo>
                  <a:lnTo>
                    <a:pt x="3923" y="4164"/>
                  </a:lnTo>
                  <a:cubicBezTo>
                    <a:pt x="3923" y="4185"/>
                    <a:pt x="3934" y="4208"/>
                    <a:pt x="3903" y="4218"/>
                  </a:cubicBezTo>
                  <a:cubicBezTo>
                    <a:pt x="3897" y="4221"/>
                    <a:pt x="3891" y="4222"/>
                    <a:pt x="3887" y="4222"/>
                  </a:cubicBezTo>
                  <a:cubicBezTo>
                    <a:pt x="3874" y="4222"/>
                    <a:pt x="3866" y="4212"/>
                    <a:pt x="3859" y="4195"/>
                  </a:cubicBezTo>
                  <a:cubicBezTo>
                    <a:pt x="3869" y="4195"/>
                    <a:pt x="3890" y="4174"/>
                    <a:pt x="3923" y="4143"/>
                  </a:cubicBezTo>
                  <a:close/>
                  <a:moveTo>
                    <a:pt x="5829" y="4239"/>
                  </a:moveTo>
                  <a:cubicBezTo>
                    <a:pt x="5829" y="4249"/>
                    <a:pt x="5819" y="4249"/>
                    <a:pt x="5819" y="4249"/>
                  </a:cubicBezTo>
                  <a:cubicBezTo>
                    <a:pt x="5819" y="4249"/>
                    <a:pt x="5819" y="4239"/>
                    <a:pt x="5829" y="4239"/>
                  </a:cubicBezTo>
                  <a:close/>
                  <a:moveTo>
                    <a:pt x="7469" y="4348"/>
                  </a:moveTo>
                  <a:cubicBezTo>
                    <a:pt x="7479" y="4348"/>
                    <a:pt x="7479" y="4348"/>
                    <a:pt x="7479" y="4358"/>
                  </a:cubicBezTo>
                  <a:lnTo>
                    <a:pt x="7469" y="4348"/>
                  </a:lnTo>
                  <a:close/>
                  <a:moveTo>
                    <a:pt x="2447" y="4368"/>
                  </a:moveTo>
                  <a:lnTo>
                    <a:pt x="2447" y="4379"/>
                  </a:lnTo>
                  <a:cubicBezTo>
                    <a:pt x="2437" y="4379"/>
                    <a:pt x="2437" y="4368"/>
                    <a:pt x="2447" y="4368"/>
                  </a:cubicBezTo>
                  <a:close/>
                  <a:moveTo>
                    <a:pt x="4107" y="4498"/>
                  </a:moveTo>
                  <a:lnTo>
                    <a:pt x="4117" y="4508"/>
                  </a:lnTo>
                  <a:cubicBezTo>
                    <a:pt x="4097" y="4498"/>
                    <a:pt x="4107" y="4498"/>
                    <a:pt x="4107" y="4498"/>
                  </a:cubicBezTo>
                  <a:close/>
                  <a:moveTo>
                    <a:pt x="3869" y="4606"/>
                  </a:moveTo>
                  <a:cubicBezTo>
                    <a:pt x="3869" y="4616"/>
                    <a:pt x="3879" y="4616"/>
                    <a:pt x="3879" y="4616"/>
                  </a:cubicBezTo>
                  <a:lnTo>
                    <a:pt x="3869" y="4616"/>
                  </a:lnTo>
                  <a:lnTo>
                    <a:pt x="3869" y="4606"/>
                  </a:lnTo>
                  <a:close/>
                  <a:moveTo>
                    <a:pt x="4226" y="4671"/>
                  </a:moveTo>
                  <a:cubicBezTo>
                    <a:pt x="4231" y="4681"/>
                    <a:pt x="4231" y="4684"/>
                    <a:pt x="4228" y="4684"/>
                  </a:cubicBezTo>
                  <a:cubicBezTo>
                    <a:pt x="4225" y="4684"/>
                    <a:pt x="4219" y="4681"/>
                    <a:pt x="4213" y="4681"/>
                  </a:cubicBezTo>
                  <a:cubicBezTo>
                    <a:pt x="4213" y="4681"/>
                    <a:pt x="4213" y="4671"/>
                    <a:pt x="4226" y="4671"/>
                  </a:cubicBezTo>
                  <a:close/>
                  <a:moveTo>
                    <a:pt x="2576" y="4681"/>
                  </a:moveTo>
                  <a:lnTo>
                    <a:pt x="2587" y="4691"/>
                  </a:lnTo>
                  <a:lnTo>
                    <a:pt x="2566" y="4691"/>
                  </a:lnTo>
                  <a:cubicBezTo>
                    <a:pt x="2576" y="4691"/>
                    <a:pt x="2576" y="4681"/>
                    <a:pt x="2576" y="4681"/>
                  </a:cubicBezTo>
                  <a:close/>
                  <a:moveTo>
                    <a:pt x="851" y="4746"/>
                  </a:moveTo>
                  <a:cubicBezTo>
                    <a:pt x="851" y="4756"/>
                    <a:pt x="851" y="4766"/>
                    <a:pt x="841" y="4766"/>
                  </a:cubicBezTo>
                  <a:lnTo>
                    <a:pt x="831" y="4766"/>
                  </a:lnTo>
                  <a:cubicBezTo>
                    <a:pt x="841" y="4756"/>
                    <a:pt x="841" y="4756"/>
                    <a:pt x="851" y="4746"/>
                  </a:cubicBezTo>
                  <a:close/>
                  <a:moveTo>
                    <a:pt x="3750" y="4810"/>
                  </a:moveTo>
                  <a:cubicBezTo>
                    <a:pt x="3760" y="4821"/>
                    <a:pt x="3760" y="4831"/>
                    <a:pt x="3773" y="4831"/>
                  </a:cubicBezTo>
                  <a:lnTo>
                    <a:pt x="3740" y="4831"/>
                  </a:lnTo>
                  <a:cubicBezTo>
                    <a:pt x="3750" y="4821"/>
                    <a:pt x="3750" y="4821"/>
                    <a:pt x="3750" y="4810"/>
                  </a:cubicBezTo>
                  <a:close/>
                  <a:moveTo>
                    <a:pt x="4989" y="4841"/>
                  </a:moveTo>
                  <a:cubicBezTo>
                    <a:pt x="5002" y="4841"/>
                    <a:pt x="5002" y="4854"/>
                    <a:pt x="5002" y="4854"/>
                  </a:cubicBezTo>
                  <a:lnTo>
                    <a:pt x="4989" y="4854"/>
                  </a:lnTo>
                  <a:lnTo>
                    <a:pt x="4989" y="4841"/>
                  </a:lnTo>
                  <a:close/>
                  <a:moveTo>
                    <a:pt x="5658" y="4885"/>
                  </a:moveTo>
                  <a:cubicBezTo>
                    <a:pt x="5658" y="4885"/>
                    <a:pt x="5648" y="4885"/>
                    <a:pt x="5648" y="4896"/>
                  </a:cubicBezTo>
                  <a:lnTo>
                    <a:pt x="5648" y="4885"/>
                  </a:lnTo>
                  <a:close/>
                  <a:moveTo>
                    <a:pt x="3062" y="4906"/>
                  </a:moveTo>
                  <a:cubicBezTo>
                    <a:pt x="3062" y="4906"/>
                    <a:pt x="3049" y="4919"/>
                    <a:pt x="3062" y="4919"/>
                  </a:cubicBezTo>
                  <a:cubicBezTo>
                    <a:pt x="3049" y="4919"/>
                    <a:pt x="3049" y="4906"/>
                    <a:pt x="3049" y="4906"/>
                  </a:cubicBezTo>
                  <a:close/>
                  <a:moveTo>
                    <a:pt x="347" y="5004"/>
                  </a:moveTo>
                  <a:lnTo>
                    <a:pt x="347" y="5015"/>
                  </a:lnTo>
                  <a:cubicBezTo>
                    <a:pt x="334" y="5015"/>
                    <a:pt x="347" y="5004"/>
                    <a:pt x="347" y="5004"/>
                  </a:cubicBezTo>
                  <a:close/>
                  <a:moveTo>
                    <a:pt x="6251" y="5015"/>
                  </a:moveTo>
                  <a:cubicBezTo>
                    <a:pt x="6251" y="5015"/>
                    <a:pt x="6240" y="5015"/>
                    <a:pt x="6240" y="5025"/>
                  </a:cubicBezTo>
                  <a:cubicBezTo>
                    <a:pt x="6240" y="5015"/>
                    <a:pt x="6240" y="5015"/>
                    <a:pt x="6251" y="5015"/>
                  </a:cubicBezTo>
                  <a:close/>
                  <a:moveTo>
                    <a:pt x="6067" y="5144"/>
                  </a:moveTo>
                  <a:lnTo>
                    <a:pt x="6057" y="5154"/>
                  </a:lnTo>
                  <a:cubicBezTo>
                    <a:pt x="6057" y="5154"/>
                    <a:pt x="6057" y="5144"/>
                    <a:pt x="6067" y="5144"/>
                  </a:cubicBezTo>
                  <a:close/>
                  <a:moveTo>
                    <a:pt x="1144" y="5294"/>
                  </a:moveTo>
                  <a:cubicBezTo>
                    <a:pt x="1144" y="5294"/>
                    <a:pt x="1144" y="5307"/>
                    <a:pt x="1154" y="5307"/>
                  </a:cubicBezTo>
                  <a:lnTo>
                    <a:pt x="1144" y="5307"/>
                  </a:lnTo>
                  <a:lnTo>
                    <a:pt x="1144" y="5294"/>
                  </a:lnTo>
                  <a:close/>
                  <a:moveTo>
                    <a:pt x="4689" y="5348"/>
                  </a:moveTo>
                  <a:cubicBezTo>
                    <a:pt x="4689" y="5348"/>
                    <a:pt x="4699" y="5348"/>
                    <a:pt x="4699" y="5359"/>
                  </a:cubicBezTo>
                  <a:lnTo>
                    <a:pt x="4689" y="5359"/>
                  </a:lnTo>
                  <a:lnTo>
                    <a:pt x="4689" y="5348"/>
                  </a:lnTo>
                  <a:close/>
                  <a:moveTo>
                    <a:pt x="3362" y="5382"/>
                  </a:moveTo>
                  <a:lnTo>
                    <a:pt x="3362" y="5392"/>
                  </a:lnTo>
                  <a:cubicBezTo>
                    <a:pt x="3362" y="5382"/>
                    <a:pt x="3362" y="5382"/>
                    <a:pt x="3352" y="5382"/>
                  </a:cubicBezTo>
                  <a:close/>
                  <a:moveTo>
                    <a:pt x="5496" y="5511"/>
                  </a:moveTo>
                  <a:lnTo>
                    <a:pt x="5506" y="5522"/>
                  </a:lnTo>
                  <a:lnTo>
                    <a:pt x="5496" y="5522"/>
                  </a:lnTo>
                  <a:lnTo>
                    <a:pt x="5496" y="5511"/>
                  </a:lnTo>
                  <a:close/>
                  <a:moveTo>
                    <a:pt x="4655" y="5630"/>
                  </a:moveTo>
                  <a:cubicBezTo>
                    <a:pt x="4655" y="5630"/>
                    <a:pt x="4655" y="5640"/>
                    <a:pt x="4645" y="5640"/>
                  </a:cubicBezTo>
                  <a:lnTo>
                    <a:pt x="4655" y="5630"/>
                  </a:lnTo>
                  <a:close/>
                  <a:moveTo>
                    <a:pt x="3631" y="6372"/>
                  </a:moveTo>
                  <a:lnTo>
                    <a:pt x="3644" y="6383"/>
                  </a:lnTo>
                  <a:lnTo>
                    <a:pt x="3631" y="6383"/>
                  </a:lnTo>
                  <a:lnTo>
                    <a:pt x="3631" y="6372"/>
                  </a:lnTo>
                  <a:close/>
                  <a:moveTo>
                    <a:pt x="4770" y="5816"/>
                  </a:moveTo>
                  <a:cubicBezTo>
                    <a:pt x="4785" y="5816"/>
                    <a:pt x="4801" y="5821"/>
                    <a:pt x="4818" y="5834"/>
                  </a:cubicBezTo>
                  <a:cubicBezTo>
                    <a:pt x="4849" y="5865"/>
                    <a:pt x="4893" y="5889"/>
                    <a:pt x="4937" y="5899"/>
                  </a:cubicBezTo>
                  <a:cubicBezTo>
                    <a:pt x="4978" y="5920"/>
                    <a:pt x="5012" y="5940"/>
                    <a:pt x="5053" y="5940"/>
                  </a:cubicBezTo>
                  <a:cubicBezTo>
                    <a:pt x="5077" y="5953"/>
                    <a:pt x="5108" y="5964"/>
                    <a:pt x="5131" y="5964"/>
                  </a:cubicBezTo>
                  <a:cubicBezTo>
                    <a:pt x="5172" y="5964"/>
                    <a:pt x="5183" y="5984"/>
                    <a:pt x="5196" y="6005"/>
                  </a:cubicBezTo>
                  <a:lnTo>
                    <a:pt x="5196" y="6147"/>
                  </a:lnTo>
                  <a:lnTo>
                    <a:pt x="5196" y="6189"/>
                  </a:lnTo>
                  <a:cubicBezTo>
                    <a:pt x="5183" y="6222"/>
                    <a:pt x="5183" y="6253"/>
                    <a:pt x="5183" y="6277"/>
                  </a:cubicBezTo>
                  <a:lnTo>
                    <a:pt x="5183" y="6287"/>
                  </a:lnTo>
                  <a:lnTo>
                    <a:pt x="5172" y="6297"/>
                  </a:lnTo>
                  <a:lnTo>
                    <a:pt x="5172" y="6318"/>
                  </a:lnTo>
                  <a:lnTo>
                    <a:pt x="5172" y="6328"/>
                  </a:lnTo>
                  <a:lnTo>
                    <a:pt x="5172" y="6393"/>
                  </a:lnTo>
                  <a:lnTo>
                    <a:pt x="5172" y="6406"/>
                  </a:lnTo>
                  <a:cubicBezTo>
                    <a:pt x="5167" y="6399"/>
                    <a:pt x="5165" y="6396"/>
                    <a:pt x="5163" y="6396"/>
                  </a:cubicBezTo>
                  <a:cubicBezTo>
                    <a:pt x="5162" y="6396"/>
                    <a:pt x="5162" y="6399"/>
                    <a:pt x="5162" y="6406"/>
                  </a:cubicBezTo>
                  <a:cubicBezTo>
                    <a:pt x="5141" y="6437"/>
                    <a:pt x="5141" y="6481"/>
                    <a:pt x="5131" y="6522"/>
                  </a:cubicBezTo>
                  <a:cubicBezTo>
                    <a:pt x="5118" y="6546"/>
                    <a:pt x="5118" y="6577"/>
                    <a:pt x="5097" y="6587"/>
                  </a:cubicBezTo>
                  <a:cubicBezTo>
                    <a:pt x="5043" y="6641"/>
                    <a:pt x="4978" y="6675"/>
                    <a:pt x="4914" y="6695"/>
                  </a:cubicBezTo>
                  <a:cubicBezTo>
                    <a:pt x="4893" y="6695"/>
                    <a:pt x="4872" y="6695"/>
                    <a:pt x="4872" y="6716"/>
                  </a:cubicBezTo>
                  <a:lnTo>
                    <a:pt x="4720" y="6716"/>
                  </a:lnTo>
                  <a:cubicBezTo>
                    <a:pt x="4580" y="6695"/>
                    <a:pt x="4485" y="6621"/>
                    <a:pt x="4397" y="6522"/>
                  </a:cubicBezTo>
                  <a:cubicBezTo>
                    <a:pt x="4386" y="6512"/>
                    <a:pt x="4386" y="6502"/>
                    <a:pt x="4376" y="6502"/>
                  </a:cubicBezTo>
                  <a:cubicBezTo>
                    <a:pt x="4342" y="6458"/>
                    <a:pt x="4332" y="6406"/>
                    <a:pt x="4291" y="6372"/>
                  </a:cubicBezTo>
                  <a:cubicBezTo>
                    <a:pt x="4291" y="6352"/>
                    <a:pt x="4278" y="6328"/>
                    <a:pt x="4267" y="6318"/>
                  </a:cubicBezTo>
                  <a:cubicBezTo>
                    <a:pt x="4257" y="6297"/>
                    <a:pt x="4247" y="6277"/>
                    <a:pt x="4226" y="6243"/>
                  </a:cubicBezTo>
                  <a:cubicBezTo>
                    <a:pt x="4226" y="6233"/>
                    <a:pt x="4226" y="6212"/>
                    <a:pt x="4213" y="6199"/>
                  </a:cubicBezTo>
                  <a:cubicBezTo>
                    <a:pt x="4213" y="6189"/>
                    <a:pt x="4203" y="6178"/>
                    <a:pt x="4203" y="6168"/>
                  </a:cubicBezTo>
                  <a:cubicBezTo>
                    <a:pt x="4182" y="6103"/>
                    <a:pt x="4161" y="6039"/>
                    <a:pt x="4138" y="5974"/>
                  </a:cubicBezTo>
                  <a:lnTo>
                    <a:pt x="4138" y="5974"/>
                  </a:lnTo>
                  <a:cubicBezTo>
                    <a:pt x="4182" y="5979"/>
                    <a:pt x="4225" y="5984"/>
                    <a:pt x="4268" y="5984"/>
                  </a:cubicBezTo>
                  <a:cubicBezTo>
                    <a:pt x="4311" y="5984"/>
                    <a:pt x="4354" y="5979"/>
                    <a:pt x="4397" y="5964"/>
                  </a:cubicBezTo>
                  <a:cubicBezTo>
                    <a:pt x="4495" y="5953"/>
                    <a:pt x="4580" y="5909"/>
                    <a:pt x="4666" y="5855"/>
                  </a:cubicBezTo>
                  <a:cubicBezTo>
                    <a:pt x="4703" y="5841"/>
                    <a:pt x="4735" y="5816"/>
                    <a:pt x="4770" y="5816"/>
                  </a:cubicBezTo>
                  <a:close/>
                  <a:moveTo>
                    <a:pt x="6111" y="6900"/>
                  </a:moveTo>
                  <a:cubicBezTo>
                    <a:pt x="6121" y="6900"/>
                    <a:pt x="6121" y="6910"/>
                    <a:pt x="6121" y="6910"/>
                  </a:cubicBezTo>
                  <a:lnTo>
                    <a:pt x="6111" y="6900"/>
                  </a:lnTo>
                  <a:close/>
                  <a:moveTo>
                    <a:pt x="6465" y="7029"/>
                  </a:moveTo>
                  <a:lnTo>
                    <a:pt x="6465" y="7039"/>
                  </a:lnTo>
                  <a:lnTo>
                    <a:pt x="6455" y="7039"/>
                  </a:lnTo>
                  <a:cubicBezTo>
                    <a:pt x="6455" y="7029"/>
                    <a:pt x="6455" y="7029"/>
                    <a:pt x="6465" y="7029"/>
                  </a:cubicBezTo>
                  <a:close/>
                  <a:moveTo>
                    <a:pt x="6346" y="7182"/>
                  </a:moveTo>
                  <a:cubicBezTo>
                    <a:pt x="6346" y="7192"/>
                    <a:pt x="6359" y="7192"/>
                    <a:pt x="6359" y="7192"/>
                  </a:cubicBezTo>
                  <a:lnTo>
                    <a:pt x="6346" y="7192"/>
                  </a:lnTo>
                  <a:lnTo>
                    <a:pt x="6346" y="7182"/>
                  </a:lnTo>
                  <a:close/>
                  <a:moveTo>
                    <a:pt x="4386" y="7526"/>
                  </a:moveTo>
                  <a:cubicBezTo>
                    <a:pt x="4386" y="7536"/>
                    <a:pt x="4376" y="7536"/>
                    <a:pt x="4376" y="7536"/>
                  </a:cubicBezTo>
                  <a:cubicBezTo>
                    <a:pt x="4376" y="7536"/>
                    <a:pt x="4376" y="7526"/>
                    <a:pt x="4386" y="7526"/>
                  </a:cubicBezTo>
                  <a:close/>
                  <a:moveTo>
                    <a:pt x="5077" y="7546"/>
                  </a:moveTo>
                  <a:cubicBezTo>
                    <a:pt x="5077" y="7546"/>
                    <a:pt x="5087" y="7546"/>
                    <a:pt x="5087" y="7557"/>
                  </a:cubicBezTo>
                  <a:lnTo>
                    <a:pt x="5077" y="7557"/>
                  </a:lnTo>
                  <a:lnTo>
                    <a:pt x="5077" y="7546"/>
                  </a:lnTo>
                  <a:close/>
                  <a:moveTo>
                    <a:pt x="3859" y="7557"/>
                  </a:moveTo>
                  <a:cubicBezTo>
                    <a:pt x="3869" y="7557"/>
                    <a:pt x="3869" y="7570"/>
                    <a:pt x="3859" y="7570"/>
                  </a:cubicBezTo>
                  <a:lnTo>
                    <a:pt x="3859" y="7557"/>
                  </a:lnTo>
                  <a:close/>
                  <a:moveTo>
                    <a:pt x="4947" y="7719"/>
                  </a:moveTo>
                  <a:lnTo>
                    <a:pt x="4947" y="7730"/>
                  </a:lnTo>
                  <a:lnTo>
                    <a:pt x="4937" y="7719"/>
                  </a:lnTo>
                  <a:close/>
                  <a:moveTo>
                    <a:pt x="3794" y="7805"/>
                  </a:moveTo>
                  <a:cubicBezTo>
                    <a:pt x="3784" y="7805"/>
                    <a:pt x="3784" y="7805"/>
                    <a:pt x="3773" y="7815"/>
                  </a:cubicBezTo>
                  <a:cubicBezTo>
                    <a:pt x="3773" y="7815"/>
                    <a:pt x="3773" y="7805"/>
                    <a:pt x="3784" y="7805"/>
                  </a:cubicBezTo>
                  <a:close/>
                  <a:moveTo>
                    <a:pt x="5172" y="7913"/>
                  </a:moveTo>
                  <a:lnTo>
                    <a:pt x="5172" y="7924"/>
                  </a:lnTo>
                  <a:lnTo>
                    <a:pt x="5162" y="7924"/>
                  </a:lnTo>
                  <a:lnTo>
                    <a:pt x="5172" y="7913"/>
                  </a:lnTo>
                  <a:close/>
                  <a:moveTo>
                    <a:pt x="3978" y="7968"/>
                  </a:moveTo>
                  <a:cubicBezTo>
                    <a:pt x="3978" y="7968"/>
                    <a:pt x="3967" y="7968"/>
                    <a:pt x="3954" y="7978"/>
                  </a:cubicBezTo>
                  <a:cubicBezTo>
                    <a:pt x="3954" y="7968"/>
                    <a:pt x="3954" y="7968"/>
                    <a:pt x="3967" y="7968"/>
                  </a:cubicBezTo>
                  <a:close/>
                  <a:moveTo>
                    <a:pt x="4516" y="1"/>
                  </a:moveTo>
                  <a:cubicBezTo>
                    <a:pt x="4491" y="1"/>
                    <a:pt x="4465" y="3"/>
                    <a:pt x="4441" y="6"/>
                  </a:cubicBezTo>
                  <a:cubicBezTo>
                    <a:pt x="4430" y="16"/>
                    <a:pt x="4420" y="16"/>
                    <a:pt x="4407" y="16"/>
                  </a:cubicBezTo>
                  <a:cubicBezTo>
                    <a:pt x="4366" y="16"/>
                    <a:pt x="4311" y="37"/>
                    <a:pt x="4267" y="58"/>
                  </a:cubicBezTo>
                  <a:cubicBezTo>
                    <a:pt x="4226" y="71"/>
                    <a:pt x="4192" y="91"/>
                    <a:pt x="4148" y="112"/>
                  </a:cubicBezTo>
                  <a:cubicBezTo>
                    <a:pt x="4128" y="122"/>
                    <a:pt x="4107" y="135"/>
                    <a:pt x="4097" y="156"/>
                  </a:cubicBezTo>
                  <a:cubicBezTo>
                    <a:pt x="4073" y="179"/>
                    <a:pt x="4050" y="190"/>
                    <a:pt x="4027" y="190"/>
                  </a:cubicBezTo>
                  <a:cubicBezTo>
                    <a:pt x="4007" y="190"/>
                    <a:pt x="3987" y="182"/>
                    <a:pt x="3967" y="166"/>
                  </a:cubicBezTo>
                  <a:cubicBezTo>
                    <a:pt x="3923" y="146"/>
                    <a:pt x="3879" y="135"/>
                    <a:pt x="3825" y="135"/>
                  </a:cubicBezTo>
                  <a:cubicBezTo>
                    <a:pt x="3818" y="135"/>
                    <a:pt x="3811" y="130"/>
                    <a:pt x="3804" y="130"/>
                  </a:cubicBezTo>
                  <a:cubicBezTo>
                    <a:pt x="3801" y="130"/>
                    <a:pt x="3798" y="131"/>
                    <a:pt x="3794" y="135"/>
                  </a:cubicBezTo>
                  <a:cubicBezTo>
                    <a:pt x="3729" y="122"/>
                    <a:pt x="3665" y="122"/>
                    <a:pt x="3600" y="122"/>
                  </a:cubicBezTo>
                  <a:cubicBezTo>
                    <a:pt x="3579" y="122"/>
                    <a:pt x="3556" y="135"/>
                    <a:pt x="3536" y="135"/>
                  </a:cubicBezTo>
                  <a:cubicBezTo>
                    <a:pt x="3461" y="135"/>
                    <a:pt x="3396" y="156"/>
                    <a:pt x="3321" y="177"/>
                  </a:cubicBezTo>
                  <a:cubicBezTo>
                    <a:pt x="3298" y="177"/>
                    <a:pt x="3277" y="187"/>
                    <a:pt x="3267" y="200"/>
                  </a:cubicBezTo>
                  <a:cubicBezTo>
                    <a:pt x="3223" y="200"/>
                    <a:pt x="3202" y="221"/>
                    <a:pt x="3179" y="241"/>
                  </a:cubicBezTo>
                  <a:cubicBezTo>
                    <a:pt x="3158" y="241"/>
                    <a:pt x="3137" y="265"/>
                    <a:pt x="3127" y="275"/>
                  </a:cubicBezTo>
                  <a:cubicBezTo>
                    <a:pt x="3049" y="340"/>
                    <a:pt x="2985" y="415"/>
                    <a:pt x="2920" y="479"/>
                  </a:cubicBezTo>
                  <a:cubicBezTo>
                    <a:pt x="2889" y="490"/>
                    <a:pt x="2868" y="500"/>
                    <a:pt x="2835" y="500"/>
                  </a:cubicBezTo>
                  <a:cubicBezTo>
                    <a:pt x="2824" y="510"/>
                    <a:pt x="2814" y="510"/>
                    <a:pt x="2804" y="510"/>
                  </a:cubicBezTo>
                  <a:lnTo>
                    <a:pt x="2739" y="510"/>
                  </a:lnTo>
                  <a:cubicBezTo>
                    <a:pt x="2641" y="510"/>
                    <a:pt x="2545" y="533"/>
                    <a:pt x="2447" y="565"/>
                  </a:cubicBezTo>
                  <a:cubicBezTo>
                    <a:pt x="2318" y="598"/>
                    <a:pt x="2188" y="652"/>
                    <a:pt x="2080" y="738"/>
                  </a:cubicBezTo>
                  <a:cubicBezTo>
                    <a:pt x="1974" y="802"/>
                    <a:pt x="1886" y="877"/>
                    <a:pt x="1834" y="996"/>
                  </a:cubicBezTo>
                  <a:cubicBezTo>
                    <a:pt x="1811" y="1027"/>
                    <a:pt x="1790" y="1061"/>
                    <a:pt x="1769" y="1092"/>
                  </a:cubicBezTo>
                  <a:cubicBezTo>
                    <a:pt x="1736" y="1115"/>
                    <a:pt x="1692" y="1126"/>
                    <a:pt x="1661" y="1126"/>
                  </a:cubicBezTo>
                  <a:cubicBezTo>
                    <a:pt x="1498" y="1157"/>
                    <a:pt x="1369" y="1221"/>
                    <a:pt x="1252" y="1330"/>
                  </a:cubicBezTo>
                  <a:cubicBezTo>
                    <a:pt x="1219" y="1340"/>
                    <a:pt x="1198" y="1364"/>
                    <a:pt x="1175" y="1395"/>
                  </a:cubicBezTo>
                  <a:cubicBezTo>
                    <a:pt x="1164" y="1415"/>
                    <a:pt x="1144" y="1428"/>
                    <a:pt x="1133" y="1459"/>
                  </a:cubicBezTo>
                  <a:cubicBezTo>
                    <a:pt x="1123" y="1470"/>
                    <a:pt x="1110" y="1493"/>
                    <a:pt x="1100" y="1514"/>
                  </a:cubicBezTo>
                  <a:cubicBezTo>
                    <a:pt x="1058" y="1599"/>
                    <a:pt x="1045" y="1697"/>
                    <a:pt x="1035" y="1793"/>
                  </a:cubicBezTo>
                  <a:cubicBezTo>
                    <a:pt x="1035" y="1857"/>
                    <a:pt x="1004" y="1901"/>
                    <a:pt x="950" y="1932"/>
                  </a:cubicBezTo>
                  <a:cubicBezTo>
                    <a:pt x="820" y="1997"/>
                    <a:pt x="701" y="2095"/>
                    <a:pt x="616" y="2204"/>
                  </a:cubicBezTo>
                  <a:cubicBezTo>
                    <a:pt x="453" y="2398"/>
                    <a:pt x="389" y="2602"/>
                    <a:pt x="476" y="2837"/>
                  </a:cubicBezTo>
                  <a:cubicBezTo>
                    <a:pt x="487" y="2881"/>
                    <a:pt x="497" y="2925"/>
                    <a:pt x="487" y="2967"/>
                  </a:cubicBezTo>
                  <a:cubicBezTo>
                    <a:pt x="412" y="3086"/>
                    <a:pt x="314" y="3194"/>
                    <a:pt x="239" y="3313"/>
                  </a:cubicBezTo>
                  <a:cubicBezTo>
                    <a:pt x="153" y="3443"/>
                    <a:pt x="89" y="3572"/>
                    <a:pt x="45" y="3722"/>
                  </a:cubicBezTo>
                  <a:cubicBezTo>
                    <a:pt x="11" y="3851"/>
                    <a:pt x="1" y="3991"/>
                    <a:pt x="34" y="4120"/>
                  </a:cubicBezTo>
                  <a:cubicBezTo>
                    <a:pt x="34" y="4130"/>
                    <a:pt x="34" y="4130"/>
                    <a:pt x="45" y="4143"/>
                  </a:cubicBezTo>
                  <a:cubicBezTo>
                    <a:pt x="45" y="4174"/>
                    <a:pt x="55" y="4218"/>
                    <a:pt x="76" y="4249"/>
                  </a:cubicBezTo>
                  <a:cubicBezTo>
                    <a:pt x="109" y="4337"/>
                    <a:pt x="153" y="4423"/>
                    <a:pt x="184" y="4498"/>
                  </a:cubicBezTo>
                  <a:cubicBezTo>
                    <a:pt x="205" y="4542"/>
                    <a:pt x="205" y="4583"/>
                    <a:pt x="195" y="4637"/>
                  </a:cubicBezTo>
                  <a:cubicBezTo>
                    <a:pt x="174" y="4681"/>
                    <a:pt x="164" y="4735"/>
                    <a:pt x="140" y="4790"/>
                  </a:cubicBezTo>
                  <a:cubicBezTo>
                    <a:pt x="130" y="4821"/>
                    <a:pt x="120" y="4854"/>
                    <a:pt x="120" y="4885"/>
                  </a:cubicBezTo>
                  <a:cubicBezTo>
                    <a:pt x="99" y="4940"/>
                    <a:pt x="99" y="4994"/>
                    <a:pt x="99" y="5035"/>
                  </a:cubicBezTo>
                  <a:cubicBezTo>
                    <a:pt x="89" y="5263"/>
                    <a:pt x="153" y="5457"/>
                    <a:pt x="324" y="5617"/>
                  </a:cubicBezTo>
                  <a:cubicBezTo>
                    <a:pt x="378" y="5672"/>
                    <a:pt x="443" y="5715"/>
                    <a:pt x="518" y="5746"/>
                  </a:cubicBezTo>
                  <a:cubicBezTo>
                    <a:pt x="541" y="5759"/>
                    <a:pt x="562" y="5770"/>
                    <a:pt x="572" y="5780"/>
                  </a:cubicBezTo>
                  <a:cubicBezTo>
                    <a:pt x="582" y="5780"/>
                    <a:pt x="582" y="5790"/>
                    <a:pt x="582" y="5790"/>
                  </a:cubicBezTo>
                  <a:cubicBezTo>
                    <a:pt x="606" y="5801"/>
                    <a:pt x="616" y="5811"/>
                    <a:pt x="626" y="5824"/>
                  </a:cubicBezTo>
                  <a:lnTo>
                    <a:pt x="626" y="5834"/>
                  </a:lnTo>
                  <a:cubicBezTo>
                    <a:pt x="647" y="5964"/>
                    <a:pt x="691" y="6070"/>
                    <a:pt x="766" y="6178"/>
                  </a:cubicBezTo>
                  <a:cubicBezTo>
                    <a:pt x="875" y="6328"/>
                    <a:pt x="1014" y="6437"/>
                    <a:pt x="1208" y="6471"/>
                  </a:cubicBezTo>
                  <a:cubicBezTo>
                    <a:pt x="1251" y="6485"/>
                    <a:pt x="1293" y="6490"/>
                    <a:pt x="1335" y="6490"/>
                  </a:cubicBezTo>
                  <a:cubicBezTo>
                    <a:pt x="1385" y="6490"/>
                    <a:pt x="1435" y="6482"/>
                    <a:pt x="1488" y="6471"/>
                  </a:cubicBezTo>
                  <a:cubicBezTo>
                    <a:pt x="1524" y="6462"/>
                    <a:pt x="1559" y="6456"/>
                    <a:pt x="1593" y="6456"/>
                  </a:cubicBezTo>
                  <a:cubicBezTo>
                    <a:pt x="1650" y="6456"/>
                    <a:pt x="1703" y="6471"/>
                    <a:pt x="1756" y="6512"/>
                  </a:cubicBezTo>
                  <a:cubicBezTo>
                    <a:pt x="1756" y="6522"/>
                    <a:pt x="1769" y="6522"/>
                    <a:pt x="1769" y="6522"/>
                  </a:cubicBezTo>
                  <a:cubicBezTo>
                    <a:pt x="1855" y="6566"/>
                    <a:pt x="1940" y="6600"/>
                    <a:pt x="2038" y="6610"/>
                  </a:cubicBezTo>
                  <a:lnTo>
                    <a:pt x="2069" y="6610"/>
                  </a:lnTo>
                  <a:cubicBezTo>
                    <a:pt x="2108" y="6617"/>
                    <a:pt x="2146" y="6620"/>
                    <a:pt x="2184" y="6620"/>
                  </a:cubicBezTo>
                  <a:cubicBezTo>
                    <a:pt x="2259" y="6620"/>
                    <a:pt x="2332" y="6606"/>
                    <a:pt x="2403" y="6577"/>
                  </a:cubicBezTo>
                  <a:cubicBezTo>
                    <a:pt x="2532" y="6546"/>
                    <a:pt x="2630" y="6481"/>
                    <a:pt x="2739" y="6406"/>
                  </a:cubicBezTo>
                  <a:cubicBezTo>
                    <a:pt x="2739" y="6406"/>
                    <a:pt x="2749" y="6416"/>
                    <a:pt x="2749" y="6427"/>
                  </a:cubicBezTo>
                  <a:cubicBezTo>
                    <a:pt x="2770" y="6481"/>
                    <a:pt x="2780" y="6546"/>
                    <a:pt x="2814" y="6600"/>
                  </a:cubicBezTo>
                  <a:cubicBezTo>
                    <a:pt x="2804" y="6631"/>
                    <a:pt x="2824" y="6652"/>
                    <a:pt x="2835" y="6675"/>
                  </a:cubicBezTo>
                  <a:cubicBezTo>
                    <a:pt x="2868" y="6794"/>
                    <a:pt x="2910" y="6910"/>
                    <a:pt x="2964" y="7039"/>
                  </a:cubicBezTo>
                  <a:cubicBezTo>
                    <a:pt x="2974" y="7063"/>
                    <a:pt x="2985" y="7094"/>
                    <a:pt x="2998" y="7127"/>
                  </a:cubicBezTo>
                  <a:cubicBezTo>
                    <a:pt x="2998" y="7148"/>
                    <a:pt x="3008" y="7169"/>
                    <a:pt x="3018" y="7192"/>
                  </a:cubicBezTo>
                  <a:cubicBezTo>
                    <a:pt x="3018" y="7202"/>
                    <a:pt x="3018" y="7213"/>
                    <a:pt x="3029" y="7223"/>
                  </a:cubicBezTo>
                  <a:cubicBezTo>
                    <a:pt x="3039" y="7257"/>
                    <a:pt x="3049" y="7288"/>
                    <a:pt x="3062" y="7321"/>
                  </a:cubicBezTo>
                  <a:cubicBezTo>
                    <a:pt x="3127" y="7482"/>
                    <a:pt x="3179" y="7644"/>
                    <a:pt x="3256" y="7794"/>
                  </a:cubicBezTo>
                  <a:cubicBezTo>
                    <a:pt x="3277" y="7849"/>
                    <a:pt x="3308" y="7893"/>
                    <a:pt x="3331" y="7944"/>
                  </a:cubicBezTo>
                  <a:cubicBezTo>
                    <a:pt x="3427" y="8138"/>
                    <a:pt x="3579" y="8257"/>
                    <a:pt x="3804" y="8268"/>
                  </a:cubicBezTo>
                  <a:lnTo>
                    <a:pt x="3825" y="8268"/>
                  </a:lnTo>
                  <a:cubicBezTo>
                    <a:pt x="3825" y="8281"/>
                    <a:pt x="3838" y="8281"/>
                    <a:pt x="3848" y="8281"/>
                  </a:cubicBezTo>
                  <a:cubicBezTo>
                    <a:pt x="3859" y="8291"/>
                    <a:pt x="3869" y="8294"/>
                    <a:pt x="3880" y="8294"/>
                  </a:cubicBezTo>
                  <a:cubicBezTo>
                    <a:pt x="3890" y="8294"/>
                    <a:pt x="3901" y="8291"/>
                    <a:pt x="3913" y="8291"/>
                  </a:cubicBezTo>
                  <a:lnTo>
                    <a:pt x="3967" y="8291"/>
                  </a:lnTo>
                  <a:lnTo>
                    <a:pt x="3967" y="8301"/>
                  </a:lnTo>
                  <a:lnTo>
                    <a:pt x="4148" y="8301"/>
                  </a:lnTo>
                  <a:lnTo>
                    <a:pt x="4148" y="8291"/>
                  </a:lnTo>
                  <a:cubicBezTo>
                    <a:pt x="4170" y="8279"/>
                    <a:pt x="4192" y="8279"/>
                    <a:pt x="4214" y="8279"/>
                  </a:cubicBezTo>
                  <a:cubicBezTo>
                    <a:pt x="4236" y="8279"/>
                    <a:pt x="4257" y="8279"/>
                    <a:pt x="4278" y="8268"/>
                  </a:cubicBezTo>
                  <a:cubicBezTo>
                    <a:pt x="4407" y="8268"/>
                    <a:pt x="4536" y="8257"/>
                    <a:pt x="4666" y="8226"/>
                  </a:cubicBezTo>
                  <a:cubicBezTo>
                    <a:pt x="4839" y="8216"/>
                    <a:pt x="5012" y="8193"/>
                    <a:pt x="5172" y="8151"/>
                  </a:cubicBezTo>
                  <a:cubicBezTo>
                    <a:pt x="5216" y="8138"/>
                    <a:pt x="5260" y="8138"/>
                    <a:pt x="5312" y="8118"/>
                  </a:cubicBezTo>
                  <a:lnTo>
                    <a:pt x="5325" y="8118"/>
                  </a:lnTo>
                  <a:cubicBezTo>
                    <a:pt x="5465" y="8087"/>
                    <a:pt x="5604" y="8053"/>
                    <a:pt x="5733" y="8009"/>
                  </a:cubicBezTo>
                  <a:cubicBezTo>
                    <a:pt x="5958" y="7934"/>
                    <a:pt x="6165" y="7859"/>
                    <a:pt x="6370" y="7740"/>
                  </a:cubicBezTo>
                  <a:cubicBezTo>
                    <a:pt x="6455" y="7686"/>
                    <a:pt x="6540" y="7621"/>
                    <a:pt x="6584" y="7515"/>
                  </a:cubicBezTo>
                  <a:cubicBezTo>
                    <a:pt x="6605" y="7461"/>
                    <a:pt x="6628" y="7396"/>
                    <a:pt x="6628" y="7332"/>
                  </a:cubicBezTo>
                  <a:cubicBezTo>
                    <a:pt x="6639" y="7233"/>
                    <a:pt x="6639" y="7138"/>
                    <a:pt x="6628" y="7039"/>
                  </a:cubicBezTo>
                  <a:lnTo>
                    <a:pt x="6628" y="6975"/>
                  </a:lnTo>
                  <a:cubicBezTo>
                    <a:pt x="6628" y="6923"/>
                    <a:pt x="6628" y="6858"/>
                    <a:pt x="6618" y="6804"/>
                  </a:cubicBezTo>
                  <a:cubicBezTo>
                    <a:pt x="6618" y="6760"/>
                    <a:pt x="6618" y="6729"/>
                    <a:pt x="6605" y="6695"/>
                  </a:cubicBezTo>
                  <a:cubicBezTo>
                    <a:pt x="6605" y="6652"/>
                    <a:pt x="6605" y="6610"/>
                    <a:pt x="6595" y="6577"/>
                  </a:cubicBezTo>
                  <a:lnTo>
                    <a:pt x="6595" y="6556"/>
                  </a:lnTo>
                  <a:cubicBezTo>
                    <a:pt x="6595" y="6427"/>
                    <a:pt x="6564" y="6308"/>
                    <a:pt x="6553" y="6189"/>
                  </a:cubicBezTo>
                  <a:cubicBezTo>
                    <a:pt x="6540" y="6049"/>
                    <a:pt x="6509" y="5909"/>
                    <a:pt x="6499" y="5770"/>
                  </a:cubicBezTo>
                  <a:cubicBezTo>
                    <a:pt x="6509" y="5759"/>
                    <a:pt x="6530" y="5746"/>
                    <a:pt x="6553" y="5736"/>
                  </a:cubicBezTo>
                  <a:cubicBezTo>
                    <a:pt x="6564" y="5736"/>
                    <a:pt x="6574" y="5726"/>
                    <a:pt x="6584" y="5715"/>
                  </a:cubicBezTo>
                  <a:cubicBezTo>
                    <a:pt x="6618" y="5695"/>
                    <a:pt x="6649" y="5672"/>
                    <a:pt x="6670" y="5630"/>
                  </a:cubicBezTo>
                  <a:cubicBezTo>
                    <a:pt x="6682" y="5617"/>
                    <a:pt x="6703" y="5617"/>
                    <a:pt x="6703" y="5597"/>
                  </a:cubicBezTo>
                  <a:cubicBezTo>
                    <a:pt x="6703" y="5597"/>
                    <a:pt x="6714" y="5597"/>
                    <a:pt x="6714" y="5586"/>
                  </a:cubicBezTo>
                  <a:cubicBezTo>
                    <a:pt x="6734" y="5576"/>
                    <a:pt x="6757" y="5553"/>
                    <a:pt x="6778" y="5522"/>
                  </a:cubicBezTo>
                  <a:cubicBezTo>
                    <a:pt x="6788" y="5522"/>
                    <a:pt x="6799" y="5511"/>
                    <a:pt x="6812" y="5501"/>
                  </a:cubicBezTo>
                  <a:cubicBezTo>
                    <a:pt x="6818" y="5504"/>
                    <a:pt x="6824" y="5505"/>
                    <a:pt x="6830" y="5505"/>
                  </a:cubicBezTo>
                  <a:cubicBezTo>
                    <a:pt x="6844" y="5505"/>
                    <a:pt x="6860" y="5497"/>
                    <a:pt x="6876" y="5488"/>
                  </a:cubicBezTo>
                  <a:cubicBezTo>
                    <a:pt x="6880" y="5492"/>
                    <a:pt x="6883" y="5493"/>
                    <a:pt x="6886" y="5493"/>
                  </a:cubicBezTo>
                  <a:cubicBezTo>
                    <a:pt x="6893" y="5493"/>
                    <a:pt x="6900" y="5485"/>
                    <a:pt x="6907" y="5478"/>
                  </a:cubicBezTo>
                  <a:lnTo>
                    <a:pt x="6941" y="5478"/>
                  </a:lnTo>
                  <a:cubicBezTo>
                    <a:pt x="7047" y="5457"/>
                    <a:pt x="7135" y="5436"/>
                    <a:pt x="7220" y="5372"/>
                  </a:cubicBezTo>
                  <a:cubicBezTo>
                    <a:pt x="7251" y="5359"/>
                    <a:pt x="7285" y="5338"/>
                    <a:pt x="7306" y="5317"/>
                  </a:cubicBezTo>
                  <a:cubicBezTo>
                    <a:pt x="7316" y="5317"/>
                    <a:pt x="7329" y="5307"/>
                    <a:pt x="7339" y="5294"/>
                  </a:cubicBezTo>
                  <a:cubicBezTo>
                    <a:pt x="7360" y="5284"/>
                    <a:pt x="7381" y="5273"/>
                    <a:pt x="7394" y="5253"/>
                  </a:cubicBezTo>
                  <a:cubicBezTo>
                    <a:pt x="7414" y="5242"/>
                    <a:pt x="7435" y="5219"/>
                    <a:pt x="7458" y="5198"/>
                  </a:cubicBezTo>
                  <a:cubicBezTo>
                    <a:pt x="7469" y="5188"/>
                    <a:pt x="7479" y="5178"/>
                    <a:pt x="7479" y="5165"/>
                  </a:cubicBezTo>
                  <a:cubicBezTo>
                    <a:pt x="7489" y="5154"/>
                    <a:pt x="7500" y="5144"/>
                    <a:pt x="7510" y="5134"/>
                  </a:cubicBezTo>
                  <a:cubicBezTo>
                    <a:pt x="7533" y="5113"/>
                    <a:pt x="7554" y="5079"/>
                    <a:pt x="7564" y="5048"/>
                  </a:cubicBezTo>
                  <a:cubicBezTo>
                    <a:pt x="7588" y="5035"/>
                    <a:pt x="7588" y="5015"/>
                    <a:pt x="7588" y="5004"/>
                  </a:cubicBezTo>
                  <a:cubicBezTo>
                    <a:pt x="7598" y="4984"/>
                    <a:pt x="7608" y="4971"/>
                    <a:pt x="7608" y="4950"/>
                  </a:cubicBezTo>
                  <a:cubicBezTo>
                    <a:pt x="7639" y="4875"/>
                    <a:pt x="7639" y="4800"/>
                    <a:pt x="7619" y="4725"/>
                  </a:cubicBezTo>
                  <a:cubicBezTo>
                    <a:pt x="7619" y="4691"/>
                    <a:pt x="7652" y="4681"/>
                    <a:pt x="7663" y="4660"/>
                  </a:cubicBezTo>
                  <a:cubicBezTo>
                    <a:pt x="7758" y="4596"/>
                    <a:pt x="7823" y="4508"/>
                    <a:pt x="7877" y="4412"/>
                  </a:cubicBezTo>
                  <a:cubicBezTo>
                    <a:pt x="7911" y="4379"/>
                    <a:pt x="7931" y="4348"/>
                    <a:pt x="7942" y="4314"/>
                  </a:cubicBezTo>
                  <a:cubicBezTo>
                    <a:pt x="7986" y="4229"/>
                    <a:pt x="8017" y="4130"/>
                    <a:pt x="8027" y="4035"/>
                  </a:cubicBezTo>
                  <a:cubicBezTo>
                    <a:pt x="8050" y="3926"/>
                    <a:pt x="8040" y="3820"/>
                    <a:pt x="8006" y="3711"/>
                  </a:cubicBezTo>
                  <a:cubicBezTo>
                    <a:pt x="8006" y="3691"/>
                    <a:pt x="7996" y="3667"/>
                    <a:pt x="7986" y="3657"/>
                  </a:cubicBezTo>
                  <a:cubicBezTo>
                    <a:pt x="7975" y="3636"/>
                    <a:pt x="7975" y="3626"/>
                    <a:pt x="7962" y="3613"/>
                  </a:cubicBezTo>
                  <a:cubicBezTo>
                    <a:pt x="7952" y="3582"/>
                    <a:pt x="7931" y="3561"/>
                    <a:pt x="7942" y="3528"/>
                  </a:cubicBezTo>
                  <a:cubicBezTo>
                    <a:pt x="7986" y="3453"/>
                    <a:pt x="8027" y="3378"/>
                    <a:pt x="8050" y="3290"/>
                  </a:cubicBezTo>
                  <a:cubicBezTo>
                    <a:pt x="8071" y="3249"/>
                    <a:pt x="8071" y="3215"/>
                    <a:pt x="8081" y="3174"/>
                  </a:cubicBezTo>
                  <a:cubicBezTo>
                    <a:pt x="8105" y="3055"/>
                    <a:pt x="8115" y="2936"/>
                    <a:pt x="8071" y="2817"/>
                  </a:cubicBezTo>
                  <a:cubicBezTo>
                    <a:pt x="8061" y="2762"/>
                    <a:pt x="8040" y="2721"/>
                    <a:pt x="8006" y="2667"/>
                  </a:cubicBezTo>
                  <a:cubicBezTo>
                    <a:pt x="7996" y="2656"/>
                    <a:pt x="7986" y="2644"/>
                    <a:pt x="7975" y="2623"/>
                  </a:cubicBezTo>
                  <a:cubicBezTo>
                    <a:pt x="7962" y="2612"/>
                    <a:pt x="7962" y="2602"/>
                    <a:pt x="7942" y="2602"/>
                  </a:cubicBezTo>
                  <a:cubicBezTo>
                    <a:pt x="7898" y="2527"/>
                    <a:pt x="7833" y="2473"/>
                    <a:pt x="7758" y="2419"/>
                  </a:cubicBezTo>
                  <a:cubicBezTo>
                    <a:pt x="7748" y="2398"/>
                    <a:pt x="7717" y="2385"/>
                    <a:pt x="7694" y="2375"/>
                  </a:cubicBezTo>
                  <a:cubicBezTo>
                    <a:pt x="7683" y="2364"/>
                    <a:pt x="7683" y="2344"/>
                    <a:pt x="7683" y="2320"/>
                  </a:cubicBezTo>
                  <a:cubicBezTo>
                    <a:pt x="7717" y="2300"/>
                    <a:pt x="7694" y="2256"/>
                    <a:pt x="7717" y="2225"/>
                  </a:cubicBezTo>
                  <a:cubicBezTo>
                    <a:pt x="7737" y="2181"/>
                    <a:pt x="7748" y="2139"/>
                    <a:pt x="7748" y="2095"/>
                  </a:cubicBezTo>
                  <a:lnTo>
                    <a:pt x="7748" y="2075"/>
                  </a:lnTo>
                  <a:cubicBezTo>
                    <a:pt x="7758" y="2062"/>
                    <a:pt x="7758" y="2051"/>
                    <a:pt x="7758" y="2031"/>
                  </a:cubicBezTo>
                  <a:cubicBezTo>
                    <a:pt x="7769" y="1966"/>
                    <a:pt x="7758" y="1901"/>
                    <a:pt x="7727" y="1837"/>
                  </a:cubicBezTo>
                  <a:cubicBezTo>
                    <a:pt x="7704" y="1772"/>
                    <a:pt x="7663" y="1718"/>
                    <a:pt x="7608" y="1674"/>
                  </a:cubicBezTo>
                  <a:cubicBezTo>
                    <a:pt x="7489" y="1588"/>
                    <a:pt x="7350" y="1545"/>
                    <a:pt x="7210" y="1514"/>
                  </a:cubicBezTo>
                  <a:cubicBezTo>
                    <a:pt x="7156" y="1493"/>
                    <a:pt x="7135" y="1470"/>
                    <a:pt x="7135" y="1415"/>
                  </a:cubicBezTo>
                  <a:cubicBezTo>
                    <a:pt x="7145" y="1374"/>
                    <a:pt x="7145" y="1330"/>
                    <a:pt x="7122" y="1286"/>
                  </a:cubicBezTo>
                  <a:lnTo>
                    <a:pt x="7122" y="1265"/>
                  </a:lnTo>
                  <a:cubicBezTo>
                    <a:pt x="7122" y="1221"/>
                    <a:pt x="7122" y="1190"/>
                    <a:pt x="7101" y="1146"/>
                  </a:cubicBezTo>
                  <a:cubicBezTo>
                    <a:pt x="7070" y="932"/>
                    <a:pt x="6907" y="782"/>
                    <a:pt x="6693" y="769"/>
                  </a:cubicBezTo>
                  <a:cubicBezTo>
                    <a:pt x="6634" y="750"/>
                    <a:pt x="6576" y="746"/>
                    <a:pt x="6518" y="746"/>
                  </a:cubicBezTo>
                  <a:cubicBezTo>
                    <a:pt x="6479" y="746"/>
                    <a:pt x="6440" y="748"/>
                    <a:pt x="6401" y="748"/>
                  </a:cubicBezTo>
                  <a:cubicBezTo>
                    <a:pt x="6380" y="748"/>
                    <a:pt x="6354" y="753"/>
                    <a:pt x="6329" y="753"/>
                  </a:cubicBezTo>
                  <a:cubicBezTo>
                    <a:pt x="6317" y="753"/>
                    <a:pt x="6305" y="752"/>
                    <a:pt x="6295" y="748"/>
                  </a:cubicBezTo>
                  <a:cubicBezTo>
                    <a:pt x="6261" y="727"/>
                    <a:pt x="6271" y="673"/>
                    <a:pt x="6251" y="639"/>
                  </a:cubicBezTo>
                  <a:cubicBezTo>
                    <a:pt x="6251" y="608"/>
                    <a:pt x="6240" y="575"/>
                    <a:pt x="6217" y="554"/>
                  </a:cubicBezTo>
                  <a:cubicBezTo>
                    <a:pt x="6217" y="544"/>
                    <a:pt x="6207" y="533"/>
                    <a:pt x="6207" y="533"/>
                  </a:cubicBezTo>
                  <a:cubicBezTo>
                    <a:pt x="6207" y="500"/>
                    <a:pt x="6196" y="490"/>
                    <a:pt x="6176" y="479"/>
                  </a:cubicBezTo>
                  <a:cubicBezTo>
                    <a:pt x="6176" y="469"/>
                    <a:pt x="6165" y="458"/>
                    <a:pt x="6165" y="458"/>
                  </a:cubicBezTo>
                  <a:cubicBezTo>
                    <a:pt x="6165" y="425"/>
                    <a:pt x="6132" y="415"/>
                    <a:pt x="6121" y="394"/>
                  </a:cubicBezTo>
                  <a:cubicBezTo>
                    <a:pt x="6101" y="371"/>
                    <a:pt x="6077" y="350"/>
                    <a:pt x="6057" y="329"/>
                  </a:cubicBezTo>
                  <a:cubicBezTo>
                    <a:pt x="6002" y="285"/>
                    <a:pt x="5948" y="252"/>
                    <a:pt x="5883" y="241"/>
                  </a:cubicBezTo>
                  <a:cubicBezTo>
                    <a:pt x="5824" y="221"/>
                    <a:pt x="5765" y="213"/>
                    <a:pt x="5706" y="213"/>
                  </a:cubicBezTo>
                  <a:cubicBezTo>
                    <a:pt x="5647" y="213"/>
                    <a:pt x="5589" y="221"/>
                    <a:pt x="5529" y="231"/>
                  </a:cubicBezTo>
                  <a:cubicBezTo>
                    <a:pt x="5410" y="241"/>
                    <a:pt x="5291" y="296"/>
                    <a:pt x="5183" y="329"/>
                  </a:cubicBezTo>
                  <a:cubicBezTo>
                    <a:pt x="5172" y="316"/>
                    <a:pt x="5162" y="306"/>
                    <a:pt x="5152" y="296"/>
                  </a:cubicBezTo>
                  <a:cubicBezTo>
                    <a:pt x="5141" y="296"/>
                    <a:pt x="5141" y="296"/>
                    <a:pt x="5141" y="285"/>
                  </a:cubicBezTo>
                  <a:cubicBezTo>
                    <a:pt x="5131" y="275"/>
                    <a:pt x="5131" y="265"/>
                    <a:pt x="5118" y="265"/>
                  </a:cubicBezTo>
                  <a:cubicBezTo>
                    <a:pt x="5066" y="200"/>
                    <a:pt x="5012" y="146"/>
                    <a:pt x="4937" y="112"/>
                  </a:cubicBezTo>
                  <a:cubicBezTo>
                    <a:pt x="4872" y="71"/>
                    <a:pt x="4808" y="47"/>
                    <a:pt x="4743" y="37"/>
                  </a:cubicBezTo>
                  <a:cubicBezTo>
                    <a:pt x="4663" y="14"/>
                    <a:pt x="4588" y="1"/>
                    <a:pt x="451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6" name="Google Shape;3206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6524" y="2459183"/>
              <a:ext cx="1610966" cy="165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7" name="Google Shape;3207;p73"/>
          <p:cNvGrpSpPr/>
          <p:nvPr/>
        </p:nvGrpSpPr>
        <p:grpSpPr>
          <a:xfrm>
            <a:off x="6972418" y="1637533"/>
            <a:ext cx="1389047" cy="2198647"/>
            <a:chOff x="4738864" y="1880531"/>
            <a:chExt cx="1389047" cy="2198647"/>
          </a:xfrm>
        </p:grpSpPr>
        <p:sp>
          <p:nvSpPr>
            <p:cNvPr id="3208" name="Google Shape;3208;p73"/>
            <p:cNvSpPr/>
            <p:nvPr/>
          </p:nvSpPr>
          <p:spPr>
            <a:xfrm>
              <a:off x="4738870" y="1880531"/>
              <a:ext cx="1389032" cy="2198647"/>
            </a:xfrm>
            <a:custGeom>
              <a:avLst/>
              <a:gdLst/>
              <a:ahLst/>
              <a:cxnLst/>
              <a:rect l="l" t="t" r="r" b="b"/>
              <a:pathLst>
                <a:path w="6972" h="11036" extrusionOk="0">
                  <a:moveTo>
                    <a:pt x="2565" y="701"/>
                  </a:moveTo>
                  <a:cubicBezTo>
                    <a:pt x="2576" y="701"/>
                    <a:pt x="2576" y="711"/>
                    <a:pt x="2576" y="711"/>
                  </a:cubicBezTo>
                  <a:lnTo>
                    <a:pt x="2565" y="701"/>
                  </a:lnTo>
                  <a:close/>
                  <a:moveTo>
                    <a:pt x="3447" y="1885"/>
                  </a:moveTo>
                  <a:lnTo>
                    <a:pt x="3447" y="1898"/>
                  </a:lnTo>
                  <a:cubicBezTo>
                    <a:pt x="3437" y="1898"/>
                    <a:pt x="3437" y="1885"/>
                    <a:pt x="3437" y="1885"/>
                  </a:cubicBezTo>
                  <a:close/>
                  <a:moveTo>
                    <a:pt x="1477" y="1919"/>
                  </a:moveTo>
                  <a:cubicBezTo>
                    <a:pt x="1477" y="1929"/>
                    <a:pt x="1466" y="1929"/>
                    <a:pt x="1466" y="1929"/>
                  </a:cubicBezTo>
                  <a:lnTo>
                    <a:pt x="1466" y="1919"/>
                  </a:lnTo>
                  <a:close/>
                  <a:moveTo>
                    <a:pt x="1756" y="2103"/>
                  </a:moveTo>
                  <a:lnTo>
                    <a:pt x="1756" y="2123"/>
                  </a:lnTo>
                  <a:cubicBezTo>
                    <a:pt x="1756" y="2123"/>
                    <a:pt x="1745" y="2123"/>
                    <a:pt x="1745" y="2113"/>
                  </a:cubicBezTo>
                  <a:cubicBezTo>
                    <a:pt x="1745" y="2113"/>
                    <a:pt x="1756" y="2113"/>
                    <a:pt x="1756" y="2103"/>
                  </a:cubicBezTo>
                  <a:close/>
                  <a:moveTo>
                    <a:pt x="1228" y="2338"/>
                  </a:moveTo>
                  <a:cubicBezTo>
                    <a:pt x="1228" y="2351"/>
                    <a:pt x="1218" y="2351"/>
                    <a:pt x="1218" y="2361"/>
                  </a:cubicBezTo>
                  <a:cubicBezTo>
                    <a:pt x="1218" y="2351"/>
                    <a:pt x="1218" y="2351"/>
                    <a:pt x="1228" y="2338"/>
                  </a:cubicBezTo>
                  <a:close/>
                  <a:moveTo>
                    <a:pt x="2208" y="2521"/>
                  </a:moveTo>
                  <a:lnTo>
                    <a:pt x="2208" y="2521"/>
                  </a:lnTo>
                  <a:cubicBezTo>
                    <a:pt x="2208" y="2532"/>
                    <a:pt x="2219" y="2545"/>
                    <a:pt x="2219" y="2555"/>
                  </a:cubicBezTo>
                  <a:cubicBezTo>
                    <a:pt x="2208" y="2545"/>
                    <a:pt x="2208" y="2532"/>
                    <a:pt x="2208" y="2521"/>
                  </a:cubicBezTo>
                  <a:close/>
                  <a:moveTo>
                    <a:pt x="4018" y="2640"/>
                  </a:moveTo>
                  <a:lnTo>
                    <a:pt x="4008" y="2651"/>
                  </a:lnTo>
                  <a:cubicBezTo>
                    <a:pt x="4008" y="2640"/>
                    <a:pt x="4018" y="2640"/>
                    <a:pt x="4018" y="2640"/>
                  </a:cubicBezTo>
                  <a:close/>
                  <a:moveTo>
                    <a:pt x="4062" y="2726"/>
                  </a:moveTo>
                  <a:lnTo>
                    <a:pt x="4052" y="2739"/>
                  </a:lnTo>
                  <a:lnTo>
                    <a:pt x="4052" y="2726"/>
                  </a:lnTo>
                  <a:close/>
                  <a:moveTo>
                    <a:pt x="5872" y="2780"/>
                  </a:moveTo>
                  <a:cubicBezTo>
                    <a:pt x="5872" y="2790"/>
                    <a:pt x="5883" y="2790"/>
                    <a:pt x="5883" y="2803"/>
                  </a:cubicBezTo>
                  <a:lnTo>
                    <a:pt x="5872" y="2814"/>
                  </a:lnTo>
                  <a:cubicBezTo>
                    <a:pt x="5872" y="2814"/>
                    <a:pt x="5862" y="2803"/>
                    <a:pt x="5849" y="2803"/>
                  </a:cubicBezTo>
                  <a:cubicBezTo>
                    <a:pt x="5849" y="2790"/>
                    <a:pt x="5849" y="2780"/>
                    <a:pt x="5872" y="2780"/>
                  </a:cubicBezTo>
                  <a:close/>
                  <a:moveTo>
                    <a:pt x="1153" y="3039"/>
                  </a:moveTo>
                  <a:cubicBezTo>
                    <a:pt x="1153" y="3039"/>
                    <a:pt x="1164" y="3039"/>
                    <a:pt x="1164" y="3049"/>
                  </a:cubicBezTo>
                  <a:lnTo>
                    <a:pt x="1153" y="3039"/>
                  </a:lnTo>
                  <a:close/>
                  <a:moveTo>
                    <a:pt x="5893" y="3114"/>
                  </a:moveTo>
                  <a:lnTo>
                    <a:pt x="5883" y="3127"/>
                  </a:lnTo>
                  <a:cubicBezTo>
                    <a:pt x="5883" y="3114"/>
                    <a:pt x="5893" y="3114"/>
                    <a:pt x="5893" y="3114"/>
                  </a:cubicBezTo>
                  <a:close/>
                  <a:moveTo>
                    <a:pt x="5927" y="3147"/>
                  </a:moveTo>
                  <a:cubicBezTo>
                    <a:pt x="5927" y="3158"/>
                    <a:pt x="5914" y="3158"/>
                    <a:pt x="5914" y="3158"/>
                  </a:cubicBezTo>
                  <a:lnTo>
                    <a:pt x="5927" y="3147"/>
                  </a:lnTo>
                  <a:close/>
                  <a:moveTo>
                    <a:pt x="5797" y="3256"/>
                  </a:moveTo>
                  <a:lnTo>
                    <a:pt x="5785" y="3266"/>
                  </a:lnTo>
                  <a:cubicBezTo>
                    <a:pt x="5785" y="3256"/>
                    <a:pt x="5785" y="3256"/>
                    <a:pt x="5797" y="3256"/>
                  </a:cubicBezTo>
                  <a:close/>
                  <a:moveTo>
                    <a:pt x="6012" y="3256"/>
                  </a:moveTo>
                  <a:cubicBezTo>
                    <a:pt x="6022" y="3256"/>
                    <a:pt x="6022" y="3266"/>
                    <a:pt x="6012" y="3266"/>
                  </a:cubicBezTo>
                  <a:lnTo>
                    <a:pt x="5991" y="3266"/>
                  </a:lnTo>
                  <a:cubicBezTo>
                    <a:pt x="6002" y="3266"/>
                    <a:pt x="6012" y="3256"/>
                    <a:pt x="6012" y="3256"/>
                  </a:cubicBezTo>
                  <a:close/>
                  <a:moveTo>
                    <a:pt x="1725" y="3460"/>
                  </a:moveTo>
                  <a:lnTo>
                    <a:pt x="1725" y="3460"/>
                  </a:lnTo>
                  <a:cubicBezTo>
                    <a:pt x="1725" y="3470"/>
                    <a:pt x="1735" y="3481"/>
                    <a:pt x="1735" y="3481"/>
                  </a:cubicBezTo>
                  <a:cubicBezTo>
                    <a:pt x="1725" y="3481"/>
                    <a:pt x="1725" y="3470"/>
                    <a:pt x="1725" y="3460"/>
                  </a:cubicBezTo>
                  <a:close/>
                  <a:moveTo>
                    <a:pt x="2164" y="3491"/>
                  </a:moveTo>
                  <a:cubicBezTo>
                    <a:pt x="2164" y="3501"/>
                    <a:pt x="2154" y="3514"/>
                    <a:pt x="2154" y="3525"/>
                  </a:cubicBezTo>
                  <a:lnTo>
                    <a:pt x="2154" y="3491"/>
                  </a:lnTo>
                  <a:close/>
                  <a:moveTo>
                    <a:pt x="3147" y="3760"/>
                  </a:moveTo>
                  <a:lnTo>
                    <a:pt x="3147" y="3773"/>
                  </a:lnTo>
                  <a:cubicBezTo>
                    <a:pt x="3134" y="3773"/>
                    <a:pt x="3134" y="3760"/>
                    <a:pt x="3147" y="3760"/>
                  </a:cubicBezTo>
                  <a:close/>
                  <a:moveTo>
                    <a:pt x="4957" y="3998"/>
                  </a:moveTo>
                  <a:cubicBezTo>
                    <a:pt x="4957" y="4008"/>
                    <a:pt x="4957" y="4008"/>
                    <a:pt x="4944" y="4008"/>
                  </a:cubicBezTo>
                  <a:lnTo>
                    <a:pt x="4944" y="3998"/>
                  </a:lnTo>
                  <a:close/>
                  <a:moveTo>
                    <a:pt x="2154" y="4138"/>
                  </a:moveTo>
                  <a:cubicBezTo>
                    <a:pt x="2164" y="4148"/>
                    <a:pt x="2164" y="4161"/>
                    <a:pt x="2164" y="4182"/>
                  </a:cubicBezTo>
                  <a:cubicBezTo>
                    <a:pt x="2154" y="4171"/>
                    <a:pt x="2144" y="4171"/>
                    <a:pt x="2144" y="4161"/>
                  </a:cubicBezTo>
                  <a:cubicBezTo>
                    <a:pt x="2144" y="4161"/>
                    <a:pt x="2154" y="4148"/>
                    <a:pt x="2154" y="4138"/>
                  </a:cubicBezTo>
                  <a:close/>
                  <a:moveTo>
                    <a:pt x="1099" y="4355"/>
                  </a:moveTo>
                  <a:lnTo>
                    <a:pt x="1099" y="4365"/>
                  </a:lnTo>
                  <a:lnTo>
                    <a:pt x="1089" y="4365"/>
                  </a:lnTo>
                  <a:cubicBezTo>
                    <a:pt x="1099" y="4365"/>
                    <a:pt x="1099" y="4355"/>
                    <a:pt x="1099" y="4355"/>
                  </a:cubicBezTo>
                  <a:close/>
                  <a:moveTo>
                    <a:pt x="5580" y="4342"/>
                  </a:moveTo>
                  <a:cubicBezTo>
                    <a:pt x="5591" y="4355"/>
                    <a:pt x="5591" y="4355"/>
                    <a:pt x="5591" y="4365"/>
                  </a:cubicBezTo>
                  <a:cubicBezTo>
                    <a:pt x="5591" y="4355"/>
                    <a:pt x="5580" y="4355"/>
                    <a:pt x="5580" y="4342"/>
                  </a:cubicBezTo>
                  <a:close/>
                  <a:moveTo>
                    <a:pt x="3664" y="4365"/>
                  </a:moveTo>
                  <a:cubicBezTo>
                    <a:pt x="3685" y="4365"/>
                    <a:pt x="3695" y="4375"/>
                    <a:pt x="3706" y="4407"/>
                  </a:cubicBezTo>
                  <a:cubicBezTo>
                    <a:pt x="3695" y="4396"/>
                    <a:pt x="3675" y="4375"/>
                    <a:pt x="3664" y="4365"/>
                  </a:cubicBezTo>
                  <a:close/>
                  <a:moveTo>
                    <a:pt x="6141" y="5043"/>
                  </a:moveTo>
                  <a:cubicBezTo>
                    <a:pt x="6141" y="5043"/>
                    <a:pt x="6131" y="5053"/>
                    <a:pt x="6121" y="5053"/>
                  </a:cubicBezTo>
                  <a:cubicBezTo>
                    <a:pt x="6131" y="5043"/>
                    <a:pt x="6131" y="5043"/>
                    <a:pt x="6141" y="5043"/>
                  </a:cubicBezTo>
                  <a:close/>
                  <a:moveTo>
                    <a:pt x="5022" y="5485"/>
                  </a:moveTo>
                  <a:cubicBezTo>
                    <a:pt x="5022" y="5485"/>
                    <a:pt x="5022" y="5495"/>
                    <a:pt x="5032" y="5495"/>
                  </a:cubicBezTo>
                  <a:lnTo>
                    <a:pt x="5022" y="5495"/>
                  </a:lnTo>
                  <a:lnTo>
                    <a:pt x="5022" y="5485"/>
                  </a:lnTo>
                  <a:close/>
                  <a:moveTo>
                    <a:pt x="3372" y="5549"/>
                  </a:moveTo>
                  <a:cubicBezTo>
                    <a:pt x="3382" y="5560"/>
                    <a:pt x="3382" y="5560"/>
                    <a:pt x="3382" y="5570"/>
                  </a:cubicBezTo>
                  <a:lnTo>
                    <a:pt x="3372" y="5570"/>
                  </a:lnTo>
                  <a:lnTo>
                    <a:pt x="3372" y="5549"/>
                  </a:lnTo>
                  <a:close/>
                  <a:moveTo>
                    <a:pt x="5679" y="5689"/>
                  </a:moveTo>
                  <a:lnTo>
                    <a:pt x="5679" y="5699"/>
                  </a:lnTo>
                  <a:lnTo>
                    <a:pt x="5668" y="5699"/>
                  </a:lnTo>
                  <a:lnTo>
                    <a:pt x="5679" y="5689"/>
                  </a:lnTo>
                  <a:close/>
                  <a:moveTo>
                    <a:pt x="2824" y="5893"/>
                  </a:moveTo>
                  <a:lnTo>
                    <a:pt x="2824" y="5893"/>
                  </a:lnTo>
                  <a:cubicBezTo>
                    <a:pt x="2824" y="5893"/>
                    <a:pt x="2834" y="5893"/>
                    <a:pt x="2834" y="5906"/>
                  </a:cubicBezTo>
                  <a:lnTo>
                    <a:pt x="2824" y="5893"/>
                  </a:lnTo>
                  <a:close/>
                  <a:moveTo>
                    <a:pt x="3889" y="5927"/>
                  </a:moveTo>
                  <a:cubicBezTo>
                    <a:pt x="3899" y="5927"/>
                    <a:pt x="3889" y="5937"/>
                    <a:pt x="3889" y="5937"/>
                  </a:cubicBezTo>
                  <a:lnTo>
                    <a:pt x="3889" y="5927"/>
                  </a:lnTo>
                  <a:close/>
                  <a:moveTo>
                    <a:pt x="6604" y="6036"/>
                  </a:moveTo>
                  <a:cubicBezTo>
                    <a:pt x="6604" y="6036"/>
                    <a:pt x="6594" y="6036"/>
                    <a:pt x="6594" y="6046"/>
                  </a:cubicBezTo>
                  <a:lnTo>
                    <a:pt x="6594" y="6036"/>
                  </a:lnTo>
                  <a:close/>
                  <a:moveTo>
                    <a:pt x="5247" y="6036"/>
                  </a:moveTo>
                  <a:lnTo>
                    <a:pt x="5247" y="6036"/>
                  </a:lnTo>
                  <a:cubicBezTo>
                    <a:pt x="5247" y="6046"/>
                    <a:pt x="5257" y="6046"/>
                    <a:pt x="5267" y="6056"/>
                  </a:cubicBezTo>
                  <a:cubicBezTo>
                    <a:pt x="5257" y="6056"/>
                    <a:pt x="5247" y="6046"/>
                    <a:pt x="5247" y="6036"/>
                  </a:cubicBezTo>
                  <a:close/>
                  <a:moveTo>
                    <a:pt x="4386" y="6046"/>
                  </a:moveTo>
                  <a:cubicBezTo>
                    <a:pt x="4375" y="6056"/>
                    <a:pt x="4362" y="6067"/>
                    <a:pt x="4362" y="6077"/>
                  </a:cubicBezTo>
                  <a:cubicBezTo>
                    <a:pt x="4362" y="6067"/>
                    <a:pt x="4352" y="6056"/>
                    <a:pt x="4352" y="6046"/>
                  </a:cubicBezTo>
                  <a:close/>
                  <a:moveTo>
                    <a:pt x="6798" y="6196"/>
                  </a:moveTo>
                  <a:lnTo>
                    <a:pt x="6798" y="6206"/>
                  </a:lnTo>
                  <a:lnTo>
                    <a:pt x="6788" y="6206"/>
                  </a:lnTo>
                  <a:lnTo>
                    <a:pt x="6798" y="6196"/>
                  </a:lnTo>
                  <a:close/>
                  <a:moveTo>
                    <a:pt x="1789" y="6250"/>
                  </a:moveTo>
                  <a:lnTo>
                    <a:pt x="1789" y="6261"/>
                  </a:lnTo>
                  <a:lnTo>
                    <a:pt x="1777" y="6261"/>
                  </a:lnTo>
                  <a:cubicBezTo>
                    <a:pt x="1789" y="6261"/>
                    <a:pt x="1789" y="6261"/>
                    <a:pt x="1789" y="6250"/>
                  </a:cubicBezTo>
                  <a:close/>
                  <a:moveTo>
                    <a:pt x="786" y="6294"/>
                  </a:moveTo>
                  <a:lnTo>
                    <a:pt x="786" y="6305"/>
                  </a:lnTo>
                  <a:lnTo>
                    <a:pt x="776" y="6305"/>
                  </a:lnTo>
                  <a:lnTo>
                    <a:pt x="786" y="6294"/>
                  </a:lnTo>
                  <a:close/>
                  <a:moveTo>
                    <a:pt x="1875" y="6488"/>
                  </a:moveTo>
                  <a:lnTo>
                    <a:pt x="1864" y="6498"/>
                  </a:lnTo>
                  <a:lnTo>
                    <a:pt x="1864" y="6488"/>
                  </a:lnTo>
                  <a:close/>
                  <a:moveTo>
                    <a:pt x="1906" y="6594"/>
                  </a:moveTo>
                  <a:lnTo>
                    <a:pt x="1906" y="6604"/>
                  </a:lnTo>
                  <a:cubicBezTo>
                    <a:pt x="1895" y="6604"/>
                    <a:pt x="1895" y="6594"/>
                    <a:pt x="1906" y="6594"/>
                  </a:cubicBezTo>
                  <a:close/>
                  <a:moveTo>
                    <a:pt x="259" y="6788"/>
                  </a:moveTo>
                  <a:cubicBezTo>
                    <a:pt x="259" y="6788"/>
                    <a:pt x="259" y="6798"/>
                    <a:pt x="269" y="6798"/>
                  </a:cubicBezTo>
                  <a:lnTo>
                    <a:pt x="259" y="6798"/>
                  </a:lnTo>
                  <a:lnTo>
                    <a:pt x="259" y="6788"/>
                  </a:lnTo>
                  <a:close/>
                  <a:moveTo>
                    <a:pt x="347" y="6934"/>
                  </a:moveTo>
                  <a:cubicBezTo>
                    <a:pt x="361" y="6934"/>
                    <a:pt x="375" y="6948"/>
                    <a:pt x="388" y="6961"/>
                  </a:cubicBezTo>
                  <a:cubicBezTo>
                    <a:pt x="367" y="6951"/>
                    <a:pt x="344" y="6951"/>
                    <a:pt x="323" y="6951"/>
                  </a:cubicBezTo>
                  <a:cubicBezTo>
                    <a:pt x="331" y="6939"/>
                    <a:pt x="339" y="6934"/>
                    <a:pt x="347" y="6934"/>
                  </a:cubicBezTo>
                  <a:close/>
                  <a:moveTo>
                    <a:pt x="2327" y="7005"/>
                  </a:moveTo>
                  <a:cubicBezTo>
                    <a:pt x="2338" y="7016"/>
                    <a:pt x="2338" y="7026"/>
                    <a:pt x="2348" y="7036"/>
                  </a:cubicBezTo>
                  <a:cubicBezTo>
                    <a:pt x="2338" y="7036"/>
                    <a:pt x="2327" y="7026"/>
                    <a:pt x="2317" y="7016"/>
                  </a:cubicBezTo>
                  <a:cubicBezTo>
                    <a:pt x="2317" y="7005"/>
                    <a:pt x="2327" y="7005"/>
                    <a:pt x="2327" y="7005"/>
                  </a:cubicBezTo>
                  <a:close/>
                  <a:moveTo>
                    <a:pt x="2790" y="7101"/>
                  </a:moveTo>
                  <a:lnTo>
                    <a:pt x="2790" y="7111"/>
                  </a:lnTo>
                  <a:lnTo>
                    <a:pt x="2780" y="7111"/>
                  </a:lnTo>
                  <a:lnTo>
                    <a:pt x="2790" y="7101"/>
                  </a:lnTo>
                  <a:close/>
                  <a:moveTo>
                    <a:pt x="2069" y="7230"/>
                  </a:moveTo>
                  <a:lnTo>
                    <a:pt x="2069" y="7241"/>
                  </a:lnTo>
                  <a:lnTo>
                    <a:pt x="2058" y="7241"/>
                  </a:lnTo>
                  <a:cubicBezTo>
                    <a:pt x="2058" y="7241"/>
                    <a:pt x="2058" y="7230"/>
                    <a:pt x="2069" y="7230"/>
                  </a:cubicBezTo>
                  <a:close/>
                  <a:moveTo>
                    <a:pt x="3760" y="7628"/>
                  </a:moveTo>
                  <a:lnTo>
                    <a:pt x="3760" y="7628"/>
                  </a:lnTo>
                  <a:cubicBezTo>
                    <a:pt x="3793" y="7639"/>
                    <a:pt x="3793" y="7662"/>
                    <a:pt x="3793" y="7683"/>
                  </a:cubicBezTo>
                  <a:cubicBezTo>
                    <a:pt x="3781" y="7662"/>
                    <a:pt x="3781" y="7652"/>
                    <a:pt x="3760" y="7628"/>
                  </a:cubicBezTo>
                  <a:close/>
                  <a:moveTo>
                    <a:pt x="593" y="7880"/>
                  </a:moveTo>
                  <a:cubicBezTo>
                    <a:pt x="598" y="7884"/>
                    <a:pt x="603" y="7891"/>
                    <a:pt x="603" y="7897"/>
                  </a:cubicBezTo>
                  <a:lnTo>
                    <a:pt x="603" y="7910"/>
                  </a:lnTo>
                  <a:cubicBezTo>
                    <a:pt x="603" y="7899"/>
                    <a:pt x="594" y="7889"/>
                    <a:pt x="593" y="7880"/>
                  </a:cubicBezTo>
                  <a:close/>
                  <a:moveTo>
                    <a:pt x="3512" y="7942"/>
                  </a:moveTo>
                  <a:cubicBezTo>
                    <a:pt x="3522" y="7952"/>
                    <a:pt x="3522" y="7952"/>
                    <a:pt x="3535" y="7952"/>
                  </a:cubicBezTo>
                  <a:cubicBezTo>
                    <a:pt x="3522" y="7952"/>
                    <a:pt x="3522" y="7962"/>
                    <a:pt x="3522" y="7962"/>
                  </a:cubicBezTo>
                  <a:cubicBezTo>
                    <a:pt x="3522" y="7952"/>
                    <a:pt x="3522" y="7952"/>
                    <a:pt x="3512" y="7942"/>
                  </a:cubicBezTo>
                  <a:close/>
                  <a:moveTo>
                    <a:pt x="2477" y="8190"/>
                  </a:moveTo>
                  <a:lnTo>
                    <a:pt x="2477" y="8200"/>
                  </a:lnTo>
                  <a:lnTo>
                    <a:pt x="2467" y="8200"/>
                  </a:lnTo>
                  <a:cubicBezTo>
                    <a:pt x="2467" y="8200"/>
                    <a:pt x="2477" y="8200"/>
                    <a:pt x="2477" y="8190"/>
                  </a:cubicBezTo>
                  <a:close/>
                  <a:moveTo>
                    <a:pt x="4492" y="9040"/>
                  </a:moveTo>
                  <a:cubicBezTo>
                    <a:pt x="4505" y="9040"/>
                    <a:pt x="4505" y="9040"/>
                    <a:pt x="4505" y="9051"/>
                  </a:cubicBezTo>
                  <a:lnTo>
                    <a:pt x="4492" y="9051"/>
                  </a:lnTo>
                  <a:lnTo>
                    <a:pt x="4492" y="9040"/>
                  </a:lnTo>
                  <a:close/>
                  <a:moveTo>
                    <a:pt x="4838" y="9245"/>
                  </a:moveTo>
                  <a:cubicBezTo>
                    <a:pt x="4838" y="9255"/>
                    <a:pt x="4838" y="9255"/>
                    <a:pt x="4828" y="9268"/>
                  </a:cubicBezTo>
                  <a:cubicBezTo>
                    <a:pt x="4828" y="9255"/>
                    <a:pt x="4838" y="9255"/>
                    <a:pt x="4838" y="9245"/>
                  </a:cubicBezTo>
                  <a:close/>
                  <a:moveTo>
                    <a:pt x="2811" y="9439"/>
                  </a:moveTo>
                  <a:lnTo>
                    <a:pt x="2811" y="9449"/>
                  </a:lnTo>
                  <a:lnTo>
                    <a:pt x="2801" y="9439"/>
                  </a:lnTo>
                  <a:close/>
                  <a:moveTo>
                    <a:pt x="3253" y="10731"/>
                  </a:moveTo>
                  <a:cubicBezTo>
                    <a:pt x="3253" y="10731"/>
                    <a:pt x="3253" y="10742"/>
                    <a:pt x="3243" y="10742"/>
                  </a:cubicBezTo>
                  <a:cubicBezTo>
                    <a:pt x="3243" y="10731"/>
                    <a:pt x="3253" y="10731"/>
                    <a:pt x="3253" y="10731"/>
                  </a:cubicBezTo>
                  <a:close/>
                  <a:moveTo>
                    <a:pt x="2123" y="10775"/>
                  </a:moveTo>
                  <a:lnTo>
                    <a:pt x="2123" y="10786"/>
                  </a:lnTo>
                  <a:lnTo>
                    <a:pt x="2113" y="10786"/>
                  </a:lnTo>
                  <a:lnTo>
                    <a:pt x="2123" y="10775"/>
                  </a:lnTo>
                  <a:close/>
                  <a:moveTo>
                    <a:pt x="3199" y="0"/>
                  </a:moveTo>
                  <a:lnTo>
                    <a:pt x="3199" y="24"/>
                  </a:lnTo>
                  <a:cubicBezTo>
                    <a:pt x="3069" y="34"/>
                    <a:pt x="2953" y="44"/>
                    <a:pt x="2834" y="88"/>
                  </a:cubicBezTo>
                  <a:cubicBezTo>
                    <a:pt x="2726" y="119"/>
                    <a:pt x="2607" y="163"/>
                    <a:pt x="2511" y="217"/>
                  </a:cubicBezTo>
                  <a:cubicBezTo>
                    <a:pt x="2488" y="228"/>
                    <a:pt x="2457" y="238"/>
                    <a:pt x="2436" y="249"/>
                  </a:cubicBezTo>
                  <a:cubicBezTo>
                    <a:pt x="2358" y="292"/>
                    <a:pt x="2273" y="334"/>
                    <a:pt x="2208" y="388"/>
                  </a:cubicBezTo>
                  <a:cubicBezTo>
                    <a:pt x="2100" y="463"/>
                    <a:pt x="1994" y="541"/>
                    <a:pt x="1895" y="636"/>
                  </a:cubicBezTo>
                  <a:cubicBezTo>
                    <a:pt x="1895" y="647"/>
                    <a:pt x="1885" y="647"/>
                    <a:pt x="1875" y="657"/>
                  </a:cubicBezTo>
                  <a:cubicBezTo>
                    <a:pt x="1864" y="657"/>
                    <a:pt x="1854" y="680"/>
                    <a:pt x="1841" y="691"/>
                  </a:cubicBezTo>
                  <a:cubicBezTo>
                    <a:pt x="1766" y="766"/>
                    <a:pt x="1681" y="841"/>
                    <a:pt x="1616" y="929"/>
                  </a:cubicBezTo>
                  <a:cubicBezTo>
                    <a:pt x="1606" y="939"/>
                    <a:pt x="1583" y="949"/>
                    <a:pt x="1572" y="970"/>
                  </a:cubicBezTo>
                  <a:cubicBezTo>
                    <a:pt x="1497" y="1068"/>
                    <a:pt x="1422" y="1154"/>
                    <a:pt x="1358" y="1262"/>
                  </a:cubicBezTo>
                  <a:cubicBezTo>
                    <a:pt x="1208" y="1446"/>
                    <a:pt x="1089" y="1650"/>
                    <a:pt x="990" y="1865"/>
                  </a:cubicBezTo>
                  <a:cubicBezTo>
                    <a:pt x="970" y="1909"/>
                    <a:pt x="959" y="1940"/>
                    <a:pt x="936" y="1973"/>
                  </a:cubicBezTo>
                  <a:cubicBezTo>
                    <a:pt x="884" y="2113"/>
                    <a:pt x="820" y="2242"/>
                    <a:pt x="776" y="2392"/>
                  </a:cubicBezTo>
                  <a:lnTo>
                    <a:pt x="776" y="2403"/>
                  </a:lnTo>
                  <a:cubicBezTo>
                    <a:pt x="755" y="2415"/>
                    <a:pt x="755" y="2436"/>
                    <a:pt x="742" y="2467"/>
                  </a:cubicBezTo>
                  <a:cubicBezTo>
                    <a:pt x="667" y="2651"/>
                    <a:pt x="613" y="2855"/>
                    <a:pt x="561" y="3049"/>
                  </a:cubicBezTo>
                  <a:cubicBezTo>
                    <a:pt x="528" y="3191"/>
                    <a:pt x="497" y="3331"/>
                    <a:pt x="473" y="3470"/>
                  </a:cubicBezTo>
                  <a:cubicBezTo>
                    <a:pt x="432" y="3685"/>
                    <a:pt x="409" y="3902"/>
                    <a:pt x="398" y="4117"/>
                  </a:cubicBezTo>
                  <a:cubicBezTo>
                    <a:pt x="388" y="4290"/>
                    <a:pt x="388" y="4450"/>
                    <a:pt x="398" y="4624"/>
                  </a:cubicBezTo>
                  <a:lnTo>
                    <a:pt x="398" y="4709"/>
                  </a:lnTo>
                  <a:cubicBezTo>
                    <a:pt x="388" y="4828"/>
                    <a:pt x="409" y="4957"/>
                    <a:pt x="432" y="5087"/>
                  </a:cubicBezTo>
                  <a:cubicBezTo>
                    <a:pt x="442" y="5141"/>
                    <a:pt x="409" y="5162"/>
                    <a:pt x="354" y="5172"/>
                  </a:cubicBezTo>
                  <a:cubicBezTo>
                    <a:pt x="290" y="5195"/>
                    <a:pt x="225" y="5226"/>
                    <a:pt x="160" y="5237"/>
                  </a:cubicBezTo>
                  <a:cubicBezTo>
                    <a:pt x="119" y="5247"/>
                    <a:pt x="96" y="5270"/>
                    <a:pt x="85" y="5312"/>
                  </a:cubicBezTo>
                  <a:cubicBezTo>
                    <a:pt x="75" y="5389"/>
                    <a:pt x="54" y="5474"/>
                    <a:pt x="54" y="5560"/>
                  </a:cubicBezTo>
                  <a:cubicBezTo>
                    <a:pt x="31" y="5583"/>
                    <a:pt x="44" y="5614"/>
                    <a:pt x="44" y="5648"/>
                  </a:cubicBezTo>
                  <a:cubicBezTo>
                    <a:pt x="21" y="5733"/>
                    <a:pt x="21" y="5829"/>
                    <a:pt x="31" y="5917"/>
                  </a:cubicBezTo>
                  <a:cubicBezTo>
                    <a:pt x="21" y="5937"/>
                    <a:pt x="21" y="5971"/>
                    <a:pt x="21" y="5992"/>
                  </a:cubicBezTo>
                  <a:lnTo>
                    <a:pt x="0" y="5992"/>
                  </a:lnTo>
                  <a:lnTo>
                    <a:pt x="0" y="6305"/>
                  </a:lnTo>
                  <a:lnTo>
                    <a:pt x="21" y="6305"/>
                  </a:lnTo>
                  <a:cubicBezTo>
                    <a:pt x="21" y="6325"/>
                    <a:pt x="10" y="6346"/>
                    <a:pt x="31" y="6369"/>
                  </a:cubicBezTo>
                  <a:cubicBezTo>
                    <a:pt x="31" y="6434"/>
                    <a:pt x="21" y="6498"/>
                    <a:pt x="44" y="6563"/>
                  </a:cubicBezTo>
                  <a:lnTo>
                    <a:pt x="44" y="6617"/>
                  </a:lnTo>
                  <a:cubicBezTo>
                    <a:pt x="44" y="6638"/>
                    <a:pt x="44" y="6659"/>
                    <a:pt x="54" y="6692"/>
                  </a:cubicBezTo>
                  <a:cubicBezTo>
                    <a:pt x="54" y="6757"/>
                    <a:pt x="65" y="6811"/>
                    <a:pt x="75" y="6876"/>
                  </a:cubicBezTo>
                  <a:cubicBezTo>
                    <a:pt x="75" y="6941"/>
                    <a:pt x="96" y="7005"/>
                    <a:pt x="119" y="7070"/>
                  </a:cubicBezTo>
                  <a:lnTo>
                    <a:pt x="119" y="7080"/>
                  </a:lnTo>
                  <a:cubicBezTo>
                    <a:pt x="119" y="7101"/>
                    <a:pt x="119" y="7122"/>
                    <a:pt x="129" y="7145"/>
                  </a:cubicBezTo>
                  <a:cubicBezTo>
                    <a:pt x="129" y="7199"/>
                    <a:pt x="150" y="7241"/>
                    <a:pt x="160" y="7285"/>
                  </a:cubicBezTo>
                  <a:cubicBezTo>
                    <a:pt x="173" y="7370"/>
                    <a:pt x="204" y="7458"/>
                    <a:pt x="238" y="7533"/>
                  </a:cubicBezTo>
                  <a:lnTo>
                    <a:pt x="238" y="7543"/>
                  </a:lnTo>
                  <a:cubicBezTo>
                    <a:pt x="259" y="7639"/>
                    <a:pt x="290" y="7727"/>
                    <a:pt x="334" y="7812"/>
                  </a:cubicBezTo>
                  <a:cubicBezTo>
                    <a:pt x="388" y="7952"/>
                    <a:pt x="453" y="8081"/>
                    <a:pt x="528" y="8210"/>
                  </a:cubicBezTo>
                  <a:cubicBezTo>
                    <a:pt x="528" y="8210"/>
                    <a:pt x="528" y="8221"/>
                    <a:pt x="538" y="8234"/>
                  </a:cubicBezTo>
                  <a:cubicBezTo>
                    <a:pt x="538" y="8244"/>
                    <a:pt x="548" y="8265"/>
                    <a:pt x="561" y="8275"/>
                  </a:cubicBezTo>
                  <a:cubicBezTo>
                    <a:pt x="613" y="8384"/>
                    <a:pt x="678" y="8479"/>
                    <a:pt x="755" y="8577"/>
                  </a:cubicBezTo>
                  <a:cubicBezTo>
                    <a:pt x="861" y="8738"/>
                    <a:pt x="990" y="8890"/>
                    <a:pt x="1130" y="9030"/>
                  </a:cubicBezTo>
                  <a:cubicBezTo>
                    <a:pt x="1130" y="9040"/>
                    <a:pt x="1143" y="9040"/>
                    <a:pt x="1143" y="9040"/>
                  </a:cubicBezTo>
                  <a:cubicBezTo>
                    <a:pt x="1164" y="9061"/>
                    <a:pt x="1184" y="9084"/>
                    <a:pt x="1208" y="9095"/>
                  </a:cubicBezTo>
                  <a:cubicBezTo>
                    <a:pt x="1259" y="9159"/>
                    <a:pt x="1337" y="9214"/>
                    <a:pt x="1412" y="9255"/>
                  </a:cubicBezTo>
                  <a:cubicBezTo>
                    <a:pt x="1433" y="9268"/>
                    <a:pt x="1443" y="9289"/>
                    <a:pt x="1466" y="9299"/>
                  </a:cubicBezTo>
                  <a:cubicBezTo>
                    <a:pt x="1477" y="9299"/>
                    <a:pt x="1497" y="9309"/>
                    <a:pt x="1508" y="9320"/>
                  </a:cubicBezTo>
                  <a:cubicBezTo>
                    <a:pt x="1606" y="9384"/>
                    <a:pt x="1712" y="9449"/>
                    <a:pt x="1831" y="9493"/>
                  </a:cubicBezTo>
                  <a:cubicBezTo>
                    <a:pt x="1854" y="9514"/>
                    <a:pt x="1875" y="9526"/>
                    <a:pt x="1906" y="9526"/>
                  </a:cubicBezTo>
                  <a:lnTo>
                    <a:pt x="1919" y="9526"/>
                  </a:lnTo>
                  <a:cubicBezTo>
                    <a:pt x="1950" y="9547"/>
                    <a:pt x="1983" y="9568"/>
                    <a:pt x="2014" y="9578"/>
                  </a:cubicBezTo>
                  <a:cubicBezTo>
                    <a:pt x="2100" y="9612"/>
                    <a:pt x="2100" y="9612"/>
                    <a:pt x="2048" y="9676"/>
                  </a:cubicBezTo>
                  <a:cubicBezTo>
                    <a:pt x="1864" y="9891"/>
                    <a:pt x="1681" y="10085"/>
                    <a:pt x="1477" y="10269"/>
                  </a:cubicBezTo>
                  <a:cubicBezTo>
                    <a:pt x="1422" y="10313"/>
                    <a:pt x="1368" y="10367"/>
                    <a:pt x="1314" y="10419"/>
                  </a:cubicBezTo>
                  <a:cubicBezTo>
                    <a:pt x="1272" y="10463"/>
                    <a:pt x="1228" y="10496"/>
                    <a:pt x="1195" y="10548"/>
                  </a:cubicBezTo>
                  <a:cubicBezTo>
                    <a:pt x="1130" y="10625"/>
                    <a:pt x="1143" y="10677"/>
                    <a:pt x="1239" y="10721"/>
                  </a:cubicBezTo>
                  <a:cubicBezTo>
                    <a:pt x="1389" y="10796"/>
                    <a:pt x="1562" y="10850"/>
                    <a:pt x="1725" y="10884"/>
                  </a:cubicBezTo>
                  <a:cubicBezTo>
                    <a:pt x="1789" y="10905"/>
                    <a:pt x="1841" y="10915"/>
                    <a:pt x="1895" y="10925"/>
                  </a:cubicBezTo>
                  <a:cubicBezTo>
                    <a:pt x="1939" y="10936"/>
                    <a:pt x="1983" y="10949"/>
                    <a:pt x="2025" y="10949"/>
                  </a:cubicBezTo>
                  <a:lnTo>
                    <a:pt x="2035" y="10949"/>
                  </a:lnTo>
                  <a:cubicBezTo>
                    <a:pt x="2115" y="10966"/>
                    <a:pt x="2194" y="10982"/>
                    <a:pt x="2279" y="10982"/>
                  </a:cubicBezTo>
                  <a:cubicBezTo>
                    <a:pt x="2298" y="10982"/>
                    <a:pt x="2318" y="10982"/>
                    <a:pt x="2338" y="10980"/>
                  </a:cubicBezTo>
                  <a:cubicBezTo>
                    <a:pt x="2338" y="10990"/>
                    <a:pt x="2348" y="10990"/>
                    <a:pt x="2348" y="10990"/>
                  </a:cubicBezTo>
                  <a:cubicBezTo>
                    <a:pt x="2359" y="10993"/>
                    <a:pt x="2370" y="10995"/>
                    <a:pt x="2381" y="10995"/>
                  </a:cubicBezTo>
                  <a:cubicBezTo>
                    <a:pt x="2403" y="10995"/>
                    <a:pt x="2424" y="10990"/>
                    <a:pt x="2446" y="10990"/>
                  </a:cubicBezTo>
                  <a:cubicBezTo>
                    <a:pt x="2466" y="11001"/>
                    <a:pt x="2484" y="11004"/>
                    <a:pt x="2502" y="11004"/>
                  </a:cubicBezTo>
                  <a:cubicBezTo>
                    <a:pt x="2522" y="11004"/>
                    <a:pt x="2542" y="11000"/>
                    <a:pt x="2565" y="11000"/>
                  </a:cubicBezTo>
                  <a:cubicBezTo>
                    <a:pt x="2576" y="11013"/>
                    <a:pt x="2596" y="11013"/>
                    <a:pt x="2607" y="11013"/>
                  </a:cubicBezTo>
                  <a:cubicBezTo>
                    <a:pt x="2661" y="11024"/>
                    <a:pt x="2705" y="11024"/>
                    <a:pt x="2759" y="11024"/>
                  </a:cubicBezTo>
                  <a:cubicBezTo>
                    <a:pt x="2831" y="11032"/>
                    <a:pt x="2904" y="11036"/>
                    <a:pt x="2976" y="11036"/>
                  </a:cubicBezTo>
                  <a:cubicBezTo>
                    <a:pt x="3074" y="11036"/>
                    <a:pt x="3171" y="11030"/>
                    <a:pt x="3263" y="11024"/>
                  </a:cubicBezTo>
                  <a:cubicBezTo>
                    <a:pt x="3307" y="11024"/>
                    <a:pt x="3351" y="11026"/>
                    <a:pt x="3394" y="11026"/>
                  </a:cubicBezTo>
                  <a:cubicBezTo>
                    <a:pt x="3437" y="11026"/>
                    <a:pt x="3479" y="11024"/>
                    <a:pt x="3522" y="11013"/>
                  </a:cubicBezTo>
                  <a:cubicBezTo>
                    <a:pt x="3576" y="11000"/>
                    <a:pt x="3641" y="11013"/>
                    <a:pt x="3706" y="10990"/>
                  </a:cubicBezTo>
                  <a:cubicBezTo>
                    <a:pt x="3781" y="10990"/>
                    <a:pt x="3858" y="10990"/>
                    <a:pt x="3943" y="10969"/>
                  </a:cubicBezTo>
                  <a:cubicBezTo>
                    <a:pt x="4008" y="10969"/>
                    <a:pt x="4083" y="10959"/>
                    <a:pt x="4148" y="10949"/>
                  </a:cubicBezTo>
                  <a:cubicBezTo>
                    <a:pt x="4277" y="10936"/>
                    <a:pt x="4406" y="10905"/>
                    <a:pt x="4536" y="10884"/>
                  </a:cubicBezTo>
                  <a:cubicBezTo>
                    <a:pt x="4611" y="10871"/>
                    <a:pt x="4699" y="10861"/>
                    <a:pt x="4774" y="10840"/>
                  </a:cubicBezTo>
                  <a:cubicBezTo>
                    <a:pt x="4957" y="10786"/>
                    <a:pt x="5161" y="10765"/>
                    <a:pt x="5322" y="10636"/>
                  </a:cubicBezTo>
                  <a:cubicBezTo>
                    <a:pt x="5329" y="10636"/>
                    <a:pt x="5337" y="10631"/>
                    <a:pt x="5344" y="10631"/>
                  </a:cubicBezTo>
                  <a:cubicBezTo>
                    <a:pt x="5348" y="10631"/>
                    <a:pt x="5352" y="10632"/>
                    <a:pt x="5355" y="10636"/>
                  </a:cubicBezTo>
                  <a:cubicBezTo>
                    <a:pt x="5376" y="10636"/>
                    <a:pt x="5410" y="10636"/>
                    <a:pt x="5420" y="10602"/>
                  </a:cubicBezTo>
                  <a:cubicBezTo>
                    <a:pt x="5430" y="10571"/>
                    <a:pt x="5430" y="10548"/>
                    <a:pt x="5410" y="10527"/>
                  </a:cubicBezTo>
                  <a:cubicBezTo>
                    <a:pt x="5322" y="10377"/>
                    <a:pt x="5203" y="10258"/>
                    <a:pt x="5097" y="10139"/>
                  </a:cubicBezTo>
                  <a:cubicBezTo>
                    <a:pt x="5053" y="10085"/>
                    <a:pt x="5022" y="10044"/>
                    <a:pt x="4978" y="9989"/>
                  </a:cubicBezTo>
                  <a:cubicBezTo>
                    <a:pt x="4903" y="9901"/>
                    <a:pt x="4828" y="9816"/>
                    <a:pt x="4763" y="9731"/>
                  </a:cubicBezTo>
                  <a:cubicBezTo>
                    <a:pt x="4709" y="9687"/>
                    <a:pt x="4699" y="9622"/>
                    <a:pt x="4655" y="9578"/>
                  </a:cubicBezTo>
                  <a:cubicBezTo>
                    <a:pt x="4634" y="9547"/>
                    <a:pt x="4644" y="9537"/>
                    <a:pt x="4675" y="9526"/>
                  </a:cubicBezTo>
                  <a:cubicBezTo>
                    <a:pt x="4774" y="9482"/>
                    <a:pt x="4869" y="9462"/>
                    <a:pt x="4957" y="9407"/>
                  </a:cubicBezTo>
                  <a:cubicBezTo>
                    <a:pt x="5053" y="9384"/>
                    <a:pt x="5138" y="9343"/>
                    <a:pt x="5236" y="9299"/>
                  </a:cubicBezTo>
                  <a:cubicBezTo>
                    <a:pt x="5301" y="9268"/>
                    <a:pt x="5366" y="9234"/>
                    <a:pt x="5420" y="9190"/>
                  </a:cubicBezTo>
                  <a:cubicBezTo>
                    <a:pt x="5441" y="9190"/>
                    <a:pt x="5451" y="9180"/>
                    <a:pt x="5461" y="9170"/>
                  </a:cubicBezTo>
                  <a:cubicBezTo>
                    <a:pt x="5539" y="9126"/>
                    <a:pt x="5604" y="9084"/>
                    <a:pt x="5668" y="9030"/>
                  </a:cubicBezTo>
                  <a:cubicBezTo>
                    <a:pt x="5743" y="8976"/>
                    <a:pt x="5818" y="8932"/>
                    <a:pt x="5872" y="8857"/>
                  </a:cubicBezTo>
                  <a:cubicBezTo>
                    <a:pt x="5914" y="8826"/>
                    <a:pt x="5947" y="8792"/>
                    <a:pt x="5979" y="8751"/>
                  </a:cubicBezTo>
                  <a:cubicBezTo>
                    <a:pt x="6141" y="8577"/>
                    <a:pt x="6271" y="8394"/>
                    <a:pt x="6366" y="8190"/>
                  </a:cubicBezTo>
                  <a:cubicBezTo>
                    <a:pt x="6454" y="8027"/>
                    <a:pt x="6540" y="7856"/>
                    <a:pt x="6584" y="7683"/>
                  </a:cubicBezTo>
                  <a:cubicBezTo>
                    <a:pt x="6604" y="7662"/>
                    <a:pt x="6604" y="7639"/>
                    <a:pt x="6604" y="7618"/>
                  </a:cubicBezTo>
                  <a:cubicBezTo>
                    <a:pt x="6615" y="7597"/>
                    <a:pt x="6604" y="7587"/>
                    <a:pt x="6625" y="7564"/>
                  </a:cubicBezTo>
                  <a:cubicBezTo>
                    <a:pt x="6669" y="7478"/>
                    <a:pt x="6679" y="7380"/>
                    <a:pt x="6703" y="7295"/>
                  </a:cubicBezTo>
                  <a:cubicBezTo>
                    <a:pt x="6734" y="7176"/>
                    <a:pt x="6754" y="7057"/>
                    <a:pt x="6788" y="6941"/>
                  </a:cubicBezTo>
                  <a:lnTo>
                    <a:pt x="6788" y="6917"/>
                  </a:lnTo>
                  <a:cubicBezTo>
                    <a:pt x="6819" y="6822"/>
                    <a:pt x="6832" y="6713"/>
                    <a:pt x="6842" y="6617"/>
                  </a:cubicBezTo>
                  <a:cubicBezTo>
                    <a:pt x="6863" y="6573"/>
                    <a:pt x="6873" y="6519"/>
                    <a:pt x="6873" y="6475"/>
                  </a:cubicBezTo>
                  <a:lnTo>
                    <a:pt x="6873" y="6454"/>
                  </a:lnTo>
                  <a:cubicBezTo>
                    <a:pt x="6896" y="6305"/>
                    <a:pt x="6917" y="6165"/>
                    <a:pt x="6917" y="6012"/>
                  </a:cubicBezTo>
                  <a:cubicBezTo>
                    <a:pt x="6938" y="5958"/>
                    <a:pt x="6928" y="5906"/>
                    <a:pt x="6928" y="5842"/>
                  </a:cubicBezTo>
                  <a:cubicBezTo>
                    <a:pt x="6938" y="5842"/>
                    <a:pt x="6938" y="5829"/>
                    <a:pt x="6938" y="5829"/>
                  </a:cubicBezTo>
                  <a:cubicBezTo>
                    <a:pt x="6948" y="5777"/>
                    <a:pt x="6938" y="5712"/>
                    <a:pt x="6948" y="5658"/>
                  </a:cubicBezTo>
                  <a:cubicBezTo>
                    <a:pt x="6961" y="5648"/>
                    <a:pt x="6948" y="5635"/>
                    <a:pt x="6961" y="5614"/>
                  </a:cubicBezTo>
                  <a:lnTo>
                    <a:pt x="6971" y="5614"/>
                  </a:lnTo>
                  <a:lnTo>
                    <a:pt x="6971" y="5356"/>
                  </a:lnTo>
                  <a:lnTo>
                    <a:pt x="6961" y="5356"/>
                  </a:lnTo>
                  <a:cubicBezTo>
                    <a:pt x="6938" y="5324"/>
                    <a:pt x="6948" y="5281"/>
                    <a:pt x="6928" y="5247"/>
                  </a:cubicBezTo>
                  <a:cubicBezTo>
                    <a:pt x="6928" y="5226"/>
                    <a:pt x="6928" y="5216"/>
                    <a:pt x="6917" y="5195"/>
                  </a:cubicBezTo>
                  <a:cubicBezTo>
                    <a:pt x="6917" y="5172"/>
                    <a:pt x="6907" y="5162"/>
                    <a:pt x="6896" y="5162"/>
                  </a:cubicBezTo>
                  <a:cubicBezTo>
                    <a:pt x="6819" y="5118"/>
                    <a:pt x="6744" y="5087"/>
                    <a:pt x="6648" y="5066"/>
                  </a:cubicBezTo>
                  <a:cubicBezTo>
                    <a:pt x="6550" y="5053"/>
                    <a:pt x="6550" y="5053"/>
                    <a:pt x="6573" y="4957"/>
                  </a:cubicBezTo>
                  <a:lnTo>
                    <a:pt x="6573" y="4882"/>
                  </a:lnTo>
                  <a:cubicBezTo>
                    <a:pt x="6594" y="4719"/>
                    <a:pt x="6584" y="4559"/>
                    <a:pt x="6560" y="4396"/>
                  </a:cubicBezTo>
                  <a:cubicBezTo>
                    <a:pt x="6560" y="4342"/>
                    <a:pt x="6550" y="4290"/>
                    <a:pt x="6540" y="4236"/>
                  </a:cubicBezTo>
                  <a:cubicBezTo>
                    <a:pt x="6529" y="4226"/>
                    <a:pt x="6529" y="4202"/>
                    <a:pt x="6529" y="4182"/>
                  </a:cubicBezTo>
                  <a:cubicBezTo>
                    <a:pt x="6509" y="4063"/>
                    <a:pt x="6485" y="3933"/>
                    <a:pt x="6465" y="3814"/>
                  </a:cubicBezTo>
                  <a:cubicBezTo>
                    <a:pt x="6454" y="3729"/>
                    <a:pt x="6431" y="3654"/>
                    <a:pt x="6410" y="3566"/>
                  </a:cubicBezTo>
                  <a:cubicBezTo>
                    <a:pt x="6400" y="3514"/>
                    <a:pt x="6390" y="3460"/>
                    <a:pt x="6379" y="3406"/>
                  </a:cubicBezTo>
                  <a:cubicBezTo>
                    <a:pt x="6366" y="3372"/>
                    <a:pt x="6366" y="3341"/>
                    <a:pt x="6346" y="3320"/>
                  </a:cubicBezTo>
                  <a:lnTo>
                    <a:pt x="6346" y="3308"/>
                  </a:lnTo>
                  <a:cubicBezTo>
                    <a:pt x="6356" y="3243"/>
                    <a:pt x="6291" y="3191"/>
                    <a:pt x="6302" y="3127"/>
                  </a:cubicBezTo>
                  <a:cubicBezTo>
                    <a:pt x="6291" y="3039"/>
                    <a:pt x="6260" y="2964"/>
                    <a:pt x="6227" y="2889"/>
                  </a:cubicBezTo>
                  <a:cubicBezTo>
                    <a:pt x="6206" y="2780"/>
                    <a:pt x="6162" y="2684"/>
                    <a:pt x="6121" y="2586"/>
                  </a:cubicBezTo>
                  <a:cubicBezTo>
                    <a:pt x="6097" y="2480"/>
                    <a:pt x="6043" y="2382"/>
                    <a:pt x="6002" y="2296"/>
                  </a:cubicBezTo>
                  <a:cubicBezTo>
                    <a:pt x="5968" y="2209"/>
                    <a:pt x="5927" y="2134"/>
                    <a:pt x="5883" y="2059"/>
                  </a:cubicBezTo>
                  <a:cubicBezTo>
                    <a:pt x="5829" y="1940"/>
                    <a:pt x="5764" y="1844"/>
                    <a:pt x="5699" y="1746"/>
                  </a:cubicBezTo>
                  <a:cubicBezTo>
                    <a:pt x="5604" y="1552"/>
                    <a:pt x="5495" y="1381"/>
                    <a:pt x="5355" y="1229"/>
                  </a:cubicBezTo>
                  <a:cubicBezTo>
                    <a:pt x="5345" y="1208"/>
                    <a:pt x="5332" y="1198"/>
                    <a:pt x="5322" y="1174"/>
                  </a:cubicBezTo>
                  <a:cubicBezTo>
                    <a:pt x="5073" y="885"/>
                    <a:pt x="4805" y="616"/>
                    <a:pt x="4481" y="398"/>
                  </a:cubicBezTo>
                  <a:cubicBezTo>
                    <a:pt x="4471" y="378"/>
                    <a:pt x="4440" y="378"/>
                    <a:pt x="4417" y="357"/>
                  </a:cubicBezTo>
                  <a:cubicBezTo>
                    <a:pt x="4331" y="303"/>
                    <a:pt x="4246" y="238"/>
                    <a:pt x="4137" y="205"/>
                  </a:cubicBezTo>
                  <a:cubicBezTo>
                    <a:pt x="4127" y="205"/>
                    <a:pt x="4117" y="194"/>
                    <a:pt x="4104" y="194"/>
                  </a:cubicBezTo>
                  <a:cubicBezTo>
                    <a:pt x="3987" y="119"/>
                    <a:pt x="3858" y="75"/>
                    <a:pt x="3716" y="55"/>
                  </a:cubicBezTo>
                  <a:cubicBezTo>
                    <a:pt x="3641" y="24"/>
                    <a:pt x="3566" y="34"/>
                    <a:pt x="3491" y="2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9" name="Google Shape;3209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38864" y="1882579"/>
              <a:ext cx="1389047" cy="2194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0" name="Google Shape;3210;p73"/>
          <p:cNvSpPr/>
          <p:nvPr/>
        </p:nvSpPr>
        <p:spPr>
          <a:xfrm>
            <a:off x="7150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73"/>
          <p:cNvSpPr/>
          <p:nvPr/>
        </p:nvSpPr>
        <p:spPr>
          <a:xfrm>
            <a:off x="226334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73"/>
          <p:cNvSpPr/>
          <p:nvPr/>
        </p:nvSpPr>
        <p:spPr>
          <a:xfrm>
            <a:off x="38115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3" name="Google Shape;3213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47704">
            <a:off x="6106104" y="3660375"/>
            <a:ext cx="842032" cy="764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4" name="Google Shape;3214;p73"/>
          <p:cNvGrpSpPr/>
          <p:nvPr/>
        </p:nvGrpSpPr>
        <p:grpSpPr>
          <a:xfrm>
            <a:off x="1158208" y="3210887"/>
            <a:ext cx="470102" cy="442825"/>
            <a:chOff x="3701758" y="4569174"/>
            <a:chExt cx="470102" cy="442825"/>
          </a:xfrm>
        </p:grpSpPr>
        <p:sp>
          <p:nvSpPr>
            <p:cNvPr id="3215" name="Google Shape;3215;p73"/>
            <p:cNvSpPr/>
            <p:nvPr/>
          </p:nvSpPr>
          <p:spPr>
            <a:xfrm>
              <a:off x="3718641" y="4576182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3"/>
            <p:cNvSpPr/>
            <p:nvPr/>
          </p:nvSpPr>
          <p:spPr>
            <a:xfrm>
              <a:off x="3905097" y="4576182"/>
              <a:ext cx="250010" cy="428940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3"/>
            <p:cNvSpPr/>
            <p:nvPr/>
          </p:nvSpPr>
          <p:spPr>
            <a:xfrm>
              <a:off x="3793276" y="4669434"/>
              <a:ext cx="233063" cy="335558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3"/>
            <p:cNvSpPr/>
            <p:nvPr/>
          </p:nvSpPr>
          <p:spPr>
            <a:xfrm>
              <a:off x="3701758" y="4569174"/>
              <a:ext cx="470102" cy="442825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73"/>
          <p:cNvGrpSpPr/>
          <p:nvPr/>
        </p:nvGrpSpPr>
        <p:grpSpPr>
          <a:xfrm>
            <a:off x="2708068" y="3210882"/>
            <a:ext cx="466875" cy="442825"/>
            <a:chOff x="4256316" y="4569169"/>
            <a:chExt cx="466875" cy="442825"/>
          </a:xfrm>
        </p:grpSpPr>
        <p:sp>
          <p:nvSpPr>
            <p:cNvPr id="3220" name="Google Shape;3220;p73"/>
            <p:cNvSpPr/>
            <p:nvPr/>
          </p:nvSpPr>
          <p:spPr>
            <a:xfrm>
              <a:off x="4286822" y="4576144"/>
              <a:ext cx="428776" cy="428810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3"/>
            <p:cNvSpPr/>
            <p:nvPr/>
          </p:nvSpPr>
          <p:spPr>
            <a:xfrm>
              <a:off x="4473279" y="4576144"/>
              <a:ext cx="249913" cy="428940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3"/>
            <p:cNvSpPr/>
            <p:nvPr/>
          </p:nvSpPr>
          <p:spPr>
            <a:xfrm>
              <a:off x="4256316" y="4569169"/>
              <a:ext cx="466517" cy="442825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3"/>
            <p:cNvSpPr/>
            <p:nvPr/>
          </p:nvSpPr>
          <p:spPr>
            <a:xfrm>
              <a:off x="4422143" y="4718157"/>
              <a:ext cx="159862" cy="144718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8" name="Google Shape;3228;p73"/>
          <p:cNvGrpSpPr/>
          <p:nvPr/>
        </p:nvGrpSpPr>
        <p:grpSpPr>
          <a:xfrm>
            <a:off x="4254701" y="3210882"/>
            <a:ext cx="466745" cy="442825"/>
            <a:chOff x="4837926" y="4542894"/>
            <a:chExt cx="466745" cy="442825"/>
          </a:xfrm>
        </p:grpSpPr>
        <p:sp>
          <p:nvSpPr>
            <p:cNvPr id="3229" name="Google Shape;3229;p73"/>
            <p:cNvSpPr/>
            <p:nvPr/>
          </p:nvSpPr>
          <p:spPr>
            <a:xfrm>
              <a:off x="4868334" y="4549869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3"/>
            <p:cNvSpPr/>
            <p:nvPr/>
          </p:nvSpPr>
          <p:spPr>
            <a:xfrm>
              <a:off x="5054790" y="4549869"/>
              <a:ext cx="249880" cy="428940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3"/>
            <p:cNvSpPr/>
            <p:nvPr/>
          </p:nvSpPr>
          <p:spPr>
            <a:xfrm>
              <a:off x="4970378" y="4726595"/>
              <a:ext cx="47616" cy="140742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3"/>
            <p:cNvSpPr/>
            <p:nvPr/>
          </p:nvSpPr>
          <p:spPr>
            <a:xfrm>
              <a:off x="4951573" y="4642567"/>
              <a:ext cx="66422" cy="57007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3"/>
            <p:cNvSpPr/>
            <p:nvPr/>
          </p:nvSpPr>
          <p:spPr>
            <a:xfrm>
              <a:off x="5063623" y="4726465"/>
              <a:ext cx="150019" cy="140872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3"/>
            <p:cNvSpPr/>
            <p:nvPr/>
          </p:nvSpPr>
          <p:spPr>
            <a:xfrm>
              <a:off x="4837926" y="4542894"/>
              <a:ext cx="466419" cy="442825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3"/>
            <p:cNvSpPr/>
            <p:nvPr/>
          </p:nvSpPr>
          <p:spPr>
            <a:xfrm>
              <a:off x="4963827" y="4720044"/>
              <a:ext cx="60718" cy="153845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3"/>
            <p:cNvSpPr/>
            <p:nvPr/>
          </p:nvSpPr>
          <p:spPr>
            <a:xfrm>
              <a:off x="4942740" y="4636114"/>
              <a:ext cx="81805" cy="69980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3"/>
            <p:cNvSpPr/>
            <p:nvPr/>
          </p:nvSpPr>
          <p:spPr>
            <a:xfrm>
              <a:off x="5057072" y="4720044"/>
              <a:ext cx="163223" cy="153848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41"/>
          <p:cNvSpPr txBox="1">
            <a:spLocks noGrp="1"/>
          </p:cNvSpPr>
          <p:nvPr>
            <p:ph type="title"/>
          </p:nvPr>
        </p:nvSpPr>
        <p:spPr>
          <a:xfrm>
            <a:off x="-1191986" y="2369157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</a:t>
            </a:r>
            <a:br>
              <a:rPr lang="en-US" dirty="0"/>
            </a:br>
            <a:r>
              <a:rPr lang="en-US" dirty="0"/>
              <a:t>      is </a:t>
            </a:r>
            <a:br>
              <a:rPr lang="en-US" dirty="0"/>
            </a:br>
            <a:r>
              <a:rPr lang="en-US" dirty="0"/>
              <a:t>             wealth!</a:t>
            </a:r>
            <a:endParaRPr dirty="0"/>
          </a:p>
        </p:txBody>
      </p:sp>
      <p:sp>
        <p:nvSpPr>
          <p:cNvPr id="2520" name="Google Shape;2520;p41"/>
          <p:cNvSpPr txBox="1">
            <a:spLocks noGrp="1"/>
          </p:cNvSpPr>
          <p:nvPr>
            <p:ph type="subTitle" idx="1"/>
          </p:nvPr>
        </p:nvSpPr>
        <p:spPr>
          <a:xfrm>
            <a:off x="1959428" y="2926100"/>
            <a:ext cx="6480629" cy="532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This PowerPoint is to raise awareness and address the problem of obesity and how to avoid it.</a:t>
            </a:r>
            <a:endParaRPr sz="1800" b="1" dirty="0">
              <a:latin typeface="Ink Free" panose="03080402000500000000" pitchFamily="66" charset="0"/>
            </a:endParaRPr>
          </a:p>
        </p:txBody>
      </p:sp>
      <p:pic>
        <p:nvPicPr>
          <p:cNvPr id="2521" name="Google Shape;25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867" y="33731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2" name="Google Shape;25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837" y="40451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3" name="Google Shape;25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613" y="91194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40"/>
          <p:cNvSpPr/>
          <p:nvPr/>
        </p:nvSpPr>
        <p:spPr>
          <a:xfrm>
            <a:off x="4118250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40"/>
          <p:cNvSpPr/>
          <p:nvPr/>
        </p:nvSpPr>
        <p:spPr>
          <a:xfrm>
            <a:off x="15545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40"/>
          <p:cNvSpPr/>
          <p:nvPr/>
        </p:nvSpPr>
        <p:spPr>
          <a:xfrm>
            <a:off x="4118250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40"/>
          <p:cNvSpPr/>
          <p:nvPr/>
        </p:nvSpPr>
        <p:spPr>
          <a:xfrm>
            <a:off x="15545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40"/>
          <p:cNvSpPr/>
          <p:nvPr/>
        </p:nvSpPr>
        <p:spPr>
          <a:xfrm>
            <a:off x="66820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40"/>
          <p:cNvSpPr/>
          <p:nvPr/>
        </p:nvSpPr>
        <p:spPr>
          <a:xfrm>
            <a:off x="66820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0"/>
          <p:cNvSpPr txBox="1">
            <a:spLocks noGrp="1"/>
          </p:cNvSpPr>
          <p:nvPr>
            <p:ph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7" name="Google Shape;2497;p40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obesity?</a:t>
            </a:r>
            <a:endParaRPr dirty="0"/>
          </a:p>
        </p:txBody>
      </p:sp>
      <p:sp>
        <p:nvSpPr>
          <p:cNvPr id="2498" name="Google Shape;2498;p40"/>
          <p:cNvSpPr txBox="1">
            <a:spLocks noGrp="1"/>
          </p:cNvSpPr>
          <p:nvPr>
            <p:ph type="title" idx="2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00" name="Google Shape;2500;p40"/>
          <p:cNvSpPr txBox="1">
            <a:spLocks noGrp="1"/>
          </p:cNvSpPr>
          <p:nvPr>
            <p:ph type="title" idx="4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01" name="Google Shape;2501;p40"/>
          <p:cNvSpPr txBox="1">
            <a:spLocks noGrp="1"/>
          </p:cNvSpPr>
          <p:nvPr>
            <p:ph type="subTitle" idx="5"/>
          </p:nvPr>
        </p:nvSpPr>
        <p:spPr>
          <a:xfrm>
            <a:off x="6020832" y="2229898"/>
            <a:ext cx="2229900" cy="528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you tell you are obese?</a:t>
            </a:r>
            <a:endParaRPr dirty="0"/>
          </a:p>
        </p:txBody>
      </p:sp>
      <p:sp>
        <p:nvSpPr>
          <p:cNvPr id="2502" name="Google Shape;2502;p40"/>
          <p:cNvSpPr txBox="1">
            <a:spLocks noGrp="1"/>
          </p:cNvSpPr>
          <p:nvPr>
            <p:ph type="title" idx="6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03" name="Google Shape;2503;p40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consequences.</a:t>
            </a:r>
            <a:endParaRPr dirty="0"/>
          </a:p>
        </p:txBody>
      </p:sp>
      <p:sp>
        <p:nvSpPr>
          <p:cNvPr id="2504" name="Google Shape;2504;p40"/>
          <p:cNvSpPr txBox="1">
            <a:spLocks noGrp="1"/>
          </p:cNvSpPr>
          <p:nvPr>
            <p:ph type="title" idx="8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505" name="Google Shape;2505;p40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Our solutions.</a:t>
            </a:r>
            <a:endParaRPr dirty="0"/>
          </a:p>
        </p:txBody>
      </p:sp>
      <p:sp>
        <p:nvSpPr>
          <p:cNvPr id="2506" name="Google Shape;2506;p40"/>
          <p:cNvSpPr txBox="1">
            <a:spLocks noGrp="1"/>
          </p:cNvSpPr>
          <p:nvPr>
            <p:ph type="title" idx="13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</a:p>
        </p:txBody>
      </p:sp>
      <p:sp>
        <p:nvSpPr>
          <p:cNvPr id="2508" name="Google Shape;2508;p4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09" name="Google Shape;2509;p40"/>
          <p:cNvSpPr txBox="1">
            <a:spLocks noGrp="1"/>
          </p:cNvSpPr>
          <p:nvPr>
            <p:ph type="subTitle" idx="16"/>
          </p:nvPr>
        </p:nvSpPr>
        <p:spPr>
          <a:xfrm>
            <a:off x="893263" y="165700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510" name="Google Shape;2510;p40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Causes of obesity</a:t>
            </a:r>
            <a:endParaRPr dirty="0"/>
          </a:p>
        </p:txBody>
      </p:sp>
      <p:sp>
        <p:nvSpPr>
          <p:cNvPr id="2511" name="Google Shape;2511;p40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symptoms</a:t>
            </a:r>
            <a:endParaRPr dirty="0"/>
          </a:p>
        </p:txBody>
      </p:sp>
      <p:sp>
        <p:nvSpPr>
          <p:cNvPr id="2512" name="Google Shape;2512;p40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386966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How bad does it affect you?</a:t>
            </a:r>
            <a:endParaRPr dirty="0"/>
          </a:p>
        </p:txBody>
      </p:sp>
      <p:sp>
        <p:nvSpPr>
          <p:cNvPr id="2513" name="Google Shape;2513;p40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ets stop it!</a:t>
            </a:r>
            <a:endParaRPr dirty="0"/>
          </a:p>
        </p:txBody>
      </p:sp>
      <p:sp>
        <p:nvSpPr>
          <p:cNvPr id="2514" name="Google Shape;2514;p40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43"/>
          <p:cNvSpPr/>
          <p:nvPr/>
        </p:nvSpPr>
        <p:spPr>
          <a:xfrm>
            <a:off x="6670463" y="27085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43"/>
          <p:cNvSpPr txBox="1">
            <a:spLocks noGrp="1"/>
          </p:cNvSpPr>
          <p:nvPr>
            <p:ph type="title"/>
          </p:nvPr>
        </p:nvSpPr>
        <p:spPr>
          <a:xfrm>
            <a:off x="3539663" y="944509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2539" name="Google Shape;2539;p43"/>
          <p:cNvSpPr txBox="1">
            <a:spLocks noGrp="1"/>
          </p:cNvSpPr>
          <p:nvPr>
            <p:ph type="title" idx="2"/>
          </p:nvPr>
        </p:nvSpPr>
        <p:spPr>
          <a:xfrm>
            <a:off x="6798563" y="336600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pic>
        <p:nvPicPr>
          <p:cNvPr id="2541" name="Google Shape;25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649" y="885189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2" name="Google Shape;25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245" y="1418334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3" name="Google Shape;2543;p43"/>
          <p:cNvGrpSpPr/>
          <p:nvPr/>
        </p:nvGrpSpPr>
        <p:grpSpPr>
          <a:xfrm rot="1033993">
            <a:off x="827311" y="293396"/>
            <a:ext cx="1183578" cy="3302624"/>
            <a:chOff x="5010082" y="1405475"/>
            <a:chExt cx="795303" cy="2219191"/>
          </a:xfrm>
        </p:grpSpPr>
        <p:sp>
          <p:nvSpPr>
            <p:cNvPr id="2544" name="Google Shape;2544;p43"/>
            <p:cNvSpPr/>
            <p:nvPr/>
          </p:nvSpPr>
          <p:spPr>
            <a:xfrm>
              <a:off x="5010082" y="1408121"/>
              <a:ext cx="795303" cy="2213899"/>
            </a:xfrm>
            <a:custGeom>
              <a:avLst/>
              <a:gdLst/>
              <a:ahLst/>
              <a:cxnLst/>
              <a:rect l="l" t="t" r="r" b="b"/>
              <a:pathLst>
                <a:path w="4741" h="13198" extrusionOk="0">
                  <a:moveTo>
                    <a:pt x="2855" y="789"/>
                  </a:moveTo>
                  <a:lnTo>
                    <a:pt x="2866" y="799"/>
                  </a:lnTo>
                  <a:cubicBezTo>
                    <a:pt x="2866" y="799"/>
                    <a:pt x="2855" y="799"/>
                    <a:pt x="2855" y="789"/>
                  </a:cubicBezTo>
                  <a:close/>
                  <a:moveTo>
                    <a:pt x="1576" y="1795"/>
                  </a:moveTo>
                  <a:cubicBezTo>
                    <a:pt x="1579" y="1795"/>
                    <a:pt x="1581" y="1797"/>
                    <a:pt x="1586" y="1800"/>
                  </a:cubicBezTo>
                  <a:lnTo>
                    <a:pt x="1562" y="1800"/>
                  </a:lnTo>
                  <a:cubicBezTo>
                    <a:pt x="1569" y="1800"/>
                    <a:pt x="1572" y="1795"/>
                    <a:pt x="1576" y="1795"/>
                  </a:cubicBezTo>
                  <a:close/>
                  <a:moveTo>
                    <a:pt x="3212" y="2048"/>
                  </a:moveTo>
                  <a:cubicBezTo>
                    <a:pt x="3212" y="2059"/>
                    <a:pt x="3212" y="2059"/>
                    <a:pt x="3202" y="2059"/>
                  </a:cubicBezTo>
                  <a:cubicBezTo>
                    <a:pt x="3202" y="2059"/>
                    <a:pt x="3212" y="2059"/>
                    <a:pt x="3212" y="2048"/>
                  </a:cubicBezTo>
                  <a:close/>
                  <a:moveTo>
                    <a:pt x="2672" y="2092"/>
                  </a:moveTo>
                  <a:lnTo>
                    <a:pt x="2672" y="2103"/>
                  </a:lnTo>
                  <a:cubicBezTo>
                    <a:pt x="2672" y="2092"/>
                    <a:pt x="2661" y="2092"/>
                    <a:pt x="2661" y="2092"/>
                  </a:cubicBezTo>
                  <a:close/>
                  <a:moveTo>
                    <a:pt x="2995" y="2177"/>
                  </a:moveTo>
                  <a:cubicBezTo>
                    <a:pt x="3001" y="2183"/>
                    <a:pt x="3005" y="2185"/>
                    <a:pt x="3006" y="2185"/>
                  </a:cubicBezTo>
                  <a:cubicBezTo>
                    <a:pt x="3008" y="2185"/>
                    <a:pt x="3008" y="2183"/>
                    <a:pt x="3008" y="2179"/>
                  </a:cubicBezTo>
                  <a:lnTo>
                    <a:pt x="3008" y="2179"/>
                  </a:lnTo>
                  <a:cubicBezTo>
                    <a:pt x="3008" y="2188"/>
                    <a:pt x="3007" y="2188"/>
                    <a:pt x="2995" y="2188"/>
                  </a:cubicBezTo>
                  <a:lnTo>
                    <a:pt x="2995" y="2177"/>
                  </a:lnTo>
                  <a:close/>
                  <a:moveTo>
                    <a:pt x="2069" y="2868"/>
                  </a:moveTo>
                  <a:lnTo>
                    <a:pt x="2059" y="2878"/>
                  </a:lnTo>
                  <a:cubicBezTo>
                    <a:pt x="2059" y="2868"/>
                    <a:pt x="2059" y="2868"/>
                    <a:pt x="2069" y="2868"/>
                  </a:cubicBezTo>
                  <a:close/>
                  <a:moveTo>
                    <a:pt x="3600" y="4052"/>
                  </a:moveTo>
                  <a:cubicBezTo>
                    <a:pt x="3600" y="4052"/>
                    <a:pt x="3610" y="4052"/>
                    <a:pt x="3610" y="4063"/>
                  </a:cubicBezTo>
                  <a:cubicBezTo>
                    <a:pt x="3600" y="4063"/>
                    <a:pt x="3600" y="4063"/>
                    <a:pt x="3600" y="4052"/>
                  </a:cubicBezTo>
                  <a:close/>
                  <a:moveTo>
                    <a:pt x="1661" y="4256"/>
                  </a:moveTo>
                  <a:cubicBezTo>
                    <a:pt x="1661" y="4256"/>
                    <a:pt x="1671" y="4257"/>
                    <a:pt x="1671" y="4267"/>
                  </a:cubicBezTo>
                  <a:lnTo>
                    <a:pt x="1661" y="4256"/>
                  </a:lnTo>
                  <a:close/>
                  <a:moveTo>
                    <a:pt x="2879" y="4525"/>
                  </a:moveTo>
                  <a:lnTo>
                    <a:pt x="2879" y="4538"/>
                  </a:lnTo>
                  <a:lnTo>
                    <a:pt x="2866" y="4525"/>
                  </a:lnTo>
                  <a:close/>
                  <a:moveTo>
                    <a:pt x="2780" y="4505"/>
                  </a:moveTo>
                  <a:cubicBezTo>
                    <a:pt x="2791" y="4515"/>
                    <a:pt x="2791" y="4515"/>
                    <a:pt x="2801" y="4515"/>
                  </a:cubicBezTo>
                  <a:cubicBezTo>
                    <a:pt x="2801" y="4525"/>
                    <a:pt x="2791" y="4538"/>
                    <a:pt x="2791" y="4549"/>
                  </a:cubicBezTo>
                  <a:cubicBezTo>
                    <a:pt x="2780" y="4538"/>
                    <a:pt x="2780" y="4515"/>
                    <a:pt x="2780" y="4505"/>
                  </a:cubicBezTo>
                  <a:close/>
                  <a:moveTo>
                    <a:pt x="1896" y="4569"/>
                  </a:moveTo>
                  <a:cubicBezTo>
                    <a:pt x="1896" y="4573"/>
                    <a:pt x="1895" y="4574"/>
                    <a:pt x="1893" y="4574"/>
                  </a:cubicBezTo>
                  <a:cubicBezTo>
                    <a:pt x="1890" y="4574"/>
                    <a:pt x="1886" y="4569"/>
                    <a:pt x="1886" y="4569"/>
                  </a:cubicBezTo>
                  <a:close/>
                  <a:moveTo>
                    <a:pt x="1144" y="4732"/>
                  </a:moveTo>
                  <a:cubicBezTo>
                    <a:pt x="1133" y="4732"/>
                    <a:pt x="1133" y="4743"/>
                    <a:pt x="1133" y="4743"/>
                  </a:cubicBezTo>
                  <a:lnTo>
                    <a:pt x="1133" y="4732"/>
                  </a:lnTo>
                  <a:close/>
                  <a:moveTo>
                    <a:pt x="4311" y="4797"/>
                  </a:moveTo>
                  <a:cubicBezTo>
                    <a:pt x="4301" y="4797"/>
                    <a:pt x="4301" y="4797"/>
                    <a:pt x="4301" y="4807"/>
                  </a:cubicBezTo>
                  <a:cubicBezTo>
                    <a:pt x="4288" y="4797"/>
                    <a:pt x="4301" y="4797"/>
                    <a:pt x="4311" y="4797"/>
                  </a:cubicBezTo>
                  <a:close/>
                  <a:moveTo>
                    <a:pt x="4063" y="5076"/>
                  </a:moveTo>
                  <a:lnTo>
                    <a:pt x="4063" y="5087"/>
                  </a:lnTo>
                  <a:cubicBezTo>
                    <a:pt x="4053" y="5087"/>
                    <a:pt x="4053" y="5087"/>
                    <a:pt x="4053" y="5076"/>
                  </a:cubicBezTo>
                  <a:close/>
                  <a:moveTo>
                    <a:pt x="970" y="5162"/>
                  </a:moveTo>
                  <a:cubicBezTo>
                    <a:pt x="981" y="5162"/>
                    <a:pt x="981" y="5172"/>
                    <a:pt x="981" y="5172"/>
                  </a:cubicBezTo>
                  <a:cubicBezTo>
                    <a:pt x="981" y="5172"/>
                    <a:pt x="981" y="5178"/>
                    <a:pt x="984" y="5182"/>
                  </a:cubicBezTo>
                  <a:lnTo>
                    <a:pt x="984" y="5182"/>
                  </a:lnTo>
                  <a:cubicBezTo>
                    <a:pt x="980" y="5178"/>
                    <a:pt x="978" y="5169"/>
                    <a:pt x="970" y="5162"/>
                  </a:cubicBezTo>
                  <a:close/>
                  <a:moveTo>
                    <a:pt x="3124" y="5314"/>
                  </a:moveTo>
                  <a:lnTo>
                    <a:pt x="3124" y="5324"/>
                  </a:lnTo>
                  <a:lnTo>
                    <a:pt x="3114" y="5314"/>
                  </a:lnTo>
                  <a:close/>
                  <a:moveTo>
                    <a:pt x="3590" y="5324"/>
                  </a:moveTo>
                  <a:lnTo>
                    <a:pt x="3590" y="5335"/>
                  </a:lnTo>
                  <a:lnTo>
                    <a:pt x="3577" y="5335"/>
                  </a:lnTo>
                  <a:cubicBezTo>
                    <a:pt x="3590" y="5335"/>
                    <a:pt x="3590" y="5335"/>
                    <a:pt x="3590" y="5324"/>
                  </a:cubicBezTo>
                  <a:close/>
                  <a:moveTo>
                    <a:pt x="2134" y="5379"/>
                  </a:moveTo>
                  <a:lnTo>
                    <a:pt x="2124" y="5389"/>
                  </a:lnTo>
                  <a:cubicBezTo>
                    <a:pt x="2124" y="5389"/>
                    <a:pt x="2124" y="5379"/>
                    <a:pt x="2134" y="5379"/>
                  </a:cubicBezTo>
                  <a:close/>
                  <a:moveTo>
                    <a:pt x="839" y="5696"/>
                  </a:moveTo>
                  <a:lnTo>
                    <a:pt x="839" y="5696"/>
                  </a:lnTo>
                  <a:cubicBezTo>
                    <a:pt x="840" y="5696"/>
                    <a:pt x="841" y="5698"/>
                    <a:pt x="841" y="5702"/>
                  </a:cubicBezTo>
                  <a:cubicBezTo>
                    <a:pt x="834" y="5702"/>
                    <a:pt x="836" y="5696"/>
                    <a:pt x="839" y="5696"/>
                  </a:cubicBezTo>
                  <a:close/>
                  <a:moveTo>
                    <a:pt x="1327" y="5733"/>
                  </a:moveTo>
                  <a:lnTo>
                    <a:pt x="1338" y="5743"/>
                  </a:lnTo>
                  <a:lnTo>
                    <a:pt x="1314" y="5743"/>
                  </a:lnTo>
                  <a:lnTo>
                    <a:pt x="1327" y="5733"/>
                  </a:lnTo>
                  <a:close/>
                  <a:moveTo>
                    <a:pt x="1950" y="5937"/>
                  </a:moveTo>
                  <a:cubicBezTo>
                    <a:pt x="1961" y="5937"/>
                    <a:pt x="1961" y="5948"/>
                    <a:pt x="1961" y="5948"/>
                  </a:cubicBezTo>
                  <a:cubicBezTo>
                    <a:pt x="1961" y="5948"/>
                    <a:pt x="1950" y="5948"/>
                    <a:pt x="1950" y="5937"/>
                  </a:cubicBezTo>
                  <a:close/>
                  <a:moveTo>
                    <a:pt x="1940" y="6036"/>
                  </a:moveTo>
                  <a:cubicBezTo>
                    <a:pt x="1940" y="6046"/>
                    <a:pt x="1950" y="6056"/>
                    <a:pt x="1940" y="6056"/>
                  </a:cubicBezTo>
                  <a:cubicBezTo>
                    <a:pt x="1940" y="6046"/>
                    <a:pt x="1940" y="6046"/>
                    <a:pt x="1930" y="6046"/>
                  </a:cubicBezTo>
                  <a:cubicBezTo>
                    <a:pt x="1930" y="6046"/>
                    <a:pt x="1940" y="6046"/>
                    <a:pt x="1940" y="6036"/>
                  </a:cubicBezTo>
                  <a:close/>
                  <a:moveTo>
                    <a:pt x="4288" y="6131"/>
                  </a:moveTo>
                  <a:cubicBezTo>
                    <a:pt x="4278" y="6131"/>
                    <a:pt x="4278" y="6131"/>
                    <a:pt x="4278" y="6142"/>
                  </a:cubicBezTo>
                  <a:lnTo>
                    <a:pt x="4278" y="6131"/>
                  </a:lnTo>
                  <a:close/>
                  <a:moveTo>
                    <a:pt x="3965" y="6842"/>
                  </a:moveTo>
                  <a:lnTo>
                    <a:pt x="3965" y="6853"/>
                  </a:lnTo>
                  <a:cubicBezTo>
                    <a:pt x="3965" y="6853"/>
                    <a:pt x="3965" y="6842"/>
                    <a:pt x="3954" y="6842"/>
                  </a:cubicBezTo>
                  <a:close/>
                  <a:moveTo>
                    <a:pt x="637" y="6876"/>
                  </a:moveTo>
                  <a:lnTo>
                    <a:pt x="647" y="6886"/>
                  </a:lnTo>
                  <a:cubicBezTo>
                    <a:pt x="647" y="6886"/>
                    <a:pt x="637" y="6886"/>
                    <a:pt x="637" y="6876"/>
                  </a:cubicBezTo>
                  <a:close/>
                  <a:moveTo>
                    <a:pt x="1756" y="7047"/>
                  </a:moveTo>
                  <a:cubicBezTo>
                    <a:pt x="1756" y="7047"/>
                    <a:pt x="1756" y="7060"/>
                    <a:pt x="1746" y="7060"/>
                  </a:cubicBezTo>
                  <a:lnTo>
                    <a:pt x="1746" y="7047"/>
                  </a:lnTo>
                  <a:close/>
                  <a:moveTo>
                    <a:pt x="4332" y="7176"/>
                  </a:moveTo>
                  <a:cubicBezTo>
                    <a:pt x="4332" y="7189"/>
                    <a:pt x="4322" y="7189"/>
                    <a:pt x="4322" y="7189"/>
                  </a:cubicBezTo>
                  <a:lnTo>
                    <a:pt x="4332" y="7176"/>
                  </a:lnTo>
                  <a:close/>
                  <a:moveTo>
                    <a:pt x="3373" y="7597"/>
                  </a:moveTo>
                  <a:lnTo>
                    <a:pt x="3362" y="7608"/>
                  </a:lnTo>
                  <a:cubicBezTo>
                    <a:pt x="3362" y="7597"/>
                    <a:pt x="3362" y="7597"/>
                    <a:pt x="3373" y="7597"/>
                  </a:cubicBezTo>
                  <a:close/>
                  <a:moveTo>
                    <a:pt x="1994" y="7628"/>
                  </a:moveTo>
                  <a:cubicBezTo>
                    <a:pt x="1994" y="7635"/>
                    <a:pt x="1992" y="7638"/>
                    <a:pt x="1989" y="7638"/>
                  </a:cubicBezTo>
                  <a:cubicBezTo>
                    <a:pt x="1987" y="7638"/>
                    <a:pt x="1984" y="7635"/>
                    <a:pt x="1984" y="7628"/>
                  </a:cubicBezTo>
                  <a:close/>
                  <a:moveTo>
                    <a:pt x="981" y="7877"/>
                  </a:moveTo>
                  <a:lnTo>
                    <a:pt x="981" y="7900"/>
                  </a:lnTo>
                  <a:cubicBezTo>
                    <a:pt x="970" y="7900"/>
                    <a:pt x="981" y="7877"/>
                    <a:pt x="981" y="7877"/>
                  </a:cubicBezTo>
                  <a:close/>
                  <a:moveTo>
                    <a:pt x="2318" y="8233"/>
                  </a:moveTo>
                  <a:cubicBezTo>
                    <a:pt x="2328" y="8233"/>
                    <a:pt x="2328" y="8244"/>
                    <a:pt x="2328" y="8244"/>
                  </a:cubicBezTo>
                  <a:cubicBezTo>
                    <a:pt x="2328" y="8244"/>
                    <a:pt x="2318" y="8244"/>
                    <a:pt x="2318" y="8233"/>
                  </a:cubicBezTo>
                  <a:close/>
                  <a:moveTo>
                    <a:pt x="626" y="8492"/>
                  </a:moveTo>
                  <a:cubicBezTo>
                    <a:pt x="637" y="8492"/>
                    <a:pt x="637" y="8502"/>
                    <a:pt x="647" y="8502"/>
                  </a:cubicBezTo>
                  <a:cubicBezTo>
                    <a:pt x="647" y="8502"/>
                    <a:pt x="647" y="8513"/>
                    <a:pt x="637" y="8513"/>
                  </a:cubicBezTo>
                  <a:cubicBezTo>
                    <a:pt x="637" y="8502"/>
                    <a:pt x="637" y="8502"/>
                    <a:pt x="626" y="8492"/>
                  </a:cubicBezTo>
                  <a:close/>
                  <a:moveTo>
                    <a:pt x="3114" y="8642"/>
                  </a:moveTo>
                  <a:lnTo>
                    <a:pt x="3114" y="8652"/>
                  </a:lnTo>
                  <a:lnTo>
                    <a:pt x="3104" y="8652"/>
                  </a:lnTo>
                  <a:lnTo>
                    <a:pt x="3114" y="8642"/>
                  </a:lnTo>
                  <a:close/>
                  <a:moveTo>
                    <a:pt x="1154" y="8890"/>
                  </a:moveTo>
                  <a:cubicBezTo>
                    <a:pt x="1154" y="8901"/>
                    <a:pt x="1154" y="8901"/>
                    <a:pt x="1144" y="8901"/>
                  </a:cubicBezTo>
                  <a:lnTo>
                    <a:pt x="1154" y="8890"/>
                  </a:lnTo>
                  <a:close/>
                  <a:moveTo>
                    <a:pt x="2770" y="9762"/>
                  </a:moveTo>
                  <a:lnTo>
                    <a:pt x="2760" y="9775"/>
                  </a:lnTo>
                  <a:lnTo>
                    <a:pt x="2760" y="9762"/>
                  </a:lnTo>
                  <a:close/>
                  <a:moveTo>
                    <a:pt x="3621" y="10020"/>
                  </a:moveTo>
                  <a:cubicBezTo>
                    <a:pt x="3621" y="10033"/>
                    <a:pt x="3610" y="10033"/>
                    <a:pt x="3610" y="10033"/>
                  </a:cubicBezTo>
                  <a:cubicBezTo>
                    <a:pt x="3610" y="10033"/>
                    <a:pt x="3610" y="10020"/>
                    <a:pt x="3621" y="10020"/>
                  </a:cubicBezTo>
                  <a:close/>
                  <a:moveTo>
                    <a:pt x="1702" y="10098"/>
                  </a:moveTo>
                  <a:lnTo>
                    <a:pt x="1702" y="10108"/>
                  </a:lnTo>
                  <a:cubicBezTo>
                    <a:pt x="1702" y="10108"/>
                    <a:pt x="1692" y="10108"/>
                    <a:pt x="1692" y="10098"/>
                  </a:cubicBezTo>
                  <a:close/>
                  <a:moveTo>
                    <a:pt x="2780" y="10214"/>
                  </a:moveTo>
                  <a:cubicBezTo>
                    <a:pt x="2780" y="10214"/>
                    <a:pt x="2780" y="10227"/>
                    <a:pt x="2791" y="10227"/>
                  </a:cubicBezTo>
                  <a:lnTo>
                    <a:pt x="2780" y="10227"/>
                  </a:lnTo>
                  <a:lnTo>
                    <a:pt x="2780" y="10214"/>
                  </a:lnTo>
                  <a:close/>
                  <a:moveTo>
                    <a:pt x="1508" y="10462"/>
                  </a:moveTo>
                  <a:cubicBezTo>
                    <a:pt x="1521" y="10462"/>
                    <a:pt x="1521" y="10473"/>
                    <a:pt x="1521" y="10473"/>
                  </a:cubicBezTo>
                  <a:lnTo>
                    <a:pt x="1508" y="10473"/>
                  </a:lnTo>
                  <a:lnTo>
                    <a:pt x="1508" y="10462"/>
                  </a:lnTo>
                  <a:close/>
                  <a:moveTo>
                    <a:pt x="1456" y="11088"/>
                  </a:moveTo>
                  <a:cubicBezTo>
                    <a:pt x="1467" y="11088"/>
                    <a:pt x="1467" y="11099"/>
                    <a:pt x="1467" y="11099"/>
                  </a:cubicBezTo>
                  <a:cubicBezTo>
                    <a:pt x="1467" y="11099"/>
                    <a:pt x="1456" y="11099"/>
                    <a:pt x="1456" y="11088"/>
                  </a:cubicBezTo>
                  <a:close/>
                  <a:moveTo>
                    <a:pt x="2749" y="11843"/>
                  </a:moveTo>
                  <a:lnTo>
                    <a:pt x="2736" y="11854"/>
                  </a:lnTo>
                  <a:lnTo>
                    <a:pt x="2736" y="11843"/>
                  </a:lnTo>
                  <a:close/>
                  <a:moveTo>
                    <a:pt x="1025" y="11918"/>
                  </a:moveTo>
                  <a:cubicBezTo>
                    <a:pt x="1025" y="11929"/>
                    <a:pt x="1025" y="11939"/>
                    <a:pt x="1035" y="11939"/>
                  </a:cubicBezTo>
                  <a:cubicBezTo>
                    <a:pt x="1025" y="11939"/>
                    <a:pt x="1014" y="11939"/>
                    <a:pt x="1014" y="11929"/>
                  </a:cubicBezTo>
                  <a:lnTo>
                    <a:pt x="1025" y="11918"/>
                  </a:lnTo>
                  <a:close/>
                  <a:moveTo>
                    <a:pt x="2447" y="12014"/>
                  </a:moveTo>
                  <a:cubicBezTo>
                    <a:pt x="2447" y="12014"/>
                    <a:pt x="2436" y="12014"/>
                    <a:pt x="2436" y="12024"/>
                  </a:cubicBezTo>
                  <a:cubicBezTo>
                    <a:pt x="2436" y="12014"/>
                    <a:pt x="2436" y="12014"/>
                    <a:pt x="2447" y="12014"/>
                  </a:cubicBezTo>
                  <a:close/>
                  <a:moveTo>
                    <a:pt x="1164" y="12242"/>
                  </a:moveTo>
                  <a:lnTo>
                    <a:pt x="1175" y="12252"/>
                  </a:lnTo>
                  <a:cubicBezTo>
                    <a:pt x="1175" y="12252"/>
                    <a:pt x="1164" y="12252"/>
                    <a:pt x="1164" y="12242"/>
                  </a:cubicBezTo>
                  <a:close/>
                  <a:moveTo>
                    <a:pt x="1855" y="12402"/>
                  </a:moveTo>
                  <a:lnTo>
                    <a:pt x="1865" y="12412"/>
                  </a:lnTo>
                  <a:cubicBezTo>
                    <a:pt x="1855" y="12412"/>
                    <a:pt x="1855" y="12412"/>
                    <a:pt x="1855" y="12402"/>
                  </a:cubicBezTo>
                  <a:close/>
                  <a:moveTo>
                    <a:pt x="1736" y="12629"/>
                  </a:moveTo>
                  <a:lnTo>
                    <a:pt x="1736" y="12640"/>
                  </a:lnTo>
                  <a:lnTo>
                    <a:pt x="1725" y="12629"/>
                  </a:lnTo>
                  <a:close/>
                  <a:moveTo>
                    <a:pt x="2049" y="12800"/>
                  </a:moveTo>
                  <a:cubicBezTo>
                    <a:pt x="2049" y="12800"/>
                    <a:pt x="2059" y="12800"/>
                    <a:pt x="2059" y="12813"/>
                  </a:cubicBezTo>
                  <a:lnTo>
                    <a:pt x="2049" y="12800"/>
                  </a:lnTo>
                  <a:close/>
                  <a:moveTo>
                    <a:pt x="2770" y="0"/>
                  </a:moveTo>
                  <a:lnTo>
                    <a:pt x="2770" y="13"/>
                  </a:lnTo>
                  <a:cubicBezTo>
                    <a:pt x="2726" y="24"/>
                    <a:pt x="2685" y="34"/>
                    <a:pt x="2630" y="44"/>
                  </a:cubicBezTo>
                  <a:cubicBezTo>
                    <a:pt x="2491" y="78"/>
                    <a:pt x="2372" y="142"/>
                    <a:pt x="2318" y="303"/>
                  </a:cubicBezTo>
                  <a:cubicBezTo>
                    <a:pt x="2253" y="541"/>
                    <a:pt x="2263" y="789"/>
                    <a:pt x="2274" y="1035"/>
                  </a:cubicBezTo>
                  <a:lnTo>
                    <a:pt x="2274" y="1047"/>
                  </a:lnTo>
                  <a:cubicBezTo>
                    <a:pt x="2274" y="1112"/>
                    <a:pt x="2263" y="1177"/>
                    <a:pt x="2284" y="1241"/>
                  </a:cubicBezTo>
                  <a:lnTo>
                    <a:pt x="2284" y="1252"/>
                  </a:lnTo>
                  <a:cubicBezTo>
                    <a:pt x="2284" y="1337"/>
                    <a:pt x="2297" y="1412"/>
                    <a:pt x="2307" y="1500"/>
                  </a:cubicBezTo>
                  <a:cubicBezTo>
                    <a:pt x="2307" y="1531"/>
                    <a:pt x="2307" y="1565"/>
                    <a:pt x="2318" y="1596"/>
                  </a:cubicBezTo>
                  <a:cubicBezTo>
                    <a:pt x="2328" y="1790"/>
                    <a:pt x="2361" y="1984"/>
                    <a:pt x="2349" y="2188"/>
                  </a:cubicBezTo>
                  <a:lnTo>
                    <a:pt x="2349" y="2263"/>
                  </a:lnTo>
                  <a:cubicBezTo>
                    <a:pt x="2345" y="2270"/>
                    <a:pt x="2342" y="2273"/>
                    <a:pt x="2339" y="2273"/>
                  </a:cubicBezTo>
                  <a:cubicBezTo>
                    <a:pt x="2333" y="2273"/>
                    <a:pt x="2328" y="2260"/>
                    <a:pt x="2328" y="2252"/>
                  </a:cubicBezTo>
                  <a:cubicBezTo>
                    <a:pt x="2297" y="2198"/>
                    <a:pt x="2263" y="2157"/>
                    <a:pt x="2219" y="2103"/>
                  </a:cubicBezTo>
                  <a:cubicBezTo>
                    <a:pt x="2219" y="2082"/>
                    <a:pt x="2209" y="2069"/>
                    <a:pt x="2188" y="2048"/>
                  </a:cubicBezTo>
                  <a:cubicBezTo>
                    <a:pt x="2188" y="2038"/>
                    <a:pt x="2178" y="2038"/>
                    <a:pt x="2178" y="2028"/>
                  </a:cubicBezTo>
                  <a:cubicBezTo>
                    <a:pt x="2113" y="1909"/>
                    <a:pt x="2049" y="1790"/>
                    <a:pt x="1984" y="1671"/>
                  </a:cubicBezTo>
                  <a:cubicBezTo>
                    <a:pt x="1919" y="1541"/>
                    <a:pt x="1865" y="1422"/>
                    <a:pt x="1780" y="1306"/>
                  </a:cubicBezTo>
                  <a:cubicBezTo>
                    <a:pt x="1780" y="1283"/>
                    <a:pt x="1746" y="1272"/>
                    <a:pt x="1736" y="1252"/>
                  </a:cubicBezTo>
                  <a:cubicBezTo>
                    <a:pt x="1725" y="1241"/>
                    <a:pt x="1715" y="1229"/>
                    <a:pt x="1692" y="1229"/>
                  </a:cubicBezTo>
                  <a:cubicBezTo>
                    <a:pt x="1673" y="1216"/>
                    <a:pt x="1648" y="1207"/>
                    <a:pt x="1622" y="1207"/>
                  </a:cubicBezTo>
                  <a:cubicBezTo>
                    <a:pt x="1606" y="1207"/>
                    <a:pt x="1590" y="1210"/>
                    <a:pt x="1573" y="1218"/>
                  </a:cubicBezTo>
                  <a:cubicBezTo>
                    <a:pt x="1477" y="1241"/>
                    <a:pt x="1392" y="1283"/>
                    <a:pt x="1327" y="1347"/>
                  </a:cubicBezTo>
                  <a:cubicBezTo>
                    <a:pt x="1294" y="1358"/>
                    <a:pt x="1273" y="1381"/>
                    <a:pt x="1250" y="1402"/>
                  </a:cubicBezTo>
                  <a:cubicBezTo>
                    <a:pt x="1185" y="1466"/>
                    <a:pt x="1120" y="1541"/>
                    <a:pt x="1089" y="1640"/>
                  </a:cubicBezTo>
                  <a:cubicBezTo>
                    <a:pt x="1079" y="1650"/>
                    <a:pt x="1079" y="1660"/>
                    <a:pt x="1079" y="1681"/>
                  </a:cubicBezTo>
                  <a:cubicBezTo>
                    <a:pt x="1069" y="1725"/>
                    <a:pt x="1079" y="1759"/>
                    <a:pt x="1100" y="1800"/>
                  </a:cubicBezTo>
                  <a:cubicBezTo>
                    <a:pt x="1144" y="1875"/>
                    <a:pt x="1198" y="1940"/>
                    <a:pt x="1273" y="2004"/>
                  </a:cubicBezTo>
                  <a:cubicBezTo>
                    <a:pt x="1327" y="2059"/>
                    <a:pt x="1379" y="2123"/>
                    <a:pt x="1444" y="2188"/>
                  </a:cubicBezTo>
                  <a:cubicBezTo>
                    <a:pt x="1444" y="2198"/>
                    <a:pt x="1456" y="2198"/>
                    <a:pt x="1467" y="2211"/>
                  </a:cubicBezTo>
                  <a:cubicBezTo>
                    <a:pt x="1477" y="2232"/>
                    <a:pt x="1498" y="2252"/>
                    <a:pt x="1521" y="2276"/>
                  </a:cubicBezTo>
                  <a:cubicBezTo>
                    <a:pt x="1542" y="2296"/>
                    <a:pt x="1552" y="2327"/>
                    <a:pt x="1573" y="2351"/>
                  </a:cubicBezTo>
                  <a:cubicBezTo>
                    <a:pt x="1573" y="2361"/>
                    <a:pt x="1586" y="2371"/>
                    <a:pt x="1596" y="2371"/>
                  </a:cubicBezTo>
                  <a:cubicBezTo>
                    <a:pt x="1627" y="2426"/>
                    <a:pt x="1671" y="2480"/>
                    <a:pt x="1715" y="2534"/>
                  </a:cubicBezTo>
                  <a:cubicBezTo>
                    <a:pt x="1746" y="2599"/>
                    <a:pt x="1790" y="2651"/>
                    <a:pt x="1821" y="2715"/>
                  </a:cubicBezTo>
                  <a:cubicBezTo>
                    <a:pt x="1821" y="2728"/>
                    <a:pt x="1831" y="2739"/>
                    <a:pt x="1844" y="2749"/>
                  </a:cubicBezTo>
                  <a:cubicBezTo>
                    <a:pt x="1855" y="2759"/>
                    <a:pt x="1855" y="2780"/>
                    <a:pt x="1875" y="2793"/>
                  </a:cubicBezTo>
                  <a:cubicBezTo>
                    <a:pt x="1909" y="2858"/>
                    <a:pt x="1940" y="2922"/>
                    <a:pt x="1984" y="2987"/>
                  </a:cubicBezTo>
                  <a:cubicBezTo>
                    <a:pt x="1984" y="2997"/>
                    <a:pt x="1994" y="3008"/>
                    <a:pt x="2005" y="3028"/>
                  </a:cubicBezTo>
                  <a:cubicBezTo>
                    <a:pt x="2015" y="3052"/>
                    <a:pt x="2025" y="3062"/>
                    <a:pt x="2025" y="3083"/>
                  </a:cubicBezTo>
                  <a:cubicBezTo>
                    <a:pt x="2038" y="3103"/>
                    <a:pt x="2049" y="3126"/>
                    <a:pt x="2059" y="3137"/>
                  </a:cubicBezTo>
                  <a:cubicBezTo>
                    <a:pt x="2090" y="3233"/>
                    <a:pt x="2113" y="3331"/>
                    <a:pt x="2144" y="3426"/>
                  </a:cubicBezTo>
                  <a:cubicBezTo>
                    <a:pt x="2155" y="3481"/>
                    <a:pt x="2134" y="3491"/>
                    <a:pt x="2090" y="3504"/>
                  </a:cubicBezTo>
                  <a:cubicBezTo>
                    <a:pt x="1831" y="3514"/>
                    <a:pt x="1596" y="3569"/>
                    <a:pt x="1369" y="3675"/>
                  </a:cubicBezTo>
                  <a:cubicBezTo>
                    <a:pt x="1304" y="3698"/>
                    <a:pt x="1250" y="3719"/>
                    <a:pt x="1198" y="3750"/>
                  </a:cubicBezTo>
                  <a:cubicBezTo>
                    <a:pt x="1175" y="3750"/>
                    <a:pt x="1154" y="3763"/>
                    <a:pt x="1133" y="3783"/>
                  </a:cubicBezTo>
                  <a:cubicBezTo>
                    <a:pt x="991" y="3848"/>
                    <a:pt x="851" y="3944"/>
                    <a:pt x="732" y="4052"/>
                  </a:cubicBezTo>
                  <a:cubicBezTo>
                    <a:pt x="691" y="4086"/>
                    <a:pt x="657" y="4117"/>
                    <a:pt x="637" y="4150"/>
                  </a:cubicBezTo>
                  <a:cubicBezTo>
                    <a:pt x="616" y="4161"/>
                    <a:pt x="626" y="4171"/>
                    <a:pt x="616" y="4182"/>
                  </a:cubicBezTo>
                  <a:cubicBezTo>
                    <a:pt x="572" y="4202"/>
                    <a:pt x="551" y="4246"/>
                    <a:pt x="518" y="4290"/>
                  </a:cubicBezTo>
                  <a:cubicBezTo>
                    <a:pt x="432" y="4386"/>
                    <a:pt x="368" y="4505"/>
                    <a:pt x="324" y="4634"/>
                  </a:cubicBezTo>
                  <a:cubicBezTo>
                    <a:pt x="249" y="4849"/>
                    <a:pt x="228" y="5056"/>
                    <a:pt x="270" y="5280"/>
                  </a:cubicBezTo>
                  <a:cubicBezTo>
                    <a:pt x="270" y="5301"/>
                    <a:pt x="270" y="5324"/>
                    <a:pt x="280" y="5345"/>
                  </a:cubicBezTo>
                  <a:cubicBezTo>
                    <a:pt x="303" y="5495"/>
                    <a:pt x="357" y="5624"/>
                    <a:pt x="409" y="5767"/>
                  </a:cubicBezTo>
                  <a:cubicBezTo>
                    <a:pt x="432" y="5831"/>
                    <a:pt x="453" y="5883"/>
                    <a:pt x="487" y="5948"/>
                  </a:cubicBezTo>
                  <a:cubicBezTo>
                    <a:pt x="528" y="6046"/>
                    <a:pt x="538" y="6121"/>
                    <a:pt x="463" y="6206"/>
                  </a:cubicBezTo>
                  <a:cubicBezTo>
                    <a:pt x="399" y="6271"/>
                    <a:pt x="345" y="6359"/>
                    <a:pt x="303" y="6444"/>
                  </a:cubicBezTo>
                  <a:cubicBezTo>
                    <a:pt x="259" y="6509"/>
                    <a:pt x="228" y="6573"/>
                    <a:pt x="195" y="6638"/>
                  </a:cubicBezTo>
                  <a:cubicBezTo>
                    <a:pt x="130" y="6788"/>
                    <a:pt x="76" y="6941"/>
                    <a:pt x="55" y="7091"/>
                  </a:cubicBezTo>
                  <a:cubicBezTo>
                    <a:pt x="11" y="7295"/>
                    <a:pt x="1" y="7489"/>
                    <a:pt x="45" y="7683"/>
                  </a:cubicBezTo>
                  <a:cubicBezTo>
                    <a:pt x="45" y="7693"/>
                    <a:pt x="55" y="7693"/>
                    <a:pt x="55" y="7706"/>
                  </a:cubicBezTo>
                  <a:cubicBezTo>
                    <a:pt x="55" y="7791"/>
                    <a:pt x="86" y="7856"/>
                    <a:pt x="120" y="7931"/>
                  </a:cubicBezTo>
                  <a:cubicBezTo>
                    <a:pt x="120" y="7952"/>
                    <a:pt x="130" y="7975"/>
                    <a:pt x="140" y="7996"/>
                  </a:cubicBezTo>
                  <a:cubicBezTo>
                    <a:pt x="140" y="8006"/>
                    <a:pt x="140" y="8016"/>
                    <a:pt x="151" y="8016"/>
                  </a:cubicBezTo>
                  <a:cubicBezTo>
                    <a:pt x="164" y="8040"/>
                    <a:pt x="164" y="8050"/>
                    <a:pt x="174" y="8060"/>
                  </a:cubicBezTo>
                  <a:cubicBezTo>
                    <a:pt x="184" y="8104"/>
                    <a:pt x="205" y="8135"/>
                    <a:pt x="228" y="8179"/>
                  </a:cubicBezTo>
                  <a:cubicBezTo>
                    <a:pt x="239" y="8179"/>
                    <a:pt x="239" y="8190"/>
                    <a:pt x="239" y="8200"/>
                  </a:cubicBezTo>
                  <a:cubicBezTo>
                    <a:pt x="324" y="8329"/>
                    <a:pt x="409" y="8458"/>
                    <a:pt x="487" y="8588"/>
                  </a:cubicBezTo>
                  <a:cubicBezTo>
                    <a:pt x="507" y="8621"/>
                    <a:pt x="528" y="8642"/>
                    <a:pt x="528" y="8676"/>
                  </a:cubicBezTo>
                  <a:cubicBezTo>
                    <a:pt x="487" y="8751"/>
                    <a:pt x="443" y="8815"/>
                    <a:pt x="432" y="8901"/>
                  </a:cubicBezTo>
                  <a:cubicBezTo>
                    <a:pt x="422" y="8911"/>
                    <a:pt x="409" y="8921"/>
                    <a:pt x="409" y="8934"/>
                  </a:cubicBezTo>
                  <a:cubicBezTo>
                    <a:pt x="378" y="9009"/>
                    <a:pt x="368" y="9084"/>
                    <a:pt x="357" y="9170"/>
                  </a:cubicBezTo>
                  <a:cubicBezTo>
                    <a:pt x="334" y="9278"/>
                    <a:pt x="334" y="9397"/>
                    <a:pt x="334" y="9503"/>
                  </a:cubicBezTo>
                  <a:cubicBezTo>
                    <a:pt x="334" y="9666"/>
                    <a:pt x="357" y="9826"/>
                    <a:pt x="409" y="9979"/>
                  </a:cubicBezTo>
                  <a:cubicBezTo>
                    <a:pt x="432" y="10054"/>
                    <a:pt x="453" y="10129"/>
                    <a:pt x="507" y="10194"/>
                  </a:cubicBezTo>
                  <a:cubicBezTo>
                    <a:pt x="551" y="10302"/>
                    <a:pt x="626" y="10408"/>
                    <a:pt x="712" y="10496"/>
                  </a:cubicBezTo>
                  <a:cubicBezTo>
                    <a:pt x="712" y="10506"/>
                    <a:pt x="712" y="10506"/>
                    <a:pt x="722" y="10506"/>
                  </a:cubicBezTo>
                  <a:cubicBezTo>
                    <a:pt x="722" y="10527"/>
                    <a:pt x="732" y="10537"/>
                    <a:pt x="756" y="10550"/>
                  </a:cubicBezTo>
                  <a:cubicBezTo>
                    <a:pt x="766" y="10561"/>
                    <a:pt x="776" y="10581"/>
                    <a:pt x="787" y="10592"/>
                  </a:cubicBezTo>
                  <a:cubicBezTo>
                    <a:pt x="875" y="10680"/>
                    <a:pt x="916" y="10765"/>
                    <a:pt x="895" y="10884"/>
                  </a:cubicBezTo>
                  <a:cubicBezTo>
                    <a:pt x="875" y="10959"/>
                    <a:pt x="875" y="11055"/>
                    <a:pt x="862" y="11143"/>
                  </a:cubicBezTo>
                  <a:cubicBezTo>
                    <a:pt x="862" y="11143"/>
                    <a:pt x="862" y="11153"/>
                    <a:pt x="851" y="11163"/>
                  </a:cubicBezTo>
                  <a:cubicBezTo>
                    <a:pt x="841" y="11442"/>
                    <a:pt x="831" y="11735"/>
                    <a:pt x="875" y="12024"/>
                  </a:cubicBezTo>
                  <a:cubicBezTo>
                    <a:pt x="895" y="12133"/>
                    <a:pt x="916" y="12252"/>
                    <a:pt x="960" y="12360"/>
                  </a:cubicBezTo>
                  <a:cubicBezTo>
                    <a:pt x="1004" y="12500"/>
                    <a:pt x="1069" y="12629"/>
                    <a:pt x="1154" y="12748"/>
                  </a:cubicBezTo>
                  <a:cubicBezTo>
                    <a:pt x="1175" y="12779"/>
                    <a:pt x="1198" y="12813"/>
                    <a:pt x="1229" y="12834"/>
                  </a:cubicBezTo>
                  <a:cubicBezTo>
                    <a:pt x="1304" y="12929"/>
                    <a:pt x="1402" y="12994"/>
                    <a:pt x="1508" y="13059"/>
                  </a:cubicBezTo>
                  <a:cubicBezTo>
                    <a:pt x="1521" y="13072"/>
                    <a:pt x="1531" y="13082"/>
                    <a:pt x="1552" y="13082"/>
                  </a:cubicBezTo>
                  <a:cubicBezTo>
                    <a:pt x="1562" y="13092"/>
                    <a:pt x="1573" y="13103"/>
                    <a:pt x="1596" y="13103"/>
                  </a:cubicBezTo>
                  <a:cubicBezTo>
                    <a:pt x="1617" y="13123"/>
                    <a:pt x="1637" y="13136"/>
                    <a:pt x="1671" y="13136"/>
                  </a:cubicBezTo>
                  <a:cubicBezTo>
                    <a:pt x="1681" y="13136"/>
                    <a:pt x="1692" y="13147"/>
                    <a:pt x="1692" y="13147"/>
                  </a:cubicBezTo>
                  <a:cubicBezTo>
                    <a:pt x="1725" y="13157"/>
                    <a:pt x="1746" y="13167"/>
                    <a:pt x="1767" y="13167"/>
                  </a:cubicBezTo>
                  <a:cubicBezTo>
                    <a:pt x="1790" y="13178"/>
                    <a:pt x="1811" y="13178"/>
                    <a:pt x="1821" y="13178"/>
                  </a:cubicBezTo>
                  <a:cubicBezTo>
                    <a:pt x="1855" y="13188"/>
                    <a:pt x="1886" y="13188"/>
                    <a:pt x="1919" y="13188"/>
                  </a:cubicBezTo>
                  <a:cubicBezTo>
                    <a:pt x="1952" y="13194"/>
                    <a:pt x="1984" y="13198"/>
                    <a:pt x="2016" y="13198"/>
                  </a:cubicBezTo>
                  <a:cubicBezTo>
                    <a:pt x="2049" y="13198"/>
                    <a:pt x="2081" y="13194"/>
                    <a:pt x="2113" y="13188"/>
                  </a:cubicBezTo>
                  <a:cubicBezTo>
                    <a:pt x="2586" y="13092"/>
                    <a:pt x="2899" y="12813"/>
                    <a:pt x="3073" y="12371"/>
                  </a:cubicBezTo>
                  <a:cubicBezTo>
                    <a:pt x="3148" y="12208"/>
                    <a:pt x="3168" y="12024"/>
                    <a:pt x="3189" y="11854"/>
                  </a:cubicBezTo>
                  <a:cubicBezTo>
                    <a:pt x="3223" y="11595"/>
                    <a:pt x="3202" y="11336"/>
                    <a:pt x="3148" y="11078"/>
                  </a:cubicBezTo>
                  <a:cubicBezTo>
                    <a:pt x="3124" y="11013"/>
                    <a:pt x="3137" y="10980"/>
                    <a:pt x="3189" y="10938"/>
                  </a:cubicBezTo>
                  <a:cubicBezTo>
                    <a:pt x="3373" y="10765"/>
                    <a:pt x="3535" y="10571"/>
                    <a:pt x="3665" y="10356"/>
                  </a:cubicBezTo>
                  <a:cubicBezTo>
                    <a:pt x="3804" y="10108"/>
                    <a:pt x="3890" y="9826"/>
                    <a:pt x="3934" y="9537"/>
                  </a:cubicBezTo>
                  <a:cubicBezTo>
                    <a:pt x="3965" y="9343"/>
                    <a:pt x="3965" y="9149"/>
                    <a:pt x="3879" y="8955"/>
                  </a:cubicBezTo>
                  <a:cubicBezTo>
                    <a:pt x="3869" y="8934"/>
                    <a:pt x="3869" y="8911"/>
                    <a:pt x="3890" y="8890"/>
                  </a:cubicBezTo>
                  <a:cubicBezTo>
                    <a:pt x="3944" y="8836"/>
                    <a:pt x="3988" y="8771"/>
                    <a:pt x="4042" y="8696"/>
                  </a:cubicBezTo>
                  <a:cubicBezTo>
                    <a:pt x="4257" y="8383"/>
                    <a:pt x="4417" y="8040"/>
                    <a:pt x="4526" y="7683"/>
                  </a:cubicBezTo>
                  <a:cubicBezTo>
                    <a:pt x="4624" y="7339"/>
                    <a:pt x="4611" y="7005"/>
                    <a:pt x="4397" y="6703"/>
                  </a:cubicBezTo>
                  <a:cubicBezTo>
                    <a:pt x="4386" y="6672"/>
                    <a:pt x="4386" y="6659"/>
                    <a:pt x="4407" y="6628"/>
                  </a:cubicBezTo>
                  <a:cubicBezTo>
                    <a:pt x="4451" y="6553"/>
                    <a:pt x="4505" y="6478"/>
                    <a:pt x="4547" y="6390"/>
                  </a:cubicBezTo>
                  <a:cubicBezTo>
                    <a:pt x="4676" y="6100"/>
                    <a:pt x="4720" y="5787"/>
                    <a:pt x="4730" y="5464"/>
                  </a:cubicBezTo>
                  <a:cubicBezTo>
                    <a:pt x="4740" y="5172"/>
                    <a:pt x="4665" y="4893"/>
                    <a:pt x="4536" y="4634"/>
                  </a:cubicBezTo>
                  <a:cubicBezTo>
                    <a:pt x="4441" y="4430"/>
                    <a:pt x="4311" y="4246"/>
                    <a:pt x="4128" y="4117"/>
                  </a:cubicBezTo>
                  <a:cubicBezTo>
                    <a:pt x="3835" y="3923"/>
                    <a:pt x="3535" y="3739"/>
                    <a:pt x="3202" y="3633"/>
                  </a:cubicBezTo>
                  <a:cubicBezTo>
                    <a:pt x="3179" y="3633"/>
                    <a:pt x="3168" y="3633"/>
                    <a:pt x="3168" y="3610"/>
                  </a:cubicBezTo>
                  <a:cubicBezTo>
                    <a:pt x="3168" y="3600"/>
                    <a:pt x="3179" y="3589"/>
                    <a:pt x="3179" y="3579"/>
                  </a:cubicBezTo>
                  <a:cubicBezTo>
                    <a:pt x="3277" y="3233"/>
                    <a:pt x="3460" y="2933"/>
                    <a:pt x="3654" y="2640"/>
                  </a:cubicBezTo>
                  <a:cubicBezTo>
                    <a:pt x="3750" y="2490"/>
                    <a:pt x="3869" y="2361"/>
                    <a:pt x="3978" y="2221"/>
                  </a:cubicBezTo>
                  <a:cubicBezTo>
                    <a:pt x="4009" y="2177"/>
                    <a:pt x="4042" y="2146"/>
                    <a:pt x="4073" y="2103"/>
                  </a:cubicBezTo>
                  <a:cubicBezTo>
                    <a:pt x="4128" y="2028"/>
                    <a:pt x="4203" y="1953"/>
                    <a:pt x="4236" y="1844"/>
                  </a:cubicBezTo>
                  <a:cubicBezTo>
                    <a:pt x="4267" y="1779"/>
                    <a:pt x="4267" y="1704"/>
                    <a:pt x="4223" y="1640"/>
                  </a:cubicBezTo>
                  <a:cubicBezTo>
                    <a:pt x="4223" y="1629"/>
                    <a:pt x="4223" y="1616"/>
                    <a:pt x="4213" y="1616"/>
                  </a:cubicBezTo>
                  <a:cubicBezTo>
                    <a:pt x="4203" y="1585"/>
                    <a:pt x="4182" y="1552"/>
                    <a:pt x="4159" y="1531"/>
                  </a:cubicBezTo>
                  <a:cubicBezTo>
                    <a:pt x="4148" y="1510"/>
                    <a:pt x="4138" y="1487"/>
                    <a:pt x="4117" y="1487"/>
                  </a:cubicBezTo>
                  <a:cubicBezTo>
                    <a:pt x="4094" y="1456"/>
                    <a:pt x="4063" y="1422"/>
                    <a:pt x="4029" y="1402"/>
                  </a:cubicBezTo>
                  <a:cubicBezTo>
                    <a:pt x="4009" y="1391"/>
                    <a:pt x="3988" y="1371"/>
                    <a:pt x="3954" y="1371"/>
                  </a:cubicBezTo>
                  <a:cubicBezTo>
                    <a:pt x="3944" y="1371"/>
                    <a:pt x="3934" y="1358"/>
                    <a:pt x="3934" y="1347"/>
                  </a:cubicBezTo>
                  <a:cubicBezTo>
                    <a:pt x="3901" y="1332"/>
                    <a:pt x="3871" y="1323"/>
                    <a:pt x="3835" y="1323"/>
                  </a:cubicBezTo>
                  <a:cubicBezTo>
                    <a:pt x="3822" y="1323"/>
                    <a:pt x="3809" y="1324"/>
                    <a:pt x="3794" y="1327"/>
                  </a:cubicBezTo>
                  <a:lnTo>
                    <a:pt x="3784" y="1327"/>
                  </a:lnTo>
                  <a:cubicBezTo>
                    <a:pt x="3750" y="1337"/>
                    <a:pt x="3729" y="1347"/>
                    <a:pt x="3706" y="1371"/>
                  </a:cubicBezTo>
                  <a:cubicBezTo>
                    <a:pt x="3706" y="1381"/>
                    <a:pt x="3696" y="1381"/>
                    <a:pt x="3696" y="1381"/>
                  </a:cubicBezTo>
                  <a:cubicBezTo>
                    <a:pt x="3685" y="1402"/>
                    <a:pt x="3665" y="1402"/>
                    <a:pt x="3654" y="1422"/>
                  </a:cubicBezTo>
                  <a:cubicBezTo>
                    <a:pt x="3641" y="1435"/>
                    <a:pt x="3631" y="1435"/>
                    <a:pt x="3631" y="1446"/>
                  </a:cubicBezTo>
                  <a:cubicBezTo>
                    <a:pt x="3566" y="1521"/>
                    <a:pt x="3502" y="1585"/>
                    <a:pt x="3448" y="1660"/>
                  </a:cubicBezTo>
                  <a:cubicBezTo>
                    <a:pt x="3406" y="1704"/>
                    <a:pt x="3362" y="1746"/>
                    <a:pt x="3331" y="1790"/>
                  </a:cubicBezTo>
                  <a:cubicBezTo>
                    <a:pt x="3331" y="1790"/>
                    <a:pt x="3318" y="1790"/>
                    <a:pt x="3331" y="1800"/>
                  </a:cubicBezTo>
                  <a:cubicBezTo>
                    <a:pt x="3287" y="1844"/>
                    <a:pt x="3254" y="1888"/>
                    <a:pt x="3223" y="1929"/>
                  </a:cubicBezTo>
                  <a:cubicBezTo>
                    <a:pt x="3179" y="1973"/>
                    <a:pt x="3148" y="2028"/>
                    <a:pt x="3114" y="2082"/>
                  </a:cubicBezTo>
                  <a:cubicBezTo>
                    <a:pt x="3083" y="2134"/>
                    <a:pt x="3049" y="2177"/>
                    <a:pt x="3018" y="2232"/>
                  </a:cubicBezTo>
                  <a:cubicBezTo>
                    <a:pt x="3008" y="2221"/>
                    <a:pt x="3018" y="2198"/>
                    <a:pt x="3008" y="2177"/>
                  </a:cubicBezTo>
                  <a:cubicBezTo>
                    <a:pt x="3018" y="2157"/>
                    <a:pt x="3018" y="2123"/>
                    <a:pt x="3018" y="2092"/>
                  </a:cubicBezTo>
                  <a:cubicBezTo>
                    <a:pt x="3039" y="2048"/>
                    <a:pt x="3039" y="2017"/>
                    <a:pt x="3039" y="1973"/>
                  </a:cubicBezTo>
                  <a:cubicBezTo>
                    <a:pt x="3049" y="1963"/>
                    <a:pt x="3060" y="1940"/>
                    <a:pt x="3049" y="1919"/>
                  </a:cubicBezTo>
                  <a:cubicBezTo>
                    <a:pt x="3049" y="1909"/>
                    <a:pt x="3049" y="1888"/>
                    <a:pt x="3060" y="1865"/>
                  </a:cubicBezTo>
                  <a:cubicBezTo>
                    <a:pt x="3083" y="1834"/>
                    <a:pt x="3083" y="1790"/>
                    <a:pt x="3083" y="1746"/>
                  </a:cubicBezTo>
                  <a:cubicBezTo>
                    <a:pt x="3104" y="1694"/>
                    <a:pt x="3114" y="1640"/>
                    <a:pt x="3124" y="1585"/>
                  </a:cubicBezTo>
                  <a:cubicBezTo>
                    <a:pt x="3137" y="1552"/>
                    <a:pt x="3137" y="1521"/>
                    <a:pt x="3148" y="1487"/>
                  </a:cubicBezTo>
                  <a:cubicBezTo>
                    <a:pt x="3158" y="1456"/>
                    <a:pt x="3158" y="1412"/>
                    <a:pt x="3168" y="1381"/>
                  </a:cubicBezTo>
                  <a:cubicBezTo>
                    <a:pt x="3179" y="1347"/>
                    <a:pt x="3179" y="1316"/>
                    <a:pt x="3189" y="1283"/>
                  </a:cubicBezTo>
                  <a:cubicBezTo>
                    <a:pt x="3202" y="1252"/>
                    <a:pt x="3202" y="1218"/>
                    <a:pt x="3212" y="1177"/>
                  </a:cubicBezTo>
                  <a:cubicBezTo>
                    <a:pt x="3243" y="1068"/>
                    <a:pt x="3267" y="949"/>
                    <a:pt x="3287" y="841"/>
                  </a:cubicBezTo>
                  <a:cubicBezTo>
                    <a:pt x="3287" y="820"/>
                    <a:pt x="3287" y="799"/>
                    <a:pt x="3298" y="789"/>
                  </a:cubicBezTo>
                  <a:cubicBezTo>
                    <a:pt x="3308" y="755"/>
                    <a:pt x="3318" y="724"/>
                    <a:pt x="3318" y="680"/>
                  </a:cubicBezTo>
                  <a:cubicBezTo>
                    <a:pt x="3342" y="636"/>
                    <a:pt x="3342" y="595"/>
                    <a:pt x="3352" y="541"/>
                  </a:cubicBezTo>
                  <a:cubicBezTo>
                    <a:pt x="3362" y="530"/>
                    <a:pt x="3362" y="507"/>
                    <a:pt x="3362" y="486"/>
                  </a:cubicBezTo>
                  <a:lnTo>
                    <a:pt x="3362" y="476"/>
                  </a:lnTo>
                  <a:cubicBezTo>
                    <a:pt x="3373" y="422"/>
                    <a:pt x="3383" y="367"/>
                    <a:pt x="3383" y="313"/>
                  </a:cubicBezTo>
                  <a:cubicBezTo>
                    <a:pt x="3383" y="173"/>
                    <a:pt x="3331" y="98"/>
                    <a:pt x="3189" y="55"/>
                  </a:cubicBezTo>
                  <a:cubicBezTo>
                    <a:pt x="3124" y="34"/>
                    <a:pt x="3049" y="34"/>
                    <a:pt x="2974" y="13"/>
                  </a:cubicBezTo>
                  <a:lnTo>
                    <a:pt x="2974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5" name="Google Shape;2545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0086" y="1405475"/>
              <a:ext cx="795296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6" name="Google Shape;2546;p43"/>
          <p:cNvGrpSpPr/>
          <p:nvPr/>
        </p:nvGrpSpPr>
        <p:grpSpPr>
          <a:xfrm>
            <a:off x="765759" y="2489802"/>
            <a:ext cx="2645523" cy="1318155"/>
            <a:chOff x="913457" y="2112784"/>
            <a:chExt cx="2358915" cy="1175350"/>
          </a:xfrm>
        </p:grpSpPr>
        <p:sp>
          <p:nvSpPr>
            <p:cNvPr id="2547" name="Google Shape;2547;p43"/>
            <p:cNvSpPr/>
            <p:nvPr/>
          </p:nvSpPr>
          <p:spPr>
            <a:xfrm>
              <a:off x="913461" y="2115398"/>
              <a:ext cx="2358907" cy="1170122"/>
            </a:xfrm>
            <a:custGeom>
              <a:avLst/>
              <a:gdLst/>
              <a:ahLst/>
              <a:cxnLst/>
              <a:rect l="l" t="t" r="r" b="b"/>
              <a:pathLst>
                <a:path w="11862" h="5884" extrusionOk="0">
                  <a:moveTo>
                    <a:pt x="7854" y="45"/>
                  </a:moveTo>
                  <a:lnTo>
                    <a:pt x="7843" y="55"/>
                  </a:lnTo>
                  <a:lnTo>
                    <a:pt x="7843" y="45"/>
                  </a:lnTo>
                  <a:close/>
                  <a:moveTo>
                    <a:pt x="8329" y="228"/>
                  </a:moveTo>
                  <a:lnTo>
                    <a:pt x="8340" y="239"/>
                  </a:lnTo>
                  <a:lnTo>
                    <a:pt x="8329" y="239"/>
                  </a:lnTo>
                  <a:lnTo>
                    <a:pt x="8329" y="228"/>
                  </a:lnTo>
                  <a:close/>
                  <a:moveTo>
                    <a:pt x="8694" y="389"/>
                  </a:moveTo>
                  <a:cubicBezTo>
                    <a:pt x="8694" y="392"/>
                    <a:pt x="8693" y="393"/>
                    <a:pt x="8692" y="393"/>
                  </a:cubicBezTo>
                  <a:cubicBezTo>
                    <a:pt x="8689" y="393"/>
                    <a:pt x="8687" y="389"/>
                    <a:pt x="8694" y="389"/>
                  </a:cubicBezTo>
                  <a:close/>
                  <a:moveTo>
                    <a:pt x="5808" y="409"/>
                  </a:moveTo>
                  <a:cubicBezTo>
                    <a:pt x="5808" y="409"/>
                    <a:pt x="5808" y="422"/>
                    <a:pt x="5795" y="422"/>
                  </a:cubicBezTo>
                  <a:lnTo>
                    <a:pt x="5795" y="409"/>
                  </a:lnTo>
                  <a:close/>
                  <a:moveTo>
                    <a:pt x="7229" y="491"/>
                  </a:moveTo>
                  <a:cubicBezTo>
                    <a:pt x="7239" y="491"/>
                    <a:pt x="7248" y="498"/>
                    <a:pt x="7261" y="518"/>
                  </a:cubicBezTo>
                  <a:cubicBezTo>
                    <a:pt x="7241" y="508"/>
                    <a:pt x="7230" y="497"/>
                    <a:pt x="7207" y="497"/>
                  </a:cubicBezTo>
                  <a:cubicBezTo>
                    <a:pt x="7216" y="494"/>
                    <a:pt x="7222" y="491"/>
                    <a:pt x="7229" y="491"/>
                  </a:cubicBezTo>
                  <a:close/>
                  <a:moveTo>
                    <a:pt x="6183" y="583"/>
                  </a:moveTo>
                  <a:cubicBezTo>
                    <a:pt x="6183" y="583"/>
                    <a:pt x="6196" y="583"/>
                    <a:pt x="6196" y="593"/>
                  </a:cubicBezTo>
                  <a:lnTo>
                    <a:pt x="6183" y="593"/>
                  </a:lnTo>
                  <a:lnTo>
                    <a:pt x="6183" y="583"/>
                  </a:lnTo>
                  <a:close/>
                  <a:moveTo>
                    <a:pt x="7585" y="691"/>
                  </a:moveTo>
                  <a:cubicBezTo>
                    <a:pt x="7585" y="691"/>
                    <a:pt x="7585" y="702"/>
                    <a:pt x="7595" y="702"/>
                  </a:cubicBezTo>
                  <a:cubicBezTo>
                    <a:pt x="7585" y="712"/>
                    <a:pt x="7574" y="712"/>
                    <a:pt x="7564" y="712"/>
                  </a:cubicBezTo>
                  <a:cubicBezTo>
                    <a:pt x="7574" y="702"/>
                    <a:pt x="7574" y="691"/>
                    <a:pt x="7585" y="691"/>
                  </a:cubicBezTo>
                  <a:close/>
                  <a:moveTo>
                    <a:pt x="8081" y="746"/>
                  </a:moveTo>
                  <a:cubicBezTo>
                    <a:pt x="8081" y="746"/>
                    <a:pt x="8081" y="756"/>
                    <a:pt x="8071" y="756"/>
                  </a:cubicBezTo>
                  <a:lnTo>
                    <a:pt x="8081" y="746"/>
                  </a:lnTo>
                  <a:close/>
                  <a:moveTo>
                    <a:pt x="8285" y="766"/>
                  </a:moveTo>
                  <a:cubicBezTo>
                    <a:pt x="8285" y="777"/>
                    <a:pt x="8296" y="777"/>
                    <a:pt x="8306" y="787"/>
                  </a:cubicBezTo>
                  <a:lnTo>
                    <a:pt x="8296" y="797"/>
                  </a:lnTo>
                  <a:cubicBezTo>
                    <a:pt x="8285" y="787"/>
                    <a:pt x="8285" y="777"/>
                    <a:pt x="8285" y="766"/>
                  </a:cubicBezTo>
                  <a:close/>
                  <a:moveTo>
                    <a:pt x="4988" y="852"/>
                  </a:moveTo>
                  <a:lnTo>
                    <a:pt x="4988" y="862"/>
                  </a:lnTo>
                  <a:lnTo>
                    <a:pt x="4978" y="862"/>
                  </a:lnTo>
                  <a:cubicBezTo>
                    <a:pt x="4978" y="862"/>
                    <a:pt x="4988" y="862"/>
                    <a:pt x="4988" y="852"/>
                  </a:cubicBezTo>
                  <a:close/>
                  <a:moveTo>
                    <a:pt x="6271" y="862"/>
                  </a:moveTo>
                  <a:cubicBezTo>
                    <a:pt x="6271" y="862"/>
                    <a:pt x="6281" y="862"/>
                    <a:pt x="6281" y="875"/>
                  </a:cubicBezTo>
                  <a:lnTo>
                    <a:pt x="6271" y="862"/>
                  </a:lnTo>
                  <a:close/>
                  <a:moveTo>
                    <a:pt x="6506" y="950"/>
                  </a:moveTo>
                  <a:lnTo>
                    <a:pt x="6506" y="960"/>
                  </a:lnTo>
                  <a:cubicBezTo>
                    <a:pt x="6506" y="950"/>
                    <a:pt x="6506" y="950"/>
                    <a:pt x="6496" y="950"/>
                  </a:cubicBezTo>
                  <a:close/>
                  <a:moveTo>
                    <a:pt x="5679" y="1175"/>
                  </a:moveTo>
                  <a:lnTo>
                    <a:pt x="5679" y="1185"/>
                  </a:lnTo>
                  <a:lnTo>
                    <a:pt x="5666" y="1185"/>
                  </a:lnTo>
                  <a:cubicBezTo>
                    <a:pt x="5679" y="1185"/>
                    <a:pt x="5679" y="1175"/>
                    <a:pt x="5679" y="1175"/>
                  </a:cubicBezTo>
                  <a:close/>
                  <a:moveTo>
                    <a:pt x="3727" y="1219"/>
                  </a:moveTo>
                  <a:cubicBezTo>
                    <a:pt x="3740" y="1219"/>
                    <a:pt x="3740" y="1219"/>
                    <a:pt x="3740" y="1229"/>
                  </a:cubicBezTo>
                  <a:cubicBezTo>
                    <a:pt x="3740" y="1229"/>
                    <a:pt x="3740" y="1219"/>
                    <a:pt x="3727" y="1219"/>
                  </a:cubicBezTo>
                  <a:close/>
                  <a:moveTo>
                    <a:pt x="9633" y="1219"/>
                  </a:moveTo>
                  <a:lnTo>
                    <a:pt x="9633" y="1229"/>
                  </a:lnTo>
                  <a:lnTo>
                    <a:pt x="9622" y="1219"/>
                  </a:lnTo>
                  <a:close/>
                  <a:moveTo>
                    <a:pt x="6636" y="1444"/>
                  </a:moveTo>
                  <a:cubicBezTo>
                    <a:pt x="6659" y="1444"/>
                    <a:pt x="6680" y="1457"/>
                    <a:pt x="6700" y="1467"/>
                  </a:cubicBezTo>
                  <a:cubicBezTo>
                    <a:pt x="6680" y="1457"/>
                    <a:pt x="6659" y="1457"/>
                    <a:pt x="6636" y="1444"/>
                  </a:cubicBezTo>
                  <a:close/>
                  <a:moveTo>
                    <a:pt x="1885" y="1586"/>
                  </a:moveTo>
                  <a:cubicBezTo>
                    <a:pt x="1885" y="1586"/>
                    <a:pt x="1885" y="1596"/>
                    <a:pt x="1875" y="1596"/>
                  </a:cubicBezTo>
                  <a:lnTo>
                    <a:pt x="1852" y="1596"/>
                  </a:lnTo>
                  <a:cubicBezTo>
                    <a:pt x="1842" y="1596"/>
                    <a:pt x="1842" y="1586"/>
                    <a:pt x="1831" y="1586"/>
                  </a:cubicBezTo>
                  <a:close/>
                  <a:moveTo>
                    <a:pt x="4774" y="1995"/>
                  </a:moveTo>
                  <a:lnTo>
                    <a:pt x="4774" y="2005"/>
                  </a:lnTo>
                  <a:lnTo>
                    <a:pt x="4761" y="2005"/>
                  </a:lnTo>
                  <a:lnTo>
                    <a:pt x="4774" y="1995"/>
                  </a:lnTo>
                  <a:close/>
                  <a:moveTo>
                    <a:pt x="9977" y="1984"/>
                  </a:moveTo>
                  <a:cubicBezTo>
                    <a:pt x="9977" y="1995"/>
                    <a:pt x="9987" y="1995"/>
                    <a:pt x="9997" y="2005"/>
                  </a:cubicBezTo>
                  <a:lnTo>
                    <a:pt x="9966" y="2005"/>
                  </a:lnTo>
                  <a:cubicBezTo>
                    <a:pt x="9977" y="2005"/>
                    <a:pt x="9966" y="1995"/>
                    <a:pt x="9977" y="1984"/>
                  </a:cubicBezTo>
                  <a:close/>
                  <a:moveTo>
                    <a:pt x="3427" y="2069"/>
                  </a:moveTo>
                  <a:lnTo>
                    <a:pt x="3427" y="2080"/>
                  </a:lnTo>
                  <a:cubicBezTo>
                    <a:pt x="3427" y="2080"/>
                    <a:pt x="3416" y="2069"/>
                    <a:pt x="3427" y="2069"/>
                  </a:cubicBezTo>
                  <a:close/>
                  <a:moveTo>
                    <a:pt x="4988" y="2147"/>
                  </a:moveTo>
                  <a:cubicBezTo>
                    <a:pt x="4992" y="2149"/>
                    <a:pt x="4995" y="2151"/>
                    <a:pt x="4999" y="2155"/>
                  </a:cubicBezTo>
                  <a:cubicBezTo>
                    <a:pt x="4990" y="2155"/>
                    <a:pt x="4989" y="2155"/>
                    <a:pt x="4988" y="2147"/>
                  </a:cubicBezTo>
                  <a:close/>
                  <a:moveTo>
                    <a:pt x="8037" y="2144"/>
                  </a:moveTo>
                  <a:lnTo>
                    <a:pt x="8037" y="2155"/>
                  </a:lnTo>
                  <a:lnTo>
                    <a:pt x="8027" y="2155"/>
                  </a:lnTo>
                  <a:cubicBezTo>
                    <a:pt x="8027" y="2144"/>
                    <a:pt x="8037" y="2144"/>
                    <a:pt x="8037" y="2144"/>
                  </a:cubicBezTo>
                  <a:close/>
                  <a:moveTo>
                    <a:pt x="11722" y="2219"/>
                  </a:moveTo>
                  <a:lnTo>
                    <a:pt x="11732" y="2232"/>
                  </a:lnTo>
                  <a:lnTo>
                    <a:pt x="11712" y="2232"/>
                  </a:lnTo>
                  <a:cubicBezTo>
                    <a:pt x="11722" y="2232"/>
                    <a:pt x="11722" y="2232"/>
                    <a:pt x="11722" y="2219"/>
                  </a:cubicBezTo>
                  <a:close/>
                  <a:moveTo>
                    <a:pt x="4342" y="2263"/>
                  </a:moveTo>
                  <a:cubicBezTo>
                    <a:pt x="4342" y="2263"/>
                    <a:pt x="4342" y="2274"/>
                    <a:pt x="4332" y="2274"/>
                  </a:cubicBezTo>
                  <a:cubicBezTo>
                    <a:pt x="4332" y="2263"/>
                    <a:pt x="4342" y="2263"/>
                    <a:pt x="4342" y="2263"/>
                  </a:cubicBezTo>
                  <a:close/>
                  <a:moveTo>
                    <a:pt x="5462" y="2393"/>
                  </a:moveTo>
                  <a:cubicBezTo>
                    <a:pt x="5472" y="2393"/>
                    <a:pt x="5472" y="2393"/>
                    <a:pt x="5485" y="2403"/>
                  </a:cubicBezTo>
                  <a:lnTo>
                    <a:pt x="5472" y="2403"/>
                  </a:lnTo>
                  <a:cubicBezTo>
                    <a:pt x="5462" y="2403"/>
                    <a:pt x="5462" y="2403"/>
                    <a:pt x="5462" y="2393"/>
                  </a:cubicBezTo>
                  <a:close/>
                  <a:moveTo>
                    <a:pt x="3964" y="2566"/>
                  </a:moveTo>
                  <a:cubicBezTo>
                    <a:pt x="3975" y="2566"/>
                    <a:pt x="3985" y="2566"/>
                    <a:pt x="3985" y="2576"/>
                  </a:cubicBezTo>
                  <a:cubicBezTo>
                    <a:pt x="3985" y="2587"/>
                    <a:pt x="3975" y="2587"/>
                    <a:pt x="3975" y="2587"/>
                  </a:cubicBezTo>
                  <a:cubicBezTo>
                    <a:pt x="3975" y="2576"/>
                    <a:pt x="3964" y="2566"/>
                    <a:pt x="3964" y="2566"/>
                  </a:cubicBezTo>
                  <a:close/>
                  <a:moveTo>
                    <a:pt x="4502" y="2607"/>
                  </a:moveTo>
                  <a:lnTo>
                    <a:pt x="4502" y="2620"/>
                  </a:lnTo>
                  <a:lnTo>
                    <a:pt x="4492" y="2620"/>
                  </a:lnTo>
                  <a:cubicBezTo>
                    <a:pt x="4502" y="2620"/>
                    <a:pt x="4502" y="2620"/>
                    <a:pt x="4502" y="2607"/>
                  </a:cubicBezTo>
                  <a:close/>
                  <a:moveTo>
                    <a:pt x="6584" y="2607"/>
                  </a:moveTo>
                  <a:cubicBezTo>
                    <a:pt x="6584" y="2607"/>
                    <a:pt x="6584" y="2620"/>
                    <a:pt x="6594" y="2620"/>
                  </a:cubicBezTo>
                  <a:lnTo>
                    <a:pt x="6584" y="2620"/>
                  </a:lnTo>
                  <a:lnTo>
                    <a:pt x="6584" y="2607"/>
                  </a:lnTo>
                  <a:close/>
                  <a:moveTo>
                    <a:pt x="10225" y="2651"/>
                  </a:moveTo>
                  <a:cubicBezTo>
                    <a:pt x="10225" y="2651"/>
                    <a:pt x="10225" y="2662"/>
                    <a:pt x="10235" y="2662"/>
                  </a:cubicBezTo>
                  <a:lnTo>
                    <a:pt x="10225" y="2662"/>
                  </a:lnTo>
                  <a:lnTo>
                    <a:pt x="10225" y="2651"/>
                  </a:lnTo>
                  <a:close/>
                  <a:moveTo>
                    <a:pt x="1617" y="2716"/>
                  </a:moveTo>
                  <a:lnTo>
                    <a:pt x="1617" y="2726"/>
                  </a:lnTo>
                  <a:lnTo>
                    <a:pt x="1606" y="2726"/>
                  </a:lnTo>
                  <a:cubicBezTo>
                    <a:pt x="1617" y="2726"/>
                    <a:pt x="1617" y="2716"/>
                    <a:pt x="1617" y="2716"/>
                  </a:cubicBezTo>
                  <a:close/>
                  <a:moveTo>
                    <a:pt x="2607" y="2716"/>
                  </a:moveTo>
                  <a:cubicBezTo>
                    <a:pt x="2607" y="2726"/>
                    <a:pt x="2597" y="2726"/>
                    <a:pt x="2597" y="2726"/>
                  </a:cubicBezTo>
                  <a:lnTo>
                    <a:pt x="2597" y="2716"/>
                  </a:lnTo>
                  <a:close/>
                  <a:moveTo>
                    <a:pt x="4396" y="2770"/>
                  </a:moveTo>
                  <a:cubicBezTo>
                    <a:pt x="4396" y="2781"/>
                    <a:pt x="4407" y="2781"/>
                    <a:pt x="4417" y="2791"/>
                  </a:cubicBezTo>
                  <a:lnTo>
                    <a:pt x="4386" y="2791"/>
                  </a:lnTo>
                  <a:cubicBezTo>
                    <a:pt x="4386" y="2781"/>
                    <a:pt x="4386" y="2781"/>
                    <a:pt x="4396" y="2770"/>
                  </a:cubicBezTo>
                  <a:close/>
                  <a:moveTo>
                    <a:pt x="3015" y="2835"/>
                  </a:moveTo>
                  <a:cubicBezTo>
                    <a:pt x="3015" y="2845"/>
                    <a:pt x="3028" y="2845"/>
                    <a:pt x="3028" y="2856"/>
                  </a:cubicBezTo>
                  <a:cubicBezTo>
                    <a:pt x="3015" y="2845"/>
                    <a:pt x="3015" y="2845"/>
                    <a:pt x="3015" y="2835"/>
                  </a:cubicBezTo>
                  <a:close/>
                  <a:moveTo>
                    <a:pt x="10450" y="2995"/>
                  </a:moveTo>
                  <a:cubicBezTo>
                    <a:pt x="10439" y="3008"/>
                    <a:pt x="10439" y="3018"/>
                    <a:pt x="10439" y="3029"/>
                  </a:cubicBezTo>
                  <a:cubicBezTo>
                    <a:pt x="10439" y="3018"/>
                    <a:pt x="10429" y="3018"/>
                    <a:pt x="10429" y="3008"/>
                  </a:cubicBezTo>
                  <a:cubicBezTo>
                    <a:pt x="10439" y="3008"/>
                    <a:pt x="10439" y="2995"/>
                    <a:pt x="10450" y="2995"/>
                  </a:cubicBezTo>
                  <a:close/>
                  <a:moveTo>
                    <a:pt x="10269" y="3050"/>
                  </a:moveTo>
                  <a:cubicBezTo>
                    <a:pt x="10279" y="3050"/>
                    <a:pt x="10289" y="3060"/>
                    <a:pt x="10279" y="3073"/>
                  </a:cubicBezTo>
                  <a:cubicBezTo>
                    <a:pt x="10279" y="3083"/>
                    <a:pt x="10269" y="3093"/>
                    <a:pt x="10256" y="3093"/>
                  </a:cubicBezTo>
                  <a:cubicBezTo>
                    <a:pt x="10256" y="3083"/>
                    <a:pt x="10256" y="3083"/>
                    <a:pt x="10245" y="3083"/>
                  </a:cubicBezTo>
                  <a:cubicBezTo>
                    <a:pt x="10256" y="3073"/>
                    <a:pt x="10256" y="3060"/>
                    <a:pt x="10269" y="3050"/>
                  </a:cubicBezTo>
                  <a:close/>
                  <a:moveTo>
                    <a:pt x="10786" y="3104"/>
                  </a:moveTo>
                  <a:lnTo>
                    <a:pt x="10786" y="3104"/>
                  </a:lnTo>
                  <a:cubicBezTo>
                    <a:pt x="10786" y="3104"/>
                    <a:pt x="10786" y="3114"/>
                    <a:pt x="10796" y="3114"/>
                  </a:cubicBezTo>
                  <a:cubicBezTo>
                    <a:pt x="10786" y="3114"/>
                    <a:pt x="10786" y="3114"/>
                    <a:pt x="10786" y="3104"/>
                  </a:cubicBezTo>
                  <a:close/>
                  <a:moveTo>
                    <a:pt x="419" y="3234"/>
                  </a:moveTo>
                  <a:lnTo>
                    <a:pt x="419" y="3234"/>
                  </a:lnTo>
                  <a:cubicBezTo>
                    <a:pt x="420" y="3243"/>
                    <a:pt x="430" y="3243"/>
                    <a:pt x="430" y="3243"/>
                  </a:cubicBezTo>
                  <a:lnTo>
                    <a:pt x="430" y="3254"/>
                  </a:lnTo>
                  <a:cubicBezTo>
                    <a:pt x="430" y="3244"/>
                    <a:pt x="420" y="3243"/>
                    <a:pt x="419" y="3234"/>
                  </a:cubicBezTo>
                  <a:close/>
                  <a:moveTo>
                    <a:pt x="1358" y="3277"/>
                  </a:moveTo>
                  <a:lnTo>
                    <a:pt x="1358" y="3277"/>
                  </a:lnTo>
                  <a:cubicBezTo>
                    <a:pt x="1358" y="3287"/>
                    <a:pt x="1368" y="3287"/>
                    <a:pt x="1379" y="3298"/>
                  </a:cubicBezTo>
                  <a:cubicBezTo>
                    <a:pt x="1358" y="3298"/>
                    <a:pt x="1358" y="3287"/>
                    <a:pt x="1358" y="3277"/>
                  </a:cubicBezTo>
                  <a:close/>
                  <a:moveTo>
                    <a:pt x="3287" y="3298"/>
                  </a:moveTo>
                  <a:lnTo>
                    <a:pt x="3287" y="3308"/>
                  </a:lnTo>
                  <a:cubicBezTo>
                    <a:pt x="3287" y="3308"/>
                    <a:pt x="3274" y="3308"/>
                    <a:pt x="3274" y="3298"/>
                  </a:cubicBezTo>
                  <a:close/>
                  <a:moveTo>
                    <a:pt x="8759" y="3342"/>
                  </a:moveTo>
                  <a:cubicBezTo>
                    <a:pt x="8759" y="3352"/>
                    <a:pt x="8759" y="3352"/>
                    <a:pt x="8769" y="3352"/>
                  </a:cubicBezTo>
                  <a:lnTo>
                    <a:pt x="8759" y="3352"/>
                  </a:lnTo>
                  <a:lnTo>
                    <a:pt x="8759" y="3342"/>
                  </a:lnTo>
                  <a:close/>
                  <a:moveTo>
                    <a:pt x="225" y="3362"/>
                  </a:moveTo>
                  <a:cubicBezTo>
                    <a:pt x="225" y="3362"/>
                    <a:pt x="236" y="3362"/>
                    <a:pt x="236" y="3373"/>
                  </a:cubicBezTo>
                  <a:cubicBezTo>
                    <a:pt x="225" y="3373"/>
                    <a:pt x="225" y="3362"/>
                    <a:pt x="225" y="3362"/>
                  </a:cubicBezTo>
                  <a:close/>
                  <a:moveTo>
                    <a:pt x="5343" y="3448"/>
                  </a:moveTo>
                  <a:cubicBezTo>
                    <a:pt x="5343" y="3448"/>
                    <a:pt x="5356" y="3448"/>
                    <a:pt x="5356" y="3461"/>
                  </a:cubicBezTo>
                  <a:cubicBezTo>
                    <a:pt x="5343" y="3461"/>
                    <a:pt x="5343" y="3448"/>
                    <a:pt x="5332" y="3448"/>
                  </a:cubicBezTo>
                  <a:close/>
                  <a:moveTo>
                    <a:pt x="4169" y="3512"/>
                  </a:moveTo>
                  <a:cubicBezTo>
                    <a:pt x="4169" y="3525"/>
                    <a:pt x="4169" y="3525"/>
                    <a:pt x="4179" y="3536"/>
                  </a:cubicBezTo>
                  <a:lnTo>
                    <a:pt x="4169" y="3536"/>
                  </a:lnTo>
                  <a:lnTo>
                    <a:pt x="4169" y="3512"/>
                  </a:lnTo>
                  <a:close/>
                  <a:moveTo>
                    <a:pt x="6700" y="3556"/>
                  </a:moveTo>
                  <a:cubicBezTo>
                    <a:pt x="6690" y="3556"/>
                    <a:pt x="6680" y="3567"/>
                    <a:pt x="6680" y="3567"/>
                  </a:cubicBezTo>
                  <a:lnTo>
                    <a:pt x="6690" y="3556"/>
                  </a:lnTo>
                  <a:close/>
                  <a:moveTo>
                    <a:pt x="3124" y="3577"/>
                  </a:moveTo>
                  <a:cubicBezTo>
                    <a:pt x="3124" y="3586"/>
                    <a:pt x="3119" y="3594"/>
                    <a:pt x="3116" y="3594"/>
                  </a:cubicBezTo>
                  <a:cubicBezTo>
                    <a:pt x="3115" y="3594"/>
                    <a:pt x="3114" y="3593"/>
                    <a:pt x="3114" y="3590"/>
                  </a:cubicBezTo>
                  <a:cubicBezTo>
                    <a:pt x="3114" y="3590"/>
                    <a:pt x="3114" y="3577"/>
                    <a:pt x="3124" y="3577"/>
                  </a:cubicBezTo>
                  <a:close/>
                  <a:moveTo>
                    <a:pt x="11313" y="3611"/>
                  </a:moveTo>
                  <a:cubicBezTo>
                    <a:pt x="11324" y="3611"/>
                    <a:pt x="11324" y="3611"/>
                    <a:pt x="11324" y="3621"/>
                  </a:cubicBezTo>
                  <a:lnTo>
                    <a:pt x="11303" y="3621"/>
                  </a:lnTo>
                  <a:cubicBezTo>
                    <a:pt x="11303" y="3611"/>
                    <a:pt x="11313" y="3611"/>
                    <a:pt x="11313" y="3611"/>
                  </a:cubicBezTo>
                  <a:close/>
                  <a:moveTo>
                    <a:pt x="9589" y="3621"/>
                  </a:moveTo>
                  <a:cubicBezTo>
                    <a:pt x="9589" y="3621"/>
                    <a:pt x="9578" y="3621"/>
                    <a:pt x="9578" y="3631"/>
                  </a:cubicBezTo>
                  <a:lnTo>
                    <a:pt x="9578" y="3621"/>
                  </a:lnTo>
                  <a:close/>
                  <a:moveTo>
                    <a:pt x="3352" y="3665"/>
                  </a:moveTo>
                  <a:cubicBezTo>
                    <a:pt x="3352" y="3675"/>
                    <a:pt x="3362" y="3686"/>
                    <a:pt x="3339" y="3686"/>
                  </a:cubicBezTo>
                  <a:cubicBezTo>
                    <a:pt x="3352" y="3675"/>
                    <a:pt x="3352" y="3675"/>
                    <a:pt x="3352" y="3665"/>
                  </a:cubicBezTo>
                  <a:close/>
                  <a:moveTo>
                    <a:pt x="3652" y="3675"/>
                  </a:moveTo>
                  <a:cubicBezTo>
                    <a:pt x="3641" y="3686"/>
                    <a:pt x="3641" y="3696"/>
                    <a:pt x="3641" y="3706"/>
                  </a:cubicBezTo>
                  <a:cubicBezTo>
                    <a:pt x="3631" y="3706"/>
                    <a:pt x="3631" y="3696"/>
                    <a:pt x="3631" y="3686"/>
                  </a:cubicBezTo>
                  <a:cubicBezTo>
                    <a:pt x="3631" y="3686"/>
                    <a:pt x="3641" y="3675"/>
                    <a:pt x="3652" y="3675"/>
                  </a:cubicBezTo>
                  <a:close/>
                  <a:moveTo>
                    <a:pt x="5873" y="3761"/>
                  </a:moveTo>
                  <a:lnTo>
                    <a:pt x="5873" y="3771"/>
                  </a:lnTo>
                  <a:lnTo>
                    <a:pt x="5860" y="3771"/>
                  </a:lnTo>
                  <a:cubicBezTo>
                    <a:pt x="5860" y="3761"/>
                    <a:pt x="5873" y="3761"/>
                    <a:pt x="5873" y="3761"/>
                  </a:cubicBezTo>
                  <a:close/>
                  <a:moveTo>
                    <a:pt x="9480" y="3900"/>
                  </a:moveTo>
                  <a:lnTo>
                    <a:pt x="9480" y="3913"/>
                  </a:lnTo>
                  <a:lnTo>
                    <a:pt x="9470" y="3913"/>
                  </a:lnTo>
                  <a:cubicBezTo>
                    <a:pt x="9480" y="3913"/>
                    <a:pt x="9480" y="3913"/>
                    <a:pt x="9480" y="3900"/>
                  </a:cubicBezTo>
                  <a:close/>
                  <a:moveTo>
                    <a:pt x="2899" y="3924"/>
                  </a:moveTo>
                  <a:cubicBezTo>
                    <a:pt x="2899" y="3924"/>
                    <a:pt x="2909" y="3924"/>
                    <a:pt x="2909" y="3934"/>
                  </a:cubicBezTo>
                  <a:lnTo>
                    <a:pt x="2899" y="3934"/>
                  </a:lnTo>
                  <a:lnTo>
                    <a:pt x="2899" y="3924"/>
                  </a:lnTo>
                  <a:close/>
                  <a:moveTo>
                    <a:pt x="8847" y="3944"/>
                  </a:moveTo>
                  <a:lnTo>
                    <a:pt x="8847" y="3955"/>
                  </a:lnTo>
                  <a:lnTo>
                    <a:pt x="8834" y="3944"/>
                  </a:lnTo>
                  <a:close/>
                  <a:moveTo>
                    <a:pt x="5032" y="3965"/>
                  </a:moveTo>
                  <a:lnTo>
                    <a:pt x="5032" y="3978"/>
                  </a:lnTo>
                  <a:lnTo>
                    <a:pt x="5020" y="3965"/>
                  </a:lnTo>
                  <a:close/>
                  <a:moveTo>
                    <a:pt x="2123" y="3999"/>
                  </a:moveTo>
                  <a:lnTo>
                    <a:pt x="2110" y="4009"/>
                  </a:lnTo>
                  <a:lnTo>
                    <a:pt x="2110" y="3999"/>
                  </a:lnTo>
                  <a:close/>
                  <a:moveTo>
                    <a:pt x="225" y="4063"/>
                  </a:moveTo>
                  <a:lnTo>
                    <a:pt x="225" y="4074"/>
                  </a:lnTo>
                  <a:cubicBezTo>
                    <a:pt x="215" y="4074"/>
                    <a:pt x="215" y="4074"/>
                    <a:pt x="215" y="4063"/>
                  </a:cubicBezTo>
                  <a:close/>
                  <a:moveTo>
                    <a:pt x="4665" y="4063"/>
                  </a:moveTo>
                  <a:cubicBezTo>
                    <a:pt x="4676" y="4063"/>
                    <a:pt x="4676" y="4074"/>
                    <a:pt x="4676" y="4074"/>
                  </a:cubicBezTo>
                  <a:lnTo>
                    <a:pt x="4665" y="4063"/>
                  </a:lnTo>
                  <a:close/>
                  <a:moveTo>
                    <a:pt x="10235" y="4192"/>
                  </a:moveTo>
                  <a:cubicBezTo>
                    <a:pt x="10235" y="4196"/>
                    <a:pt x="10234" y="4197"/>
                    <a:pt x="10232" y="4197"/>
                  </a:cubicBezTo>
                  <a:cubicBezTo>
                    <a:pt x="10229" y="4197"/>
                    <a:pt x="10225" y="4192"/>
                    <a:pt x="10225" y="4192"/>
                  </a:cubicBezTo>
                  <a:close/>
                  <a:moveTo>
                    <a:pt x="4104" y="4301"/>
                  </a:moveTo>
                  <a:lnTo>
                    <a:pt x="4114" y="4311"/>
                  </a:lnTo>
                  <a:lnTo>
                    <a:pt x="4104" y="4311"/>
                  </a:lnTo>
                  <a:lnTo>
                    <a:pt x="4104" y="4301"/>
                  </a:lnTo>
                  <a:close/>
                  <a:moveTo>
                    <a:pt x="10602" y="4301"/>
                  </a:moveTo>
                  <a:lnTo>
                    <a:pt x="10613" y="4311"/>
                  </a:lnTo>
                  <a:lnTo>
                    <a:pt x="10602" y="4311"/>
                  </a:lnTo>
                  <a:lnTo>
                    <a:pt x="10602" y="4301"/>
                  </a:lnTo>
                  <a:close/>
                  <a:moveTo>
                    <a:pt x="5149" y="4322"/>
                  </a:moveTo>
                  <a:lnTo>
                    <a:pt x="5149" y="4332"/>
                  </a:lnTo>
                  <a:lnTo>
                    <a:pt x="5138" y="4332"/>
                  </a:lnTo>
                  <a:lnTo>
                    <a:pt x="5149" y="4322"/>
                  </a:lnTo>
                  <a:close/>
                  <a:moveTo>
                    <a:pt x="433" y="4360"/>
                  </a:moveTo>
                  <a:cubicBezTo>
                    <a:pt x="437" y="4360"/>
                    <a:pt x="443" y="4366"/>
                    <a:pt x="443" y="4366"/>
                  </a:cubicBezTo>
                  <a:lnTo>
                    <a:pt x="430" y="4366"/>
                  </a:lnTo>
                  <a:cubicBezTo>
                    <a:pt x="430" y="4361"/>
                    <a:pt x="431" y="4360"/>
                    <a:pt x="433" y="4360"/>
                  </a:cubicBezTo>
                  <a:close/>
                  <a:moveTo>
                    <a:pt x="8446" y="4461"/>
                  </a:moveTo>
                  <a:cubicBezTo>
                    <a:pt x="8435" y="4472"/>
                    <a:pt x="8435" y="4472"/>
                    <a:pt x="8425" y="4482"/>
                  </a:cubicBezTo>
                  <a:cubicBezTo>
                    <a:pt x="8425" y="4472"/>
                    <a:pt x="8425" y="4461"/>
                    <a:pt x="8435" y="4461"/>
                  </a:cubicBezTo>
                  <a:close/>
                  <a:moveTo>
                    <a:pt x="1477" y="4570"/>
                  </a:moveTo>
                  <a:cubicBezTo>
                    <a:pt x="1477" y="4570"/>
                    <a:pt x="1464" y="4570"/>
                    <a:pt x="1464" y="4580"/>
                  </a:cubicBezTo>
                  <a:lnTo>
                    <a:pt x="1464" y="4570"/>
                  </a:lnTo>
                  <a:close/>
                  <a:moveTo>
                    <a:pt x="5883" y="4635"/>
                  </a:moveTo>
                  <a:lnTo>
                    <a:pt x="5883" y="4645"/>
                  </a:lnTo>
                  <a:lnTo>
                    <a:pt x="5873" y="4645"/>
                  </a:lnTo>
                  <a:cubicBezTo>
                    <a:pt x="5883" y="4645"/>
                    <a:pt x="5883" y="4645"/>
                    <a:pt x="5883" y="4635"/>
                  </a:cubicBezTo>
                  <a:close/>
                  <a:moveTo>
                    <a:pt x="5656" y="4699"/>
                  </a:moveTo>
                  <a:lnTo>
                    <a:pt x="5656" y="4710"/>
                  </a:lnTo>
                  <a:lnTo>
                    <a:pt x="5645" y="4699"/>
                  </a:lnTo>
                  <a:close/>
                  <a:moveTo>
                    <a:pt x="9545" y="4774"/>
                  </a:moveTo>
                  <a:lnTo>
                    <a:pt x="9545" y="4785"/>
                  </a:lnTo>
                  <a:lnTo>
                    <a:pt x="9534" y="4785"/>
                  </a:lnTo>
                  <a:cubicBezTo>
                    <a:pt x="9534" y="4785"/>
                    <a:pt x="9545" y="4785"/>
                    <a:pt x="9545" y="4774"/>
                  </a:cubicBezTo>
                  <a:close/>
                  <a:moveTo>
                    <a:pt x="5495" y="4839"/>
                  </a:moveTo>
                  <a:cubicBezTo>
                    <a:pt x="5506" y="4839"/>
                    <a:pt x="5506" y="4839"/>
                    <a:pt x="5506" y="4849"/>
                  </a:cubicBezTo>
                  <a:lnTo>
                    <a:pt x="5495" y="4849"/>
                  </a:lnTo>
                  <a:lnTo>
                    <a:pt x="5495" y="4839"/>
                  </a:lnTo>
                  <a:close/>
                  <a:moveTo>
                    <a:pt x="3716" y="4849"/>
                  </a:moveTo>
                  <a:lnTo>
                    <a:pt x="3716" y="4860"/>
                  </a:lnTo>
                  <a:lnTo>
                    <a:pt x="3706" y="4870"/>
                  </a:lnTo>
                  <a:cubicBezTo>
                    <a:pt x="3706" y="4860"/>
                    <a:pt x="3706" y="4860"/>
                    <a:pt x="3716" y="4849"/>
                  </a:cubicBezTo>
                  <a:close/>
                  <a:moveTo>
                    <a:pt x="6550" y="4860"/>
                  </a:moveTo>
                  <a:cubicBezTo>
                    <a:pt x="6550" y="4870"/>
                    <a:pt x="6550" y="4870"/>
                    <a:pt x="6561" y="4870"/>
                  </a:cubicBezTo>
                  <a:lnTo>
                    <a:pt x="6550" y="4870"/>
                  </a:lnTo>
                  <a:lnTo>
                    <a:pt x="6550" y="4860"/>
                  </a:lnTo>
                  <a:close/>
                  <a:moveTo>
                    <a:pt x="3933" y="4958"/>
                  </a:moveTo>
                  <a:cubicBezTo>
                    <a:pt x="3921" y="4968"/>
                    <a:pt x="3921" y="4979"/>
                    <a:pt x="3910" y="4999"/>
                  </a:cubicBezTo>
                  <a:lnTo>
                    <a:pt x="3900" y="4999"/>
                  </a:lnTo>
                  <a:cubicBezTo>
                    <a:pt x="3910" y="4989"/>
                    <a:pt x="3921" y="4979"/>
                    <a:pt x="3921" y="4958"/>
                  </a:cubicBezTo>
                  <a:close/>
                  <a:moveTo>
                    <a:pt x="5053" y="5023"/>
                  </a:moveTo>
                  <a:cubicBezTo>
                    <a:pt x="5053" y="5023"/>
                    <a:pt x="5043" y="5023"/>
                    <a:pt x="5043" y="5033"/>
                  </a:cubicBezTo>
                  <a:lnTo>
                    <a:pt x="5043" y="5023"/>
                  </a:lnTo>
                  <a:close/>
                  <a:moveTo>
                    <a:pt x="4244" y="5281"/>
                  </a:moveTo>
                  <a:lnTo>
                    <a:pt x="4233" y="5291"/>
                  </a:lnTo>
                  <a:lnTo>
                    <a:pt x="4233" y="5281"/>
                  </a:lnTo>
                  <a:close/>
                  <a:moveTo>
                    <a:pt x="2110" y="5744"/>
                  </a:moveTo>
                  <a:lnTo>
                    <a:pt x="2100" y="5754"/>
                  </a:lnTo>
                  <a:lnTo>
                    <a:pt x="2090" y="5754"/>
                  </a:lnTo>
                  <a:cubicBezTo>
                    <a:pt x="2100" y="5754"/>
                    <a:pt x="2100" y="5744"/>
                    <a:pt x="2110" y="5744"/>
                  </a:cubicBezTo>
                  <a:close/>
                  <a:moveTo>
                    <a:pt x="7326" y="1"/>
                  </a:moveTo>
                  <a:cubicBezTo>
                    <a:pt x="7207" y="11"/>
                    <a:pt x="7088" y="11"/>
                    <a:pt x="6982" y="11"/>
                  </a:cubicBezTo>
                  <a:cubicBezTo>
                    <a:pt x="6971" y="11"/>
                    <a:pt x="6960" y="9"/>
                    <a:pt x="6949" y="9"/>
                  </a:cubicBezTo>
                  <a:cubicBezTo>
                    <a:pt x="6938" y="9"/>
                    <a:pt x="6928" y="11"/>
                    <a:pt x="6918" y="22"/>
                  </a:cubicBezTo>
                  <a:cubicBezTo>
                    <a:pt x="6765" y="22"/>
                    <a:pt x="6615" y="34"/>
                    <a:pt x="6465" y="45"/>
                  </a:cubicBezTo>
                  <a:cubicBezTo>
                    <a:pt x="6336" y="55"/>
                    <a:pt x="6206" y="55"/>
                    <a:pt x="6077" y="65"/>
                  </a:cubicBezTo>
                  <a:cubicBezTo>
                    <a:pt x="6002" y="76"/>
                    <a:pt x="5925" y="76"/>
                    <a:pt x="5850" y="86"/>
                  </a:cubicBezTo>
                  <a:cubicBezTo>
                    <a:pt x="5679" y="109"/>
                    <a:pt x="5506" y="120"/>
                    <a:pt x="5332" y="164"/>
                  </a:cubicBezTo>
                  <a:cubicBezTo>
                    <a:pt x="5301" y="164"/>
                    <a:pt x="5278" y="164"/>
                    <a:pt x="5247" y="174"/>
                  </a:cubicBezTo>
                  <a:lnTo>
                    <a:pt x="5193" y="174"/>
                  </a:lnTo>
                  <a:cubicBezTo>
                    <a:pt x="4978" y="215"/>
                    <a:pt x="4751" y="249"/>
                    <a:pt x="4536" y="280"/>
                  </a:cubicBezTo>
                  <a:cubicBezTo>
                    <a:pt x="4396" y="314"/>
                    <a:pt x="4244" y="334"/>
                    <a:pt x="4104" y="368"/>
                  </a:cubicBezTo>
                  <a:cubicBezTo>
                    <a:pt x="4083" y="368"/>
                    <a:pt x="4073" y="368"/>
                    <a:pt x="4050" y="378"/>
                  </a:cubicBezTo>
                  <a:lnTo>
                    <a:pt x="4029" y="378"/>
                  </a:lnTo>
                  <a:cubicBezTo>
                    <a:pt x="3900" y="399"/>
                    <a:pt x="3771" y="433"/>
                    <a:pt x="3641" y="464"/>
                  </a:cubicBezTo>
                  <a:cubicBezTo>
                    <a:pt x="3427" y="508"/>
                    <a:pt x="3199" y="572"/>
                    <a:pt x="2984" y="647"/>
                  </a:cubicBezTo>
                  <a:cubicBezTo>
                    <a:pt x="2866" y="691"/>
                    <a:pt x="2736" y="733"/>
                    <a:pt x="2617" y="787"/>
                  </a:cubicBezTo>
                  <a:cubicBezTo>
                    <a:pt x="2607" y="797"/>
                    <a:pt x="2597" y="797"/>
                    <a:pt x="2586" y="810"/>
                  </a:cubicBezTo>
                  <a:cubicBezTo>
                    <a:pt x="2457" y="852"/>
                    <a:pt x="2328" y="906"/>
                    <a:pt x="2198" y="981"/>
                  </a:cubicBezTo>
                  <a:cubicBezTo>
                    <a:pt x="2004" y="1079"/>
                    <a:pt x="1810" y="1185"/>
                    <a:pt x="1637" y="1304"/>
                  </a:cubicBezTo>
                  <a:cubicBezTo>
                    <a:pt x="1593" y="1338"/>
                    <a:pt x="1552" y="1358"/>
                    <a:pt x="1508" y="1392"/>
                  </a:cubicBezTo>
                  <a:cubicBezTo>
                    <a:pt x="1433" y="1444"/>
                    <a:pt x="1358" y="1508"/>
                    <a:pt x="1283" y="1573"/>
                  </a:cubicBezTo>
                  <a:cubicBezTo>
                    <a:pt x="1205" y="1627"/>
                    <a:pt x="1130" y="1682"/>
                    <a:pt x="1076" y="1757"/>
                  </a:cubicBezTo>
                  <a:cubicBezTo>
                    <a:pt x="1066" y="1757"/>
                    <a:pt x="1066" y="1767"/>
                    <a:pt x="1066" y="1767"/>
                  </a:cubicBezTo>
                  <a:cubicBezTo>
                    <a:pt x="980" y="1845"/>
                    <a:pt x="895" y="1930"/>
                    <a:pt x="830" y="2015"/>
                  </a:cubicBezTo>
                  <a:cubicBezTo>
                    <a:pt x="818" y="2026"/>
                    <a:pt x="807" y="2038"/>
                    <a:pt x="797" y="2049"/>
                  </a:cubicBezTo>
                  <a:cubicBezTo>
                    <a:pt x="786" y="2069"/>
                    <a:pt x="776" y="2080"/>
                    <a:pt x="766" y="2103"/>
                  </a:cubicBezTo>
                  <a:cubicBezTo>
                    <a:pt x="722" y="2155"/>
                    <a:pt x="668" y="2209"/>
                    <a:pt x="637" y="2274"/>
                  </a:cubicBezTo>
                  <a:cubicBezTo>
                    <a:pt x="613" y="2297"/>
                    <a:pt x="593" y="2318"/>
                    <a:pt x="582" y="2349"/>
                  </a:cubicBezTo>
                  <a:cubicBezTo>
                    <a:pt x="559" y="2362"/>
                    <a:pt x="549" y="2393"/>
                    <a:pt x="538" y="2413"/>
                  </a:cubicBezTo>
                  <a:cubicBezTo>
                    <a:pt x="518" y="2447"/>
                    <a:pt x="494" y="2478"/>
                    <a:pt x="474" y="2512"/>
                  </a:cubicBezTo>
                  <a:cubicBezTo>
                    <a:pt x="409" y="2620"/>
                    <a:pt x="344" y="2726"/>
                    <a:pt x="290" y="2845"/>
                  </a:cubicBezTo>
                  <a:cubicBezTo>
                    <a:pt x="249" y="2920"/>
                    <a:pt x="215" y="2995"/>
                    <a:pt x="184" y="3083"/>
                  </a:cubicBezTo>
                  <a:cubicBezTo>
                    <a:pt x="171" y="3114"/>
                    <a:pt x="161" y="3158"/>
                    <a:pt x="140" y="3189"/>
                  </a:cubicBezTo>
                  <a:cubicBezTo>
                    <a:pt x="96" y="3342"/>
                    <a:pt x="42" y="3502"/>
                    <a:pt x="31" y="3665"/>
                  </a:cubicBezTo>
                  <a:cubicBezTo>
                    <a:pt x="31" y="3686"/>
                    <a:pt x="21" y="3719"/>
                    <a:pt x="11" y="3740"/>
                  </a:cubicBezTo>
                  <a:lnTo>
                    <a:pt x="0" y="3740"/>
                  </a:lnTo>
                  <a:lnTo>
                    <a:pt x="0" y="3794"/>
                  </a:lnTo>
                  <a:lnTo>
                    <a:pt x="0" y="3815"/>
                  </a:lnTo>
                  <a:lnTo>
                    <a:pt x="0" y="3934"/>
                  </a:lnTo>
                  <a:lnTo>
                    <a:pt x="0" y="4042"/>
                  </a:lnTo>
                  <a:lnTo>
                    <a:pt x="0" y="4074"/>
                  </a:lnTo>
                  <a:lnTo>
                    <a:pt x="0" y="4159"/>
                  </a:lnTo>
                  <a:lnTo>
                    <a:pt x="0" y="4192"/>
                  </a:lnTo>
                  <a:cubicBezTo>
                    <a:pt x="21" y="4192"/>
                    <a:pt x="11" y="4203"/>
                    <a:pt x="21" y="4213"/>
                  </a:cubicBezTo>
                  <a:cubicBezTo>
                    <a:pt x="42" y="4322"/>
                    <a:pt x="55" y="4430"/>
                    <a:pt x="86" y="4526"/>
                  </a:cubicBezTo>
                  <a:cubicBezTo>
                    <a:pt x="96" y="4560"/>
                    <a:pt x="106" y="4591"/>
                    <a:pt x="119" y="4624"/>
                  </a:cubicBezTo>
                  <a:cubicBezTo>
                    <a:pt x="130" y="4666"/>
                    <a:pt x="140" y="4699"/>
                    <a:pt x="161" y="4741"/>
                  </a:cubicBezTo>
                  <a:cubicBezTo>
                    <a:pt x="205" y="4860"/>
                    <a:pt x="269" y="4968"/>
                    <a:pt x="355" y="5064"/>
                  </a:cubicBezTo>
                  <a:cubicBezTo>
                    <a:pt x="419" y="5172"/>
                    <a:pt x="494" y="5258"/>
                    <a:pt x="593" y="5335"/>
                  </a:cubicBezTo>
                  <a:cubicBezTo>
                    <a:pt x="637" y="5377"/>
                    <a:pt x="678" y="5410"/>
                    <a:pt x="722" y="5441"/>
                  </a:cubicBezTo>
                  <a:cubicBezTo>
                    <a:pt x="872" y="5550"/>
                    <a:pt x="1035" y="5635"/>
                    <a:pt x="1205" y="5700"/>
                  </a:cubicBezTo>
                  <a:cubicBezTo>
                    <a:pt x="1249" y="5723"/>
                    <a:pt x="1304" y="5734"/>
                    <a:pt x="1348" y="5754"/>
                  </a:cubicBezTo>
                  <a:cubicBezTo>
                    <a:pt x="1518" y="5809"/>
                    <a:pt x="1702" y="5840"/>
                    <a:pt x="1885" y="5863"/>
                  </a:cubicBezTo>
                  <a:cubicBezTo>
                    <a:pt x="1907" y="5873"/>
                    <a:pt x="1929" y="5876"/>
                    <a:pt x="1950" y="5876"/>
                  </a:cubicBezTo>
                  <a:cubicBezTo>
                    <a:pt x="1971" y="5876"/>
                    <a:pt x="1993" y="5873"/>
                    <a:pt x="2015" y="5873"/>
                  </a:cubicBezTo>
                  <a:lnTo>
                    <a:pt x="2025" y="5873"/>
                  </a:lnTo>
                  <a:lnTo>
                    <a:pt x="2025" y="5884"/>
                  </a:lnTo>
                  <a:lnTo>
                    <a:pt x="2369" y="5884"/>
                  </a:lnTo>
                  <a:lnTo>
                    <a:pt x="2369" y="5873"/>
                  </a:lnTo>
                  <a:cubicBezTo>
                    <a:pt x="2392" y="5873"/>
                    <a:pt x="2413" y="5873"/>
                    <a:pt x="2434" y="5863"/>
                  </a:cubicBezTo>
                  <a:cubicBezTo>
                    <a:pt x="2607" y="5853"/>
                    <a:pt x="2780" y="5840"/>
                    <a:pt x="2951" y="5798"/>
                  </a:cubicBezTo>
                  <a:cubicBezTo>
                    <a:pt x="3015" y="5798"/>
                    <a:pt x="3080" y="5788"/>
                    <a:pt x="3134" y="5765"/>
                  </a:cubicBezTo>
                  <a:cubicBezTo>
                    <a:pt x="3158" y="5765"/>
                    <a:pt x="3178" y="5765"/>
                    <a:pt x="3199" y="5754"/>
                  </a:cubicBezTo>
                  <a:cubicBezTo>
                    <a:pt x="3339" y="5734"/>
                    <a:pt x="3481" y="5710"/>
                    <a:pt x="3621" y="5669"/>
                  </a:cubicBezTo>
                  <a:cubicBezTo>
                    <a:pt x="3716" y="5659"/>
                    <a:pt x="3804" y="5625"/>
                    <a:pt x="3900" y="5604"/>
                  </a:cubicBezTo>
                  <a:cubicBezTo>
                    <a:pt x="3998" y="5581"/>
                    <a:pt x="4094" y="5560"/>
                    <a:pt x="4192" y="5540"/>
                  </a:cubicBezTo>
                  <a:cubicBezTo>
                    <a:pt x="4244" y="5540"/>
                    <a:pt x="4298" y="5516"/>
                    <a:pt x="4363" y="5506"/>
                  </a:cubicBezTo>
                  <a:cubicBezTo>
                    <a:pt x="4482" y="5475"/>
                    <a:pt x="4601" y="5452"/>
                    <a:pt x="4720" y="5431"/>
                  </a:cubicBezTo>
                  <a:cubicBezTo>
                    <a:pt x="4826" y="5421"/>
                    <a:pt x="4924" y="5387"/>
                    <a:pt x="5032" y="5377"/>
                  </a:cubicBezTo>
                  <a:cubicBezTo>
                    <a:pt x="5043" y="5372"/>
                    <a:pt x="5053" y="5372"/>
                    <a:pt x="5064" y="5372"/>
                  </a:cubicBezTo>
                  <a:cubicBezTo>
                    <a:pt x="5074" y="5372"/>
                    <a:pt x="5085" y="5372"/>
                    <a:pt x="5097" y="5366"/>
                  </a:cubicBezTo>
                  <a:cubicBezTo>
                    <a:pt x="5138" y="5356"/>
                    <a:pt x="5182" y="5356"/>
                    <a:pt x="5226" y="5335"/>
                  </a:cubicBezTo>
                  <a:lnTo>
                    <a:pt x="5237" y="5346"/>
                  </a:lnTo>
                  <a:lnTo>
                    <a:pt x="5237" y="5335"/>
                  </a:lnTo>
                  <a:cubicBezTo>
                    <a:pt x="5278" y="5335"/>
                    <a:pt x="5322" y="5335"/>
                    <a:pt x="5366" y="5322"/>
                  </a:cubicBezTo>
                  <a:cubicBezTo>
                    <a:pt x="5366" y="5322"/>
                    <a:pt x="5376" y="5322"/>
                    <a:pt x="5376" y="5312"/>
                  </a:cubicBezTo>
                  <a:cubicBezTo>
                    <a:pt x="5431" y="5312"/>
                    <a:pt x="5485" y="5302"/>
                    <a:pt x="5526" y="5291"/>
                  </a:cubicBezTo>
                  <a:cubicBezTo>
                    <a:pt x="5625" y="5291"/>
                    <a:pt x="5720" y="5281"/>
                    <a:pt x="5819" y="5258"/>
                  </a:cubicBezTo>
                  <a:cubicBezTo>
                    <a:pt x="5883" y="5258"/>
                    <a:pt x="5948" y="5247"/>
                    <a:pt x="6012" y="5247"/>
                  </a:cubicBezTo>
                  <a:cubicBezTo>
                    <a:pt x="6023" y="5247"/>
                    <a:pt x="6033" y="5237"/>
                    <a:pt x="6043" y="5237"/>
                  </a:cubicBezTo>
                  <a:cubicBezTo>
                    <a:pt x="6162" y="5237"/>
                    <a:pt x="6281" y="5227"/>
                    <a:pt x="6400" y="5216"/>
                  </a:cubicBezTo>
                  <a:lnTo>
                    <a:pt x="6400" y="5227"/>
                  </a:lnTo>
                  <a:lnTo>
                    <a:pt x="6411" y="5216"/>
                  </a:lnTo>
                  <a:lnTo>
                    <a:pt x="6550" y="5216"/>
                  </a:lnTo>
                  <a:cubicBezTo>
                    <a:pt x="6659" y="5216"/>
                    <a:pt x="6755" y="5216"/>
                    <a:pt x="6863" y="5206"/>
                  </a:cubicBezTo>
                  <a:lnTo>
                    <a:pt x="6894" y="5206"/>
                  </a:lnTo>
                  <a:cubicBezTo>
                    <a:pt x="6941" y="5209"/>
                    <a:pt x="6987" y="5210"/>
                    <a:pt x="7033" y="5210"/>
                  </a:cubicBezTo>
                  <a:cubicBezTo>
                    <a:pt x="7148" y="5210"/>
                    <a:pt x="7261" y="5202"/>
                    <a:pt x="7370" y="5193"/>
                  </a:cubicBezTo>
                  <a:cubicBezTo>
                    <a:pt x="7391" y="5200"/>
                    <a:pt x="7409" y="5203"/>
                    <a:pt x="7427" y="5203"/>
                  </a:cubicBezTo>
                  <a:cubicBezTo>
                    <a:pt x="7444" y="5203"/>
                    <a:pt x="7461" y="5200"/>
                    <a:pt x="7476" y="5193"/>
                  </a:cubicBezTo>
                  <a:cubicBezTo>
                    <a:pt x="7649" y="5193"/>
                    <a:pt x="7823" y="5193"/>
                    <a:pt x="7993" y="5172"/>
                  </a:cubicBezTo>
                  <a:lnTo>
                    <a:pt x="8058" y="5172"/>
                  </a:lnTo>
                  <a:cubicBezTo>
                    <a:pt x="8123" y="5172"/>
                    <a:pt x="8177" y="5172"/>
                    <a:pt x="8241" y="5162"/>
                  </a:cubicBezTo>
                  <a:lnTo>
                    <a:pt x="8265" y="5162"/>
                  </a:lnTo>
                  <a:cubicBezTo>
                    <a:pt x="8415" y="5162"/>
                    <a:pt x="8554" y="5152"/>
                    <a:pt x="8694" y="5129"/>
                  </a:cubicBezTo>
                  <a:cubicBezTo>
                    <a:pt x="8728" y="5129"/>
                    <a:pt x="8759" y="5129"/>
                    <a:pt x="8792" y="5118"/>
                  </a:cubicBezTo>
                  <a:lnTo>
                    <a:pt x="8813" y="5118"/>
                  </a:lnTo>
                  <a:cubicBezTo>
                    <a:pt x="8922" y="5118"/>
                    <a:pt x="9017" y="5108"/>
                    <a:pt x="9126" y="5087"/>
                  </a:cubicBezTo>
                  <a:cubicBezTo>
                    <a:pt x="9157" y="5087"/>
                    <a:pt x="9201" y="5087"/>
                    <a:pt x="9234" y="5077"/>
                  </a:cubicBezTo>
                  <a:cubicBezTo>
                    <a:pt x="9265" y="5077"/>
                    <a:pt x="9299" y="5077"/>
                    <a:pt x="9320" y="5064"/>
                  </a:cubicBezTo>
                  <a:cubicBezTo>
                    <a:pt x="9364" y="5064"/>
                    <a:pt x="9415" y="5064"/>
                    <a:pt x="9459" y="5043"/>
                  </a:cubicBezTo>
                  <a:cubicBezTo>
                    <a:pt x="9480" y="5043"/>
                    <a:pt x="9503" y="5043"/>
                    <a:pt x="9534" y="5033"/>
                  </a:cubicBezTo>
                  <a:cubicBezTo>
                    <a:pt x="9599" y="5033"/>
                    <a:pt x="9664" y="5012"/>
                    <a:pt x="9728" y="4999"/>
                  </a:cubicBezTo>
                  <a:cubicBezTo>
                    <a:pt x="9762" y="4999"/>
                    <a:pt x="9793" y="4989"/>
                    <a:pt x="9827" y="4979"/>
                  </a:cubicBezTo>
                  <a:cubicBezTo>
                    <a:pt x="9868" y="4968"/>
                    <a:pt x="9912" y="4958"/>
                    <a:pt x="9956" y="4948"/>
                  </a:cubicBezTo>
                  <a:cubicBezTo>
                    <a:pt x="9997" y="4948"/>
                    <a:pt x="10031" y="4924"/>
                    <a:pt x="10062" y="4914"/>
                  </a:cubicBezTo>
                  <a:cubicBezTo>
                    <a:pt x="10075" y="4914"/>
                    <a:pt x="10085" y="4914"/>
                    <a:pt x="10095" y="4904"/>
                  </a:cubicBezTo>
                  <a:cubicBezTo>
                    <a:pt x="10225" y="4870"/>
                    <a:pt x="10354" y="4818"/>
                    <a:pt x="10473" y="4764"/>
                  </a:cubicBezTo>
                  <a:cubicBezTo>
                    <a:pt x="10538" y="4741"/>
                    <a:pt x="10602" y="4710"/>
                    <a:pt x="10657" y="4676"/>
                  </a:cubicBezTo>
                  <a:cubicBezTo>
                    <a:pt x="10698" y="4655"/>
                    <a:pt x="10742" y="4635"/>
                    <a:pt x="10786" y="4601"/>
                  </a:cubicBezTo>
                  <a:cubicBezTo>
                    <a:pt x="10807" y="4591"/>
                    <a:pt x="10838" y="4580"/>
                    <a:pt x="10861" y="4560"/>
                  </a:cubicBezTo>
                  <a:cubicBezTo>
                    <a:pt x="10882" y="4547"/>
                    <a:pt x="10902" y="4526"/>
                    <a:pt x="10926" y="4516"/>
                  </a:cubicBezTo>
                  <a:cubicBezTo>
                    <a:pt x="11011" y="4472"/>
                    <a:pt x="11076" y="4417"/>
                    <a:pt x="11140" y="4366"/>
                  </a:cubicBezTo>
                  <a:cubicBezTo>
                    <a:pt x="11238" y="4301"/>
                    <a:pt x="11324" y="4213"/>
                    <a:pt x="11388" y="4128"/>
                  </a:cubicBezTo>
                  <a:cubicBezTo>
                    <a:pt x="11419" y="4094"/>
                    <a:pt x="11453" y="4063"/>
                    <a:pt x="11463" y="4030"/>
                  </a:cubicBezTo>
                  <a:cubicBezTo>
                    <a:pt x="11528" y="3955"/>
                    <a:pt x="11572" y="3880"/>
                    <a:pt x="11613" y="3805"/>
                  </a:cubicBezTo>
                  <a:cubicBezTo>
                    <a:pt x="11678" y="3686"/>
                    <a:pt x="11732" y="3567"/>
                    <a:pt x="11776" y="3427"/>
                  </a:cubicBezTo>
                  <a:cubicBezTo>
                    <a:pt x="11787" y="3373"/>
                    <a:pt x="11787" y="3318"/>
                    <a:pt x="11807" y="3267"/>
                  </a:cubicBezTo>
                  <a:cubicBezTo>
                    <a:pt x="11820" y="3233"/>
                    <a:pt x="11831" y="3189"/>
                    <a:pt x="11831" y="3158"/>
                  </a:cubicBezTo>
                  <a:lnTo>
                    <a:pt x="11831" y="3125"/>
                  </a:lnTo>
                  <a:cubicBezTo>
                    <a:pt x="11851" y="3083"/>
                    <a:pt x="11831" y="3039"/>
                    <a:pt x="11851" y="2995"/>
                  </a:cubicBezTo>
                  <a:lnTo>
                    <a:pt x="11862" y="2995"/>
                  </a:lnTo>
                  <a:lnTo>
                    <a:pt x="11862" y="2685"/>
                  </a:lnTo>
                  <a:lnTo>
                    <a:pt x="11851" y="2685"/>
                  </a:lnTo>
                  <a:cubicBezTo>
                    <a:pt x="11851" y="2685"/>
                    <a:pt x="11841" y="2672"/>
                    <a:pt x="11841" y="2662"/>
                  </a:cubicBezTo>
                  <a:cubicBezTo>
                    <a:pt x="11841" y="2576"/>
                    <a:pt x="11831" y="2478"/>
                    <a:pt x="11807" y="2393"/>
                  </a:cubicBezTo>
                  <a:cubicBezTo>
                    <a:pt x="11797" y="2338"/>
                    <a:pt x="11797" y="2284"/>
                    <a:pt x="11776" y="2243"/>
                  </a:cubicBezTo>
                  <a:cubicBezTo>
                    <a:pt x="11756" y="2219"/>
                    <a:pt x="11776" y="2188"/>
                    <a:pt x="11756" y="2168"/>
                  </a:cubicBezTo>
                  <a:cubicBezTo>
                    <a:pt x="11743" y="2124"/>
                    <a:pt x="11732" y="2090"/>
                    <a:pt x="11722" y="2059"/>
                  </a:cubicBezTo>
                  <a:cubicBezTo>
                    <a:pt x="11712" y="2026"/>
                    <a:pt x="11712" y="2005"/>
                    <a:pt x="11691" y="1974"/>
                  </a:cubicBezTo>
                  <a:cubicBezTo>
                    <a:pt x="11678" y="1930"/>
                    <a:pt x="11668" y="1896"/>
                    <a:pt x="11647" y="1865"/>
                  </a:cubicBezTo>
                  <a:cubicBezTo>
                    <a:pt x="11572" y="1671"/>
                    <a:pt x="11484" y="1498"/>
                    <a:pt x="11355" y="1338"/>
                  </a:cubicBezTo>
                  <a:cubicBezTo>
                    <a:pt x="11259" y="1219"/>
                    <a:pt x="11161" y="1100"/>
                    <a:pt x="11044" y="1004"/>
                  </a:cubicBezTo>
                  <a:cubicBezTo>
                    <a:pt x="11011" y="960"/>
                    <a:pt x="10967" y="927"/>
                    <a:pt x="10926" y="896"/>
                  </a:cubicBezTo>
                  <a:cubicBezTo>
                    <a:pt x="10892" y="862"/>
                    <a:pt x="10861" y="841"/>
                    <a:pt x="10827" y="831"/>
                  </a:cubicBezTo>
                  <a:cubicBezTo>
                    <a:pt x="10807" y="797"/>
                    <a:pt x="10773" y="777"/>
                    <a:pt x="10732" y="756"/>
                  </a:cubicBezTo>
                  <a:cubicBezTo>
                    <a:pt x="10721" y="746"/>
                    <a:pt x="10698" y="733"/>
                    <a:pt x="10677" y="722"/>
                  </a:cubicBezTo>
                  <a:cubicBezTo>
                    <a:pt x="10667" y="712"/>
                    <a:pt x="10633" y="702"/>
                    <a:pt x="10613" y="681"/>
                  </a:cubicBezTo>
                  <a:cubicBezTo>
                    <a:pt x="10504" y="616"/>
                    <a:pt x="10385" y="552"/>
                    <a:pt x="10269" y="497"/>
                  </a:cubicBezTo>
                  <a:cubicBezTo>
                    <a:pt x="10256" y="497"/>
                    <a:pt x="10245" y="487"/>
                    <a:pt x="10225" y="474"/>
                  </a:cubicBezTo>
                  <a:cubicBezTo>
                    <a:pt x="10225" y="464"/>
                    <a:pt x="10214" y="464"/>
                    <a:pt x="10191" y="464"/>
                  </a:cubicBezTo>
                  <a:cubicBezTo>
                    <a:pt x="10160" y="443"/>
                    <a:pt x="10127" y="433"/>
                    <a:pt x="10085" y="422"/>
                  </a:cubicBezTo>
                  <a:cubicBezTo>
                    <a:pt x="9902" y="358"/>
                    <a:pt x="9718" y="293"/>
                    <a:pt x="9524" y="249"/>
                  </a:cubicBezTo>
                  <a:lnTo>
                    <a:pt x="9514" y="249"/>
                  </a:lnTo>
                  <a:cubicBezTo>
                    <a:pt x="9489" y="234"/>
                    <a:pt x="9466" y="223"/>
                    <a:pt x="9439" y="223"/>
                  </a:cubicBezTo>
                  <a:cubicBezTo>
                    <a:pt x="9428" y="223"/>
                    <a:pt x="9417" y="225"/>
                    <a:pt x="9405" y="228"/>
                  </a:cubicBezTo>
                  <a:cubicBezTo>
                    <a:pt x="9374" y="215"/>
                    <a:pt x="9340" y="205"/>
                    <a:pt x="9309" y="205"/>
                  </a:cubicBezTo>
                  <a:cubicBezTo>
                    <a:pt x="9276" y="184"/>
                    <a:pt x="9245" y="184"/>
                    <a:pt x="9211" y="184"/>
                  </a:cubicBezTo>
                  <a:cubicBezTo>
                    <a:pt x="9201" y="174"/>
                    <a:pt x="9180" y="174"/>
                    <a:pt x="9170" y="174"/>
                  </a:cubicBezTo>
                  <a:cubicBezTo>
                    <a:pt x="9146" y="164"/>
                    <a:pt x="9126" y="164"/>
                    <a:pt x="9105" y="164"/>
                  </a:cubicBezTo>
                  <a:cubicBezTo>
                    <a:pt x="8976" y="120"/>
                    <a:pt x="8847" y="109"/>
                    <a:pt x="8704" y="99"/>
                  </a:cubicBezTo>
                  <a:cubicBezTo>
                    <a:pt x="8693" y="87"/>
                    <a:pt x="8680" y="84"/>
                    <a:pt x="8664" y="84"/>
                  </a:cubicBezTo>
                  <a:cubicBezTo>
                    <a:pt x="8650" y="84"/>
                    <a:pt x="8635" y="86"/>
                    <a:pt x="8619" y="86"/>
                  </a:cubicBezTo>
                  <a:cubicBezTo>
                    <a:pt x="8619" y="76"/>
                    <a:pt x="8609" y="76"/>
                    <a:pt x="8609" y="76"/>
                  </a:cubicBezTo>
                  <a:lnTo>
                    <a:pt x="8523" y="76"/>
                  </a:lnTo>
                  <a:cubicBezTo>
                    <a:pt x="8510" y="70"/>
                    <a:pt x="8497" y="64"/>
                    <a:pt x="8483" y="64"/>
                  </a:cubicBezTo>
                  <a:cubicBezTo>
                    <a:pt x="8472" y="64"/>
                    <a:pt x="8460" y="67"/>
                    <a:pt x="8446" y="76"/>
                  </a:cubicBezTo>
                  <a:cubicBezTo>
                    <a:pt x="8440" y="64"/>
                    <a:pt x="8434" y="59"/>
                    <a:pt x="8428" y="59"/>
                  </a:cubicBezTo>
                  <a:cubicBezTo>
                    <a:pt x="8423" y="59"/>
                    <a:pt x="8419" y="61"/>
                    <a:pt x="8415" y="65"/>
                  </a:cubicBezTo>
                  <a:cubicBezTo>
                    <a:pt x="8381" y="45"/>
                    <a:pt x="8340" y="55"/>
                    <a:pt x="8296" y="45"/>
                  </a:cubicBezTo>
                  <a:cubicBezTo>
                    <a:pt x="8166" y="45"/>
                    <a:pt x="8037" y="45"/>
                    <a:pt x="7908" y="34"/>
                  </a:cubicBezTo>
                  <a:lnTo>
                    <a:pt x="7887" y="34"/>
                  </a:lnTo>
                  <a:cubicBezTo>
                    <a:pt x="7823" y="22"/>
                    <a:pt x="7758" y="22"/>
                    <a:pt x="7704" y="11"/>
                  </a:cubicBezTo>
                  <a:cubicBezTo>
                    <a:pt x="7697" y="8"/>
                    <a:pt x="7688" y="7"/>
                    <a:pt x="7680" y="7"/>
                  </a:cubicBezTo>
                  <a:cubicBezTo>
                    <a:pt x="7662" y="7"/>
                    <a:pt x="7642" y="11"/>
                    <a:pt x="7629" y="11"/>
                  </a:cubicBezTo>
                  <a:cubicBezTo>
                    <a:pt x="7614" y="9"/>
                    <a:pt x="7600" y="8"/>
                    <a:pt x="7586" y="8"/>
                  </a:cubicBezTo>
                  <a:cubicBezTo>
                    <a:pt x="7561" y="8"/>
                    <a:pt x="7538" y="10"/>
                    <a:pt x="7513" y="10"/>
                  </a:cubicBezTo>
                  <a:cubicBezTo>
                    <a:pt x="7491" y="10"/>
                    <a:pt x="7469" y="8"/>
                    <a:pt x="7445" y="1"/>
                  </a:cubicBezTo>
                  <a:lnTo>
                    <a:pt x="7380" y="1"/>
                  </a:lnTo>
                  <a:cubicBezTo>
                    <a:pt x="7377" y="4"/>
                    <a:pt x="7372" y="5"/>
                    <a:pt x="7366" y="5"/>
                  </a:cubicBezTo>
                  <a:cubicBezTo>
                    <a:pt x="7355" y="5"/>
                    <a:pt x="7340" y="1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8" name="Google Shape;2548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3457" y="2112784"/>
              <a:ext cx="2358915" cy="1175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DF3A382-7CA0-4F64-B5A0-88C69A3C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97" y="1741291"/>
            <a:ext cx="4487100" cy="2402792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Obesity is a difficult disease to have to deal with, that includes an excessive amount of body fat. Not only is it a cosmetic concern, it is a medical concern that increases risks of deadly and terrifying diseases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57"/>
          <p:cNvSpPr/>
          <p:nvPr/>
        </p:nvSpPr>
        <p:spPr>
          <a:xfrm>
            <a:off x="2249012" y="2720601"/>
            <a:ext cx="4645976" cy="4604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57"/>
          <p:cNvSpPr txBox="1">
            <a:spLocks noGrp="1"/>
          </p:cNvSpPr>
          <p:nvPr>
            <p:ph type="title"/>
          </p:nvPr>
        </p:nvSpPr>
        <p:spPr>
          <a:xfrm>
            <a:off x="123654" y="1192035"/>
            <a:ext cx="9064687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1,000,000,000</a:t>
            </a:r>
            <a:endParaRPr sz="8000" dirty="0"/>
          </a:p>
        </p:txBody>
      </p:sp>
      <p:sp>
        <p:nvSpPr>
          <p:cNvPr id="2805" name="Google Shape;2805;p57"/>
          <p:cNvSpPr txBox="1">
            <a:spLocks noGrp="1"/>
          </p:cNvSpPr>
          <p:nvPr>
            <p:ph type="subTitle" idx="1"/>
          </p:nvPr>
        </p:nvSpPr>
        <p:spPr>
          <a:xfrm>
            <a:off x="1866431" y="2710569"/>
            <a:ext cx="5231053" cy="76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People are obese in the world</a:t>
            </a:r>
            <a:endParaRPr lang="en-US" sz="1100" b="1" dirty="0">
              <a:latin typeface="Ink Free" panose="03080402000500000000" pitchFamily="66" charset="0"/>
            </a:endParaRPr>
          </a:p>
        </p:txBody>
      </p:sp>
      <p:pic>
        <p:nvPicPr>
          <p:cNvPr id="2806" name="Google Shape;28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154" y="6112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7" name="Google Shape;28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8" name="Google Shape;280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434" y="3786074"/>
            <a:ext cx="744214" cy="734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46201-488C-4365-8B45-8A7A617524CF}"/>
              </a:ext>
            </a:extLst>
          </p:cNvPr>
          <p:cNvSpPr txBox="1"/>
          <p:nvPr/>
        </p:nvSpPr>
        <p:spPr>
          <a:xfrm>
            <a:off x="3404992" y="1015635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igmar One" panose="020B0604020202020204" charset="0"/>
              </a:rPr>
              <a:t>More</a:t>
            </a:r>
            <a:r>
              <a:rPr lang="en-US" sz="1200" dirty="0">
                <a:latin typeface="Sigmar One" panose="020B0604020202020204" charset="0"/>
              </a:rPr>
              <a:t> </a:t>
            </a:r>
            <a:r>
              <a:rPr lang="en-US" sz="2400" dirty="0">
                <a:latin typeface="Sigmar One" panose="020B0604020202020204" charset="0"/>
              </a:rPr>
              <a:t>than</a:t>
            </a:r>
            <a:endParaRPr lang="en-US" sz="1200" dirty="0">
              <a:latin typeface="Sigmar One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32B65-B3F7-4AE2-8501-799DF88997DF}"/>
              </a:ext>
            </a:extLst>
          </p:cNvPr>
          <p:cNvSpPr/>
          <p:nvPr/>
        </p:nvSpPr>
        <p:spPr>
          <a:xfrm>
            <a:off x="2633739" y="3336305"/>
            <a:ext cx="387652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650 million adults, 340 million adolescents and 39 million children, according to WHO</a:t>
            </a:r>
            <a:r>
              <a:rPr lang="en-US" sz="900" dirty="0">
                <a:latin typeface="Manrope" panose="020B0604020202020204" charset="0"/>
              </a:rPr>
              <a:t>(World health organization)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45"/>
          <p:cNvSpPr txBox="1">
            <a:spLocks noGrp="1"/>
          </p:cNvSpPr>
          <p:nvPr>
            <p:ph type="title"/>
          </p:nvPr>
        </p:nvSpPr>
        <p:spPr>
          <a:xfrm>
            <a:off x="-1471657" y="3060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causes</a:t>
            </a:r>
            <a:br>
              <a:rPr lang="en-US" dirty="0"/>
            </a:br>
            <a:r>
              <a:rPr lang="en-US" dirty="0"/>
              <a:t>           of obesity</a:t>
            </a:r>
            <a:endParaRPr dirty="0"/>
          </a:p>
        </p:txBody>
      </p:sp>
      <p:sp>
        <p:nvSpPr>
          <p:cNvPr id="2561" name="Google Shape;2561;p45"/>
          <p:cNvSpPr txBox="1">
            <a:spLocks noGrp="1"/>
          </p:cNvSpPr>
          <p:nvPr>
            <p:ph type="body" idx="1"/>
          </p:nvPr>
        </p:nvSpPr>
        <p:spPr>
          <a:xfrm>
            <a:off x="1118033" y="1239614"/>
            <a:ext cx="4586933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2"/>
                </a:solidFill>
                <a:latin typeface="Ink Free" panose="03080402000500000000" pitchFamily="66" charset="0"/>
              </a:rPr>
              <a:t>How can you get obese? From what is it initiated?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Genetics</a:t>
            </a:r>
          </a:p>
          <a:p>
            <a:pPr marL="285750" indent="-285750"/>
            <a:r>
              <a:rPr lang="en-US" sz="1800" dirty="0"/>
              <a:t>Medications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Stress, emotional factors and poor sleep</a:t>
            </a:r>
          </a:p>
          <a:p>
            <a:pPr marL="285750" indent="-285750"/>
            <a:r>
              <a:rPr lang="en-US" sz="1800" dirty="0"/>
              <a:t>Lack of physical activity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Eating disorders</a:t>
            </a:r>
          </a:p>
          <a:p>
            <a:pPr marL="285750" indent="-285750"/>
            <a:r>
              <a:rPr lang="en-US" sz="1800" dirty="0"/>
              <a:t>Smoking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And </a:t>
            </a:r>
            <a:r>
              <a:rPr lang="en-US" sz="1800" dirty="0"/>
              <a:t>the most common</a:t>
            </a:r>
            <a:r>
              <a:rPr lang="en-US" sz="1800" dirty="0">
                <a:solidFill>
                  <a:schemeClr val="lt2"/>
                </a:solidFill>
              </a:rPr>
              <a:t>, overeating</a:t>
            </a:r>
            <a:r>
              <a:rPr lang="en-US" dirty="0">
                <a:solidFill>
                  <a:schemeClr val="lt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lt2"/>
                </a:solidFill>
              </a:rPr>
              <a:t> 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2562" name="Google Shape;25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59" y="131218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3" name="Google Shape;25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060" y="3843138"/>
            <a:ext cx="930801" cy="85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45"/>
          <p:cNvGrpSpPr/>
          <p:nvPr/>
        </p:nvGrpSpPr>
        <p:grpSpPr>
          <a:xfrm rot="-1353023">
            <a:off x="6597569" y="1341969"/>
            <a:ext cx="1584191" cy="1933366"/>
            <a:chOff x="5037824" y="3633126"/>
            <a:chExt cx="1758918" cy="2146606"/>
          </a:xfrm>
        </p:grpSpPr>
        <p:sp>
          <p:nvSpPr>
            <p:cNvPr id="2565" name="Google Shape;2565;p45"/>
            <p:cNvSpPr/>
            <p:nvPr/>
          </p:nvSpPr>
          <p:spPr>
            <a:xfrm>
              <a:off x="5037824" y="3633126"/>
              <a:ext cx="1758916" cy="2146606"/>
            </a:xfrm>
            <a:custGeom>
              <a:avLst/>
              <a:gdLst/>
              <a:ahLst/>
              <a:cxnLst/>
              <a:rect l="l" t="t" r="r" b="b"/>
              <a:pathLst>
                <a:path w="8847" h="10797" extrusionOk="0">
                  <a:moveTo>
                    <a:pt x="2899" y="678"/>
                  </a:moveTo>
                  <a:cubicBezTo>
                    <a:pt x="2899" y="688"/>
                    <a:pt x="2909" y="688"/>
                    <a:pt x="2909" y="688"/>
                  </a:cubicBezTo>
                  <a:lnTo>
                    <a:pt x="2899" y="688"/>
                  </a:lnTo>
                  <a:lnTo>
                    <a:pt x="2899" y="678"/>
                  </a:lnTo>
                  <a:close/>
                  <a:moveTo>
                    <a:pt x="2692" y="1076"/>
                  </a:moveTo>
                  <a:cubicBezTo>
                    <a:pt x="2692" y="1087"/>
                    <a:pt x="2692" y="1087"/>
                    <a:pt x="2705" y="1087"/>
                  </a:cubicBezTo>
                  <a:lnTo>
                    <a:pt x="2692" y="1087"/>
                  </a:lnTo>
                  <a:lnTo>
                    <a:pt x="2692" y="1076"/>
                  </a:lnTo>
                  <a:close/>
                  <a:moveTo>
                    <a:pt x="2488" y="1325"/>
                  </a:moveTo>
                  <a:lnTo>
                    <a:pt x="2498" y="1335"/>
                  </a:lnTo>
                  <a:cubicBezTo>
                    <a:pt x="2488" y="1335"/>
                    <a:pt x="2488" y="1325"/>
                    <a:pt x="2488" y="1325"/>
                  </a:cubicBezTo>
                  <a:close/>
                  <a:moveTo>
                    <a:pt x="6713" y="1400"/>
                  </a:moveTo>
                  <a:lnTo>
                    <a:pt x="6723" y="1410"/>
                  </a:lnTo>
                  <a:cubicBezTo>
                    <a:pt x="6713" y="1410"/>
                    <a:pt x="6713" y="1410"/>
                    <a:pt x="6713" y="1400"/>
                  </a:cubicBezTo>
                  <a:close/>
                  <a:moveTo>
                    <a:pt x="7574" y="1821"/>
                  </a:moveTo>
                  <a:cubicBezTo>
                    <a:pt x="7585" y="1831"/>
                    <a:pt x="7585" y="1831"/>
                    <a:pt x="7585" y="1842"/>
                  </a:cubicBezTo>
                  <a:cubicBezTo>
                    <a:pt x="7585" y="1842"/>
                    <a:pt x="7574" y="1831"/>
                    <a:pt x="7574" y="1821"/>
                  </a:cubicBezTo>
                  <a:close/>
                  <a:moveTo>
                    <a:pt x="3287" y="1886"/>
                  </a:moveTo>
                  <a:cubicBezTo>
                    <a:pt x="3287" y="1896"/>
                    <a:pt x="3297" y="1896"/>
                    <a:pt x="3287" y="1906"/>
                  </a:cubicBezTo>
                  <a:lnTo>
                    <a:pt x="3287" y="1896"/>
                  </a:lnTo>
                  <a:lnTo>
                    <a:pt x="3287" y="1886"/>
                  </a:lnTo>
                  <a:close/>
                  <a:moveTo>
                    <a:pt x="6863" y="1896"/>
                  </a:moveTo>
                  <a:cubicBezTo>
                    <a:pt x="6873" y="1896"/>
                    <a:pt x="6884" y="1896"/>
                    <a:pt x="6884" y="1917"/>
                  </a:cubicBezTo>
                  <a:cubicBezTo>
                    <a:pt x="6873" y="1906"/>
                    <a:pt x="6873" y="1896"/>
                    <a:pt x="6863" y="1896"/>
                  </a:cubicBezTo>
                  <a:close/>
                  <a:moveTo>
                    <a:pt x="3545" y="1961"/>
                  </a:moveTo>
                  <a:cubicBezTo>
                    <a:pt x="3545" y="1961"/>
                    <a:pt x="3545" y="1971"/>
                    <a:pt x="3556" y="1971"/>
                  </a:cubicBezTo>
                  <a:lnTo>
                    <a:pt x="3545" y="1981"/>
                  </a:lnTo>
                  <a:lnTo>
                    <a:pt x="3545" y="1961"/>
                  </a:lnTo>
                  <a:close/>
                  <a:moveTo>
                    <a:pt x="4396" y="2199"/>
                  </a:moveTo>
                  <a:lnTo>
                    <a:pt x="4386" y="2209"/>
                  </a:lnTo>
                  <a:cubicBezTo>
                    <a:pt x="4386" y="2209"/>
                    <a:pt x="4386" y="2199"/>
                    <a:pt x="4396" y="2199"/>
                  </a:cubicBezTo>
                  <a:close/>
                  <a:moveTo>
                    <a:pt x="2240" y="2263"/>
                  </a:moveTo>
                  <a:lnTo>
                    <a:pt x="2253" y="2274"/>
                  </a:lnTo>
                  <a:lnTo>
                    <a:pt x="2240" y="2274"/>
                  </a:lnTo>
                  <a:lnTo>
                    <a:pt x="2240" y="2263"/>
                  </a:lnTo>
                  <a:close/>
                  <a:moveTo>
                    <a:pt x="5808" y="2359"/>
                  </a:moveTo>
                  <a:cubicBezTo>
                    <a:pt x="5808" y="2359"/>
                    <a:pt x="5808" y="2369"/>
                    <a:pt x="5795" y="2369"/>
                  </a:cubicBezTo>
                  <a:lnTo>
                    <a:pt x="5795" y="2359"/>
                  </a:lnTo>
                  <a:close/>
                  <a:moveTo>
                    <a:pt x="3070" y="2392"/>
                  </a:moveTo>
                  <a:lnTo>
                    <a:pt x="3080" y="2403"/>
                  </a:lnTo>
                  <a:lnTo>
                    <a:pt x="3070" y="2403"/>
                  </a:lnTo>
                  <a:lnTo>
                    <a:pt x="3070" y="2392"/>
                  </a:lnTo>
                  <a:close/>
                  <a:moveTo>
                    <a:pt x="6043" y="2488"/>
                  </a:moveTo>
                  <a:lnTo>
                    <a:pt x="6033" y="2498"/>
                  </a:lnTo>
                  <a:cubicBezTo>
                    <a:pt x="6033" y="2488"/>
                    <a:pt x="6033" y="2488"/>
                    <a:pt x="6043" y="2488"/>
                  </a:cubicBezTo>
                  <a:close/>
                  <a:moveTo>
                    <a:pt x="2757" y="2801"/>
                  </a:moveTo>
                  <a:cubicBezTo>
                    <a:pt x="2757" y="2811"/>
                    <a:pt x="2746" y="2811"/>
                    <a:pt x="2746" y="2811"/>
                  </a:cubicBezTo>
                  <a:lnTo>
                    <a:pt x="2757" y="2801"/>
                  </a:lnTo>
                  <a:close/>
                  <a:moveTo>
                    <a:pt x="5107" y="4084"/>
                  </a:moveTo>
                  <a:cubicBezTo>
                    <a:pt x="5107" y="4084"/>
                    <a:pt x="5107" y="4094"/>
                    <a:pt x="5097" y="4094"/>
                  </a:cubicBezTo>
                  <a:lnTo>
                    <a:pt x="5097" y="4084"/>
                  </a:lnTo>
                  <a:close/>
                  <a:moveTo>
                    <a:pt x="3545" y="4159"/>
                  </a:moveTo>
                  <a:cubicBezTo>
                    <a:pt x="3545" y="4159"/>
                    <a:pt x="3545" y="4169"/>
                    <a:pt x="3533" y="4169"/>
                  </a:cubicBezTo>
                  <a:cubicBezTo>
                    <a:pt x="3533" y="4169"/>
                    <a:pt x="3533" y="4159"/>
                    <a:pt x="3545" y="4159"/>
                  </a:cubicBezTo>
                  <a:close/>
                  <a:moveTo>
                    <a:pt x="4332" y="4278"/>
                  </a:moveTo>
                  <a:cubicBezTo>
                    <a:pt x="4321" y="4278"/>
                    <a:pt x="4321" y="4288"/>
                    <a:pt x="4321" y="4288"/>
                  </a:cubicBezTo>
                  <a:lnTo>
                    <a:pt x="4321" y="4278"/>
                  </a:lnTo>
                  <a:close/>
                  <a:moveTo>
                    <a:pt x="7445" y="4448"/>
                  </a:moveTo>
                  <a:cubicBezTo>
                    <a:pt x="7455" y="4461"/>
                    <a:pt x="7455" y="4461"/>
                    <a:pt x="7455" y="4471"/>
                  </a:cubicBezTo>
                  <a:lnTo>
                    <a:pt x="7445" y="4471"/>
                  </a:lnTo>
                  <a:lnTo>
                    <a:pt x="7445" y="4448"/>
                  </a:lnTo>
                  <a:close/>
                  <a:moveTo>
                    <a:pt x="5710" y="4526"/>
                  </a:moveTo>
                  <a:cubicBezTo>
                    <a:pt x="5710" y="4536"/>
                    <a:pt x="5710" y="4546"/>
                    <a:pt x="5699" y="4546"/>
                  </a:cubicBezTo>
                  <a:lnTo>
                    <a:pt x="5689" y="4546"/>
                  </a:lnTo>
                  <a:lnTo>
                    <a:pt x="5710" y="4526"/>
                  </a:lnTo>
                  <a:close/>
                  <a:moveTo>
                    <a:pt x="6496" y="4590"/>
                  </a:moveTo>
                  <a:cubicBezTo>
                    <a:pt x="6496" y="4590"/>
                    <a:pt x="6496" y="4601"/>
                    <a:pt x="6486" y="4601"/>
                  </a:cubicBezTo>
                  <a:cubicBezTo>
                    <a:pt x="6486" y="4601"/>
                    <a:pt x="6486" y="4590"/>
                    <a:pt x="6496" y="4590"/>
                  </a:cubicBezTo>
                  <a:close/>
                  <a:moveTo>
                    <a:pt x="6206" y="4815"/>
                  </a:moveTo>
                  <a:lnTo>
                    <a:pt x="6206" y="4826"/>
                  </a:lnTo>
                  <a:lnTo>
                    <a:pt x="6196" y="4826"/>
                  </a:lnTo>
                  <a:lnTo>
                    <a:pt x="6206" y="4815"/>
                  </a:lnTo>
                  <a:close/>
                  <a:moveTo>
                    <a:pt x="6604" y="4914"/>
                  </a:moveTo>
                  <a:cubicBezTo>
                    <a:pt x="6604" y="4914"/>
                    <a:pt x="6604" y="4924"/>
                    <a:pt x="6594" y="4924"/>
                  </a:cubicBezTo>
                  <a:cubicBezTo>
                    <a:pt x="6594" y="4914"/>
                    <a:pt x="6604" y="4914"/>
                    <a:pt x="6604" y="4914"/>
                  </a:cubicBezTo>
                  <a:close/>
                  <a:moveTo>
                    <a:pt x="1906" y="4934"/>
                  </a:moveTo>
                  <a:cubicBezTo>
                    <a:pt x="1903" y="4938"/>
                    <a:pt x="1900" y="4939"/>
                    <a:pt x="1899" y="4939"/>
                  </a:cubicBezTo>
                  <a:cubicBezTo>
                    <a:pt x="1896" y="4939"/>
                    <a:pt x="1896" y="4934"/>
                    <a:pt x="1896" y="4934"/>
                  </a:cubicBezTo>
                  <a:close/>
                  <a:moveTo>
                    <a:pt x="2920" y="5043"/>
                  </a:moveTo>
                  <a:lnTo>
                    <a:pt x="2930" y="5053"/>
                  </a:lnTo>
                  <a:cubicBezTo>
                    <a:pt x="2930" y="5053"/>
                    <a:pt x="2920" y="5053"/>
                    <a:pt x="2920" y="5043"/>
                  </a:cubicBezTo>
                  <a:close/>
                  <a:moveTo>
                    <a:pt x="6043" y="5302"/>
                  </a:moveTo>
                  <a:cubicBezTo>
                    <a:pt x="6033" y="5302"/>
                    <a:pt x="6033" y="5302"/>
                    <a:pt x="6033" y="5312"/>
                  </a:cubicBezTo>
                  <a:cubicBezTo>
                    <a:pt x="6033" y="5312"/>
                    <a:pt x="6033" y="5302"/>
                    <a:pt x="6023" y="5302"/>
                  </a:cubicBezTo>
                  <a:close/>
                  <a:moveTo>
                    <a:pt x="7295" y="5547"/>
                  </a:moveTo>
                  <a:lnTo>
                    <a:pt x="7305" y="5560"/>
                  </a:lnTo>
                  <a:lnTo>
                    <a:pt x="7295" y="5560"/>
                  </a:lnTo>
                  <a:lnTo>
                    <a:pt x="7295" y="5547"/>
                  </a:lnTo>
                  <a:close/>
                  <a:moveTo>
                    <a:pt x="1627" y="5741"/>
                  </a:moveTo>
                  <a:lnTo>
                    <a:pt x="1627" y="5754"/>
                  </a:lnTo>
                  <a:lnTo>
                    <a:pt x="1616" y="5754"/>
                  </a:lnTo>
                  <a:cubicBezTo>
                    <a:pt x="1627" y="5754"/>
                    <a:pt x="1627" y="5754"/>
                    <a:pt x="1627" y="5741"/>
                  </a:cubicBezTo>
                  <a:close/>
                  <a:moveTo>
                    <a:pt x="6217" y="5785"/>
                  </a:moveTo>
                  <a:cubicBezTo>
                    <a:pt x="6217" y="5790"/>
                    <a:pt x="6214" y="5790"/>
                    <a:pt x="6211" y="5790"/>
                  </a:cubicBezTo>
                  <a:cubicBezTo>
                    <a:pt x="6209" y="5790"/>
                    <a:pt x="6206" y="5790"/>
                    <a:pt x="6206" y="5795"/>
                  </a:cubicBezTo>
                  <a:cubicBezTo>
                    <a:pt x="6206" y="5785"/>
                    <a:pt x="6206" y="5785"/>
                    <a:pt x="6217" y="5785"/>
                  </a:cubicBezTo>
                  <a:close/>
                  <a:moveTo>
                    <a:pt x="5666" y="5914"/>
                  </a:moveTo>
                  <a:lnTo>
                    <a:pt x="5666" y="5925"/>
                  </a:lnTo>
                  <a:cubicBezTo>
                    <a:pt x="5655" y="5925"/>
                    <a:pt x="5655" y="5914"/>
                    <a:pt x="5655" y="5914"/>
                  </a:cubicBezTo>
                  <a:close/>
                  <a:moveTo>
                    <a:pt x="1800" y="5958"/>
                  </a:moveTo>
                  <a:lnTo>
                    <a:pt x="1800" y="5969"/>
                  </a:lnTo>
                  <a:lnTo>
                    <a:pt x="1787" y="5958"/>
                  </a:lnTo>
                  <a:close/>
                  <a:moveTo>
                    <a:pt x="5689" y="5969"/>
                  </a:moveTo>
                  <a:lnTo>
                    <a:pt x="5699" y="5979"/>
                  </a:lnTo>
                  <a:cubicBezTo>
                    <a:pt x="5689" y="5979"/>
                    <a:pt x="5689" y="5969"/>
                    <a:pt x="5689" y="5969"/>
                  </a:cubicBezTo>
                  <a:close/>
                  <a:moveTo>
                    <a:pt x="3168" y="6088"/>
                  </a:moveTo>
                  <a:cubicBezTo>
                    <a:pt x="3168" y="6098"/>
                    <a:pt x="3158" y="6098"/>
                    <a:pt x="3158" y="6108"/>
                  </a:cubicBezTo>
                  <a:cubicBezTo>
                    <a:pt x="3158" y="6098"/>
                    <a:pt x="3158" y="6098"/>
                    <a:pt x="3168" y="6088"/>
                  </a:cubicBezTo>
                  <a:close/>
                  <a:moveTo>
                    <a:pt x="8210" y="6142"/>
                  </a:moveTo>
                  <a:cubicBezTo>
                    <a:pt x="8210" y="6142"/>
                    <a:pt x="8210" y="6152"/>
                    <a:pt x="8200" y="6152"/>
                  </a:cubicBezTo>
                  <a:cubicBezTo>
                    <a:pt x="8200" y="6152"/>
                    <a:pt x="8200" y="6142"/>
                    <a:pt x="8210" y="6142"/>
                  </a:cubicBezTo>
                  <a:close/>
                  <a:moveTo>
                    <a:pt x="1120" y="6282"/>
                  </a:moveTo>
                  <a:cubicBezTo>
                    <a:pt x="1120" y="6282"/>
                    <a:pt x="1120" y="6292"/>
                    <a:pt x="1130" y="6292"/>
                  </a:cubicBezTo>
                  <a:lnTo>
                    <a:pt x="1120" y="6292"/>
                  </a:lnTo>
                  <a:lnTo>
                    <a:pt x="1120" y="6282"/>
                  </a:lnTo>
                  <a:close/>
                  <a:moveTo>
                    <a:pt x="4316" y="6308"/>
                  </a:moveTo>
                  <a:lnTo>
                    <a:pt x="4316" y="6308"/>
                  </a:lnTo>
                  <a:cubicBezTo>
                    <a:pt x="4317" y="6308"/>
                    <a:pt x="4325" y="6313"/>
                    <a:pt x="4332" y="6313"/>
                  </a:cubicBezTo>
                  <a:lnTo>
                    <a:pt x="4321" y="6313"/>
                  </a:lnTo>
                  <a:cubicBezTo>
                    <a:pt x="4317" y="6309"/>
                    <a:pt x="4315" y="6308"/>
                    <a:pt x="4316" y="6308"/>
                  </a:cubicBezTo>
                  <a:close/>
                  <a:moveTo>
                    <a:pt x="2382" y="6357"/>
                  </a:moveTo>
                  <a:cubicBezTo>
                    <a:pt x="2382" y="6367"/>
                    <a:pt x="2379" y="6369"/>
                    <a:pt x="2375" y="6369"/>
                  </a:cubicBezTo>
                  <a:cubicBezTo>
                    <a:pt x="2372" y="6369"/>
                    <a:pt x="2369" y="6367"/>
                    <a:pt x="2369" y="6367"/>
                  </a:cubicBezTo>
                  <a:cubicBezTo>
                    <a:pt x="2369" y="6357"/>
                    <a:pt x="2382" y="6357"/>
                    <a:pt x="2382" y="6357"/>
                  </a:cubicBezTo>
                  <a:close/>
                  <a:moveTo>
                    <a:pt x="5366" y="6377"/>
                  </a:moveTo>
                  <a:lnTo>
                    <a:pt x="5366" y="6388"/>
                  </a:lnTo>
                  <a:lnTo>
                    <a:pt x="5356" y="6388"/>
                  </a:lnTo>
                  <a:cubicBezTo>
                    <a:pt x="5366" y="6388"/>
                    <a:pt x="5366" y="6388"/>
                    <a:pt x="5366" y="6377"/>
                  </a:cubicBezTo>
                  <a:close/>
                  <a:moveTo>
                    <a:pt x="1218" y="6411"/>
                  </a:moveTo>
                  <a:cubicBezTo>
                    <a:pt x="1218" y="6421"/>
                    <a:pt x="1229" y="6432"/>
                    <a:pt x="1218" y="6442"/>
                  </a:cubicBezTo>
                  <a:cubicBezTo>
                    <a:pt x="1210" y="6442"/>
                    <a:pt x="1207" y="6442"/>
                    <a:pt x="1206" y="6445"/>
                  </a:cubicBezTo>
                  <a:lnTo>
                    <a:pt x="1206" y="6445"/>
                  </a:lnTo>
                  <a:cubicBezTo>
                    <a:pt x="1208" y="6429"/>
                    <a:pt x="1218" y="6420"/>
                    <a:pt x="1218" y="6411"/>
                  </a:cubicBezTo>
                  <a:close/>
                  <a:moveTo>
                    <a:pt x="150" y="6465"/>
                  </a:moveTo>
                  <a:lnTo>
                    <a:pt x="150" y="6475"/>
                  </a:lnTo>
                  <a:cubicBezTo>
                    <a:pt x="150" y="6475"/>
                    <a:pt x="150" y="6465"/>
                    <a:pt x="140" y="6465"/>
                  </a:cubicBezTo>
                  <a:close/>
                  <a:moveTo>
                    <a:pt x="5506" y="6540"/>
                  </a:moveTo>
                  <a:lnTo>
                    <a:pt x="5516" y="6550"/>
                  </a:lnTo>
                  <a:cubicBezTo>
                    <a:pt x="5506" y="6550"/>
                    <a:pt x="5506" y="6540"/>
                    <a:pt x="5506" y="6540"/>
                  </a:cubicBezTo>
                  <a:close/>
                  <a:moveTo>
                    <a:pt x="5860" y="6884"/>
                  </a:moveTo>
                  <a:cubicBezTo>
                    <a:pt x="5849" y="6884"/>
                    <a:pt x="5849" y="6894"/>
                    <a:pt x="5849" y="6894"/>
                  </a:cubicBezTo>
                  <a:lnTo>
                    <a:pt x="5849" y="6884"/>
                  </a:lnTo>
                  <a:close/>
                  <a:moveTo>
                    <a:pt x="1627" y="7003"/>
                  </a:moveTo>
                  <a:lnTo>
                    <a:pt x="1637" y="7013"/>
                  </a:lnTo>
                  <a:lnTo>
                    <a:pt x="1616" y="7013"/>
                  </a:lnTo>
                  <a:cubicBezTo>
                    <a:pt x="1616" y="7013"/>
                    <a:pt x="1616" y="7003"/>
                    <a:pt x="1627" y="7003"/>
                  </a:cubicBezTo>
                  <a:close/>
                  <a:moveTo>
                    <a:pt x="6336" y="7122"/>
                  </a:moveTo>
                  <a:lnTo>
                    <a:pt x="6325" y="7132"/>
                  </a:lnTo>
                  <a:lnTo>
                    <a:pt x="6325" y="7122"/>
                  </a:lnTo>
                  <a:close/>
                  <a:moveTo>
                    <a:pt x="3168" y="7132"/>
                  </a:moveTo>
                  <a:lnTo>
                    <a:pt x="3168" y="7143"/>
                  </a:lnTo>
                  <a:cubicBezTo>
                    <a:pt x="3168" y="7143"/>
                    <a:pt x="3158" y="7143"/>
                    <a:pt x="3158" y="7153"/>
                  </a:cubicBezTo>
                  <a:cubicBezTo>
                    <a:pt x="3158" y="7143"/>
                    <a:pt x="3158" y="7143"/>
                    <a:pt x="3168" y="7132"/>
                  </a:cubicBezTo>
                  <a:close/>
                  <a:moveTo>
                    <a:pt x="7853" y="7241"/>
                  </a:moveTo>
                  <a:lnTo>
                    <a:pt x="7864" y="7251"/>
                  </a:lnTo>
                  <a:lnTo>
                    <a:pt x="7853" y="7251"/>
                  </a:lnTo>
                  <a:lnTo>
                    <a:pt x="7853" y="7241"/>
                  </a:lnTo>
                  <a:close/>
                  <a:moveTo>
                    <a:pt x="701" y="7272"/>
                  </a:moveTo>
                  <a:lnTo>
                    <a:pt x="701" y="7282"/>
                  </a:lnTo>
                  <a:lnTo>
                    <a:pt x="688" y="7272"/>
                  </a:lnTo>
                  <a:close/>
                  <a:moveTo>
                    <a:pt x="3620" y="7282"/>
                  </a:moveTo>
                  <a:cubicBezTo>
                    <a:pt x="3631" y="7282"/>
                    <a:pt x="3631" y="7293"/>
                    <a:pt x="3631" y="7293"/>
                  </a:cubicBezTo>
                  <a:cubicBezTo>
                    <a:pt x="3631" y="7293"/>
                    <a:pt x="3620" y="7293"/>
                    <a:pt x="3620" y="7282"/>
                  </a:cubicBezTo>
                  <a:close/>
                  <a:moveTo>
                    <a:pt x="5883" y="7510"/>
                  </a:moveTo>
                  <a:lnTo>
                    <a:pt x="5883" y="7520"/>
                  </a:lnTo>
                  <a:lnTo>
                    <a:pt x="5873" y="7520"/>
                  </a:lnTo>
                  <a:cubicBezTo>
                    <a:pt x="5873" y="7520"/>
                    <a:pt x="5883" y="7520"/>
                    <a:pt x="5883" y="7510"/>
                  </a:cubicBezTo>
                  <a:close/>
                  <a:moveTo>
                    <a:pt x="3597" y="7629"/>
                  </a:moveTo>
                  <a:cubicBezTo>
                    <a:pt x="3597" y="7639"/>
                    <a:pt x="3610" y="7649"/>
                    <a:pt x="3620" y="7660"/>
                  </a:cubicBezTo>
                  <a:lnTo>
                    <a:pt x="3587" y="7660"/>
                  </a:lnTo>
                  <a:cubicBezTo>
                    <a:pt x="3587" y="7649"/>
                    <a:pt x="3587" y="7639"/>
                    <a:pt x="3597" y="7629"/>
                  </a:cubicBezTo>
                  <a:close/>
                  <a:moveTo>
                    <a:pt x="7424" y="7745"/>
                  </a:moveTo>
                  <a:lnTo>
                    <a:pt x="7424" y="7758"/>
                  </a:lnTo>
                  <a:lnTo>
                    <a:pt x="7411" y="7758"/>
                  </a:lnTo>
                  <a:cubicBezTo>
                    <a:pt x="7411" y="7745"/>
                    <a:pt x="7424" y="7745"/>
                    <a:pt x="7424" y="7745"/>
                  </a:cubicBezTo>
                  <a:close/>
                  <a:moveTo>
                    <a:pt x="5829" y="7962"/>
                  </a:moveTo>
                  <a:cubicBezTo>
                    <a:pt x="5829" y="7973"/>
                    <a:pt x="5818" y="7973"/>
                    <a:pt x="5818" y="7973"/>
                  </a:cubicBezTo>
                  <a:lnTo>
                    <a:pt x="5829" y="7962"/>
                  </a:lnTo>
                  <a:close/>
                  <a:moveTo>
                    <a:pt x="1185" y="7993"/>
                  </a:moveTo>
                  <a:cubicBezTo>
                    <a:pt x="1185" y="7993"/>
                    <a:pt x="1174" y="7993"/>
                    <a:pt x="1174" y="8004"/>
                  </a:cubicBezTo>
                  <a:lnTo>
                    <a:pt x="1174" y="7993"/>
                  </a:lnTo>
                  <a:close/>
                  <a:moveTo>
                    <a:pt x="7282" y="8156"/>
                  </a:moveTo>
                  <a:cubicBezTo>
                    <a:pt x="7272" y="8167"/>
                    <a:pt x="7272" y="8177"/>
                    <a:pt x="7261" y="8177"/>
                  </a:cubicBezTo>
                  <a:cubicBezTo>
                    <a:pt x="7261" y="8167"/>
                    <a:pt x="7272" y="8156"/>
                    <a:pt x="7282" y="8156"/>
                  </a:cubicBezTo>
                  <a:close/>
                  <a:moveTo>
                    <a:pt x="2974" y="8296"/>
                  </a:moveTo>
                  <a:lnTo>
                    <a:pt x="2974" y="8306"/>
                  </a:lnTo>
                  <a:cubicBezTo>
                    <a:pt x="2964" y="8296"/>
                    <a:pt x="2974" y="8296"/>
                    <a:pt x="2974" y="8296"/>
                  </a:cubicBezTo>
                  <a:close/>
                  <a:moveTo>
                    <a:pt x="3610" y="8340"/>
                  </a:moveTo>
                  <a:cubicBezTo>
                    <a:pt x="3610" y="8340"/>
                    <a:pt x="3620" y="8350"/>
                    <a:pt x="3620" y="8361"/>
                  </a:cubicBezTo>
                  <a:cubicBezTo>
                    <a:pt x="3620" y="8350"/>
                    <a:pt x="3610" y="8350"/>
                    <a:pt x="3610" y="8340"/>
                  </a:cubicBezTo>
                  <a:close/>
                  <a:moveTo>
                    <a:pt x="2552" y="8361"/>
                  </a:moveTo>
                  <a:lnTo>
                    <a:pt x="2552" y="8371"/>
                  </a:lnTo>
                  <a:lnTo>
                    <a:pt x="2542" y="8361"/>
                  </a:lnTo>
                  <a:close/>
                  <a:moveTo>
                    <a:pt x="5128" y="8415"/>
                  </a:moveTo>
                  <a:lnTo>
                    <a:pt x="5128" y="8425"/>
                  </a:lnTo>
                  <a:cubicBezTo>
                    <a:pt x="5118" y="8425"/>
                    <a:pt x="5118" y="8415"/>
                    <a:pt x="5118" y="8415"/>
                  </a:cubicBezTo>
                  <a:close/>
                  <a:moveTo>
                    <a:pt x="3362" y="8586"/>
                  </a:moveTo>
                  <a:cubicBezTo>
                    <a:pt x="3352" y="8586"/>
                    <a:pt x="3352" y="8598"/>
                    <a:pt x="3339" y="8609"/>
                  </a:cubicBezTo>
                  <a:lnTo>
                    <a:pt x="3339" y="8586"/>
                  </a:lnTo>
                  <a:close/>
                  <a:moveTo>
                    <a:pt x="7670" y="8748"/>
                  </a:moveTo>
                  <a:cubicBezTo>
                    <a:pt x="7660" y="8748"/>
                    <a:pt x="7660" y="8748"/>
                    <a:pt x="7660" y="8759"/>
                  </a:cubicBezTo>
                  <a:lnTo>
                    <a:pt x="7660" y="8748"/>
                  </a:lnTo>
                  <a:close/>
                  <a:moveTo>
                    <a:pt x="2154" y="8867"/>
                  </a:moveTo>
                  <a:lnTo>
                    <a:pt x="2154" y="8878"/>
                  </a:lnTo>
                  <a:lnTo>
                    <a:pt x="2144" y="8867"/>
                  </a:lnTo>
                  <a:close/>
                  <a:moveTo>
                    <a:pt x="2736" y="8986"/>
                  </a:moveTo>
                  <a:cubicBezTo>
                    <a:pt x="2746" y="8986"/>
                    <a:pt x="2746" y="8986"/>
                    <a:pt x="2746" y="8997"/>
                  </a:cubicBezTo>
                  <a:lnTo>
                    <a:pt x="2736" y="8997"/>
                  </a:lnTo>
                  <a:lnTo>
                    <a:pt x="2736" y="8986"/>
                  </a:lnTo>
                  <a:close/>
                  <a:moveTo>
                    <a:pt x="1971" y="9051"/>
                  </a:moveTo>
                  <a:lnTo>
                    <a:pt x="1981" y="9061"/>
                  </a:lnTo>
                  <a:lnTo>
                    <a:pt x="1960" y="9061"/>
                  </a:lnTo>
                  <a:lnTo>
                    <a:pt x="1971" y="9051"/>
                  </a:lnTo>
                  <a:close/>
                  <a:moveTo>
                    <a:pt x="7539" y="9085"/>
                  </a:moveTo>
                  <a:cubicBezTo>
                    <a:pt x="7541" y="9085"/>
                    <a:pt x="7541" y="9087"/>
                    <a:pt x="7541" y="9092"/>
                  </a:cubicBezTo>
                  <a:lnTo>
                    <a:pt x="7530" y="9092"/>
                  </a:lnTo>
                  <a:cubicBezTo>
                    <a:pt x="7535" y="9087"/>
                    <a:pt x="7538" y="9085"/>
                    <a:pt x="7539" y="9085"/>
                  </a:cubicBezTo>
                  <a:close/>
                  <a:moveTo>
                    <a:pt x="7585" y="9157"/>
                  </a:moveTo>
                  <a:cubicBezTo>
                    <a:pt x="7585" y="9157"/>
                    <a:pt x="7585" y="9167"/>
                    <a:pt x="7574" y="9167"/>
                  </a:cubicBezTo>
                  <a:lnTo>
                    <a:pt x="7574" y="9157"/>
                  </a:lnTo>
                  <a:close/>
                  <a:moveTo>
                    <a:pt x="1130" y="9286"/>
                  </a:moveTo>
                  <a:lnTo>
                    <a:pt x="1130" y="9297"/>
                  </a:lnTo>
                  <a:lnTo>
                    <a:pt x="1120" y="9297"/>
                  </a:lnTo>
                  <a:cubicBezTo>
                    <a:pt x="1130" y="9297"/>
                    <a:pt x="1130" y="9297"/>
                    <a:pt x="1130" y="9286"/>
                  </a:cubicBezTo>
                  <a:close/>
                  <a:moveTo>
                    <a:pt x="2726" y="9491"/>
                  </a:moveTo>
                  <a:cubicBezTo>
                    <a:pt x="2736" y="9491"/>
                    <a:pt x="2736" y="9491"/>
                    <a:pt x="2736" y="9503"/>
                  </a:cubicBezTo>
                  <a:cubicBezTo>
                    <a:pt x="2736" y="9503"/>
                    <a:pt x="2726" y="9503"/>
                    <a:pt x="2726" y="9514"/>
                  </a:cubicBezTo>
                  <a:lnTo>
                    <a:pt x="2726" y="9491"/>
                  </a:lnTo>
                  <a:close/>
                  <a:moveTo>
                    <a:pt x="3533" y="9535"/>
                  </a:moveTo>
                  <a:cubicBezTo>
                    <a:pt x="3533" y="9545"/>
                    <a:pt x="3522" y="9545"/>
                    <a:pt x="3522" y="9545"/>
                  </a:cubicBezTo>
                  <a:lnTo>
                    <a:pt x="3533" y="9535"/>
                  </a:lnTo>
                  <a:close/>
                  <a:moveTo>
                    <a:pt x="4774" y="9762"/>
                  </a:moveTo>
                  <a:cubicBezTo>
                    <a:pt x="4761" y="9762"/>
                    <a:pt x="4761" y="9762"/>
                    <a:pt x="4761" y="9772"/>
                  </a:cubicBezTo>
                  <a:lnTo>
                    <a:pt x="4761" y="9762"/>
                  </a:lnTo>
                  <a:close/>
                  <a:moveTo>
                    <a:pt x="4913" y="9977"/>
                  </a:moveTo>
                  <a:lnTo>
                    <a:pt x="4913" y="9987"/>
                  </a:lnTo>
                  <a:lnTo>
                    <a:pt x="4903" y="9987"/>
                  </a:lnTo>
                  <a:cubicBezTo>
                    <a:pt x="4903" y="9987"/>
                    <a:pt x="4903" y="9977"/>
                    <a:pt x="4913" y="9977"/>
                  </a:cubicBezTo>
                  <a:close/>
                  <a:moveTo>
                    <a:pt x="4567" y="10041"/>
                  </a:moveTo>
                  <a:lnTo>
                    <a:pt x="4567" y="10052"/>
                  </a:lnTo>
                  <a:cubicBezTo>
                    <a:pt x="4557" y="10062"/>
                    <a:pt x="4557" y="10062"/>
                    <a:pt x="4546" y="10072"/>
                  </a:cubicBezTo>
                  <a:cubicBezTo>
                    <a:pt x="4546" y="10062"/>
                    <a:pt x="4546" y="10052"/>
                    <a:pt x="4567" y="10041"/>
                  </a:cubicBezTo>
                  <a:close/>
                  <a:moveTo>
                    <a:pt x="4849" y="10246"/>
                  </a:moveTo>
                  <a:lnTo>
                    <a:pt x="4859" y="10256"/>
                  </a:lnTo>
                  <a:lnTo>
                    <a:pt x="4838" y="10256"/>
                  </a:lnTo>
                  <a:cubicBezTo>
                    <a:pt x="4849" y="10256"/>
                    <a:pt x="4849" y="10246"/>
                    <a:pt x="4849" y="10246"/>
                  </a:cubicBezTo>
                  <a:close/>
                  <a:moveTo>
                    <a:pt x="4815" y="10538"/>
                  </a:moveTo>
                  <a:cubicBezTo>
                    <a:pt x="4815" y="10548"/>
                    <a:pt x="4815" y="10548"/>
                    <a:pt x="4805" y="10548"/>
                  </a:cubicBezTo>
                  <a:lnTo>
                    <a:pt x="4815" y="10538"/>
                  </a:lnTo>
                  <a:close/>
                  <a:moveTo>
                    <a:pt x="4008" y="1"/>
                  </a:moveTo>
                  <a:lnTo>
                    <a:pt x="4008" y="11"/>
                  </a:lnTo>
                  <a:lnTo>
                    <a:pt x="3845" y="11"/>
                  </a:lnTo>
                  <a:cubicBezTo>
                    <a:pt x="3832" y="14"/>
                    <a:pt x="3819" y="14"/>
                    <a:pt x="3807" y="14"/>
                  </a:cubicBezTo>
                  <a:cubicBezTo>
                    <a:pt x="3794" y="14"/>
                    <a:pt x="3782" y="14"/>
                    <a:pt x="3770" y="14"/>
                  </a:cubicBezTo>
                  <a:cubicBezTo>
                    <a:pt x="3746" y="14"/>
                    <a:pt x="3723" y="16"/>
                    <a:pt x="3695" y="32"/>
                  </a:cubicBezTo>
                  <a:cubicBezTo>
                    <a:pt x="3675" y="32"/>
                    <a:pt x="3641" y="32"/>
                    <a:pt x="3610" y="42"/>
                  </a:cubicBezTo>
                  <a:cubicBezTo>
                    <a:pt x="3481" y="42"/>
                    <a:pt x="3339" y="42"/>
                    <a:pt x="3209" y="65"/>
                  </a:cubicBezTo>
                  <a:cubicBezTo>
                    <a:pt x="3124" y="65"/>
                    <a:pt x="3028" y="76"/>
                    <a:pt x="2940" y="86"/>
                  </a:cubicBezTo>
                  <a:cubicBezTo>
                    <a:pt x="2746" y="107"/>
                    <a:pt x="2563" y="161"/>
                    <a:pt x="2392" y="259"/>
                  </a:cubicBezTo>
                  <a:cubicBezTo>
                    <a:pt x="2382" y="270"/>
                    <a:pt x="2369" y="280"/>
                    <a:pt x="2359" y="290"/>
                  </a:cubicBezTo>
                  <a:cubicBezTo>
                    <a:pt x="2219" y="376"/>
                    <a:pt x="2123" y="494"/>
                    <a:pt x="2035" y="634"/>
                  </a:cubicBezTo>
                  <a:cubicBezTo>
                    <a:pt x="1981" y="722"/>
                    <a:pt x="1929" y="807"/>
                    <a:pt x="1896" y="906"/>
                  </a:cubicBezTo>
                  <a:cubicBezTo>
                    <a:pt x="1865" y="991"/>
                    <a:pt x="1831" y="1066"/>
                    <a:pt x="1810" y="1151"/>
                  </a:cubicBezTo>
                  <a:cubicBezTo>
                    <a:pt x="1777" y="1239"/>
                    <a:pt x="1746" y="1314"/>
                    <a:pt x="1735" y="1400"/>
                  </a:cubicBezTo>
                  <a:cubicBezTo>
                    <a:pt x="1691" y="1529"/>
                    <a:pt x="1658" y="1658"/>
                    <a:pt x="1637" y="1787"/>
                  </a:cubicBezTo>
                  <a:lnTo>
                    <a:pt x="1637" y="1811"/>
                  </a:lnTo>
                  <a:cubicBezTo>
                    <a:pt x="1616" y="1906"/>
                    <a:pt x="1637" y="1981"/>
                    <a:pt x="1691" y="2056"/>
                  </a:cubicBezTo>
                  <a:cubicBezTo>
                    <a:pt x="1637" y="2100"/>
                    <a:pt x="1583" y="2144"/>
                    <a:pt x="1541" y="2186"/>
                  </a:cubicBezTo>
                  <a:cubicBezTo>
                    <a:pt x="1433" y="2284"/>
                    <a:pt x="1314" y="2349"/>
                    <a:pt x="1218" y="2444"/>
                  </a:cubicBezTo>
                  <a:cubicBezTo>
                    <a:pt x="1089" y="2532"/>
                    <a:pt x="960" y="2617"/>
                    <a:pt x="841" y="2726"/>
                  </a:cubicBezTo>
                  <a:cubicBezTo>
                    <a:pt x="786" y="2757"/>
                    <a:pt x="732" y="2811"/>
                    <a:pt x="678" y="2866"/>
                  </a:cubicBezTo>
                  <a:cubicBezTo>
                    <a:pt x="572" y="2961"/>
                    <a:pt x="473" y="3070"/>
                    <a:pt x="409" y="3199"/>
                  </a:cubicBezTo>
                  <a:cubicBezTo>
                    <a:pt x="259" y="3427"/>
                    <a:pt x="171" y="3672"/>
                    <a:pt x="140" y="3944"/>
                  </a:cubicBezTo>
                  <a:cubicBezTo>
                    <a:pt x="96" y="4115"/>
                    <a:pt x="65" y="4298"/>
                    <a:pt x="65" y="4482"/>
                  </a:cubicBezTo>
                  <a:lnTo>
                    <a:pt x="65" y="4536"/>
                  </a:lnTo>
                  <a:cubicBezTo>
                    <a:pt x="42" y="4577"/>
                    <a:pt x="55" y="4632"/>
                    <a:pt x="42" y="4686"/>
                  </a:cubicBezTo>
                  <a:cubicBezTo>
                    <a:pt x="31" y="4730"/>
                    <a:pt x="42" y="4784"/>
                    <a:pt x="31" y="4836"/>
                  </a:cubicBezTo>
                  <a:lnTo>
                    <a:pt x="31" y="4870"/>
                  </a:lnTo>
                  <a:cubicBezTo>
                    <a:pt x="21" y="4955"/>
                    <a:pt x="31" y="5030"/>
                    <a:pt x="21" y="5118"/>
                  </a:cubicBezTo>
                  <a:lnTo>
                    <a:pt x="21" y="5526"/>
                  </a:lnTo>
                  <a:cubicBezTo>
                    <a:pt x="11" y="6000"/>
                    <a:pt x="0" y="6465"/>
                    <a:pt x="11" y="6938"/>
                  </a:cubicBezTo>
                  <a:cubicBezTo>
                    <a:pt x="11" y="6959"/>
                    <a:pt x="11" y="6982"/>
                    <a:pt x="21" y="6993"/>
                  </a:cubicBezTo>
                  <a:cubicBezTo>
                    <a:pt x="21" y="7122"/>
                    <a:pt x="21" y="7241"/>
                    <a:pt x="31" y="7370"/>
                  </a:cubicBezTo>
                  <a:cubicBezTo>
                    <a:pt x="42" y="7670"/>
                    <a:pt x="65" y="7973"/>
                    <a:pt x="96" y="8275"/>
                  </a:cubicBezTo>
                  <a:cubicBezTo>
                    <a:pt x="106" y="8415"/>
                    <a:pt x="119" y="8544"/>
                    <a:pt x="150" y="8673"/>
                  </a:cubicBezTo>
                  <a:cubicBezTo>
                    <a:pt x="171" y="8834"/>
                    <a:pt x="205" y="8986"/>
                    <a:pt x="259" y="9136"/>
                  </a:cubicBezTo>
                  <a:cubicBezTo>
                    <a:pt x="378" y="9426"/>
                    <a:pt x="548" y="9664"/>
                    <a:pt x="817" y="9837"/>
                  </a:cubicBezTo>
                  <a:cubicBezTo>
                    <a:pt x="830" y="9847"/>
                    <a:pt x="841" y="9858"/>
                    <a:pt x="841" y="9858"/>
                  </a:cubicBezTo>
                  <a:cubicBezTo>
                    <a:pt x="1099" y="10041"/>
                    <a:pt x="1368" y="10191"/>
                    <a:pt x="1658" y="10310"/>
                  </a:cubicBezTo>
                  <a:cubicBezTo>
                    <a:pt x="1800" y="10365"/>
                    <a:pt x="1940" y="10419"/>
                    <a:pt x="2079" y="10460"/>
                  </a:cubicBezTo>
                  <a:cubicBezTo>
                    <a:pt x="2253" y="10525"/>
                    <a:pt x="2423" y="10579"/>
                    <a:pt x="2607" y="10623"/>
                  </a:cubicBezTo>
                  <a:cubicBezTo>
                    <a:pt x="2705" y="10654"/>
                    <a:pt x="2811" y="10677"/>
                    <a:pt x="2920" y="10677"/>
                  </a:cubicBezTo>
                  <a:cubicBezTo>
                    <a:pt x="2974" y="10698"/>
                    <a:pt x="3028" y="10708"/>
                    <a:pt x="3093" y="10708"/>
                  </a:cubicBezTo>
                  <a:cubicBezTo>
                    <a:pt x="3233" y="10742"/>
                    <a:pt x="3383" y="10742"/>
                    <a:pt x="3533" y="10752"/>
                  </a:cubicBezTo>
                  <a:cubicBezTo>
                    <a:pt x="3545" y="10763"/>
                    <a:pt x="3556" y="10763"/>
                    <a:pt x="3566" y="10763"/>
                  </a:cubicBezTo>
                  <a:cubicBezTo>
                    <a:pt x="3835" y="10783"/>
                    <a:pt x="4114" y="10796"/>
                    <a:pt x="4386" y="10796"/>
                  </a:cubicBezTo>
                  <a:cubicBezTo>
                    <a:pt x="4407" y="10796"/>
                    <a:pt x="4417" y="10796"/>
                    <a:pt x="4438" y="10783"/>
                  </a:cubicBezTo>
                  <a:cubicBezTo>
                    <a:pt x="4457" y="10781"/>
                    <a:pt x="4476" y="10781"/>
                    <a:pt x="4496" y="10781"/>
                  </a:cubicBezTo>
                  <a:cubicBezTo>
                    <a:pt x="4524" y="10781"/>
                    <a:pt x="4552" y="10782"/>
                    <a:pt x="4580" y="10782"/>
                  </a:cubicBezTo>
                  <a:cubicBezTo>
                    <a:pt x="4624" y="10782"/>
                    <a:pt x="4667" y="10779"/>
                    <a:pt x="4709" y="10763"/>
                  </a:cubicBezTo>
                  <a:cubicBezTo>
                    <a:pt x="4750" y="10766"/>
                    <a:pt x="4791" y="10767"/>
                    <a:pt x="4832" y="10767"/>
                  </a:cubicBezTo>
                  <a:cubicBezTo>
                    <a:pt x="4930" y="10767"/>
                    <a:pt x="5026" y="10760"/>
                    <a:pt x="5118" y="10752"/>
                  </a:cubicBezTo>
                  <a:cubicBezTo>
                    <a:pt x="5182" y="10742"/>
                    <a:pt x="5237" y="10752"/>
                    <a:pt x="5291" y="10732"/>
                  </a:cubicBezTo>
                  <a:cubicBezTo>
                    <a:pt x="5376" y="10732"/>
                    <a:pt x="5451" y="10732"/>
                    <a:pt x="5537" y="10708"/>
                  </a:cubicBezTo>
                  <a:lnTo>
                    <a:pt x="5549" y="10708"/>
                  </a:lnTo>
                  <a:cubicBezTo>
                    <a:pt x="5655" y="10708"/>
                    <a:pt x="5754" y="10688"/>
                    <a:pt x="5849" y="10667"/>
                  </a:cubicBezTo>
                  <a:cubicBezTo>
                    <a:pt x="5893" y="10667"/>
                    <a:pt x="5948" y="10667"/>
                    <a:pt x="5989" y="10644"/>
                  </a:cubicBezTo>
                  <a:cubicBezTo>
                    <a:pt x="6077" y="10644"/>
                    <a:pt x="6173" y="10623"/>
                    <a:pt x="6261" y="10590"/>
                  </a:cubicBezTo>
                  <a:cubicBezTo>
                    <a:pt x="6431" y="10569"/>
                    <a:pt x="6594" y="10525"/>
                    <a:pt x="6754" y="10473"/>
                  </a:cubicBezTo>
                  <a:cubicBezTo>
                    <a:pt x="6884" y="10440"/>
                    <a:pt x="6992" y="10396"/>
                    <a:pt x="7111" y="10354"/>
                  </a:cubicBezTo>
                  <a:cubicBezTo>
                    <a:pt x="7261" y="10310"/>
                    <a:pt x="7401" y="10266"/>
                    <a:pt x="7541" y="10202"/>
                  </a:cubicBezTo>
                  <a:cubicBezTo>
                    <a:pt x="7693" y="10137"/>
                    <a:pt x="7843" y="10052"/>
                    <a:pt x="7983" y="9977"/>
                  </a:cubicBezTo>
                  <a:cubicBezTo>
                    <a:pt x="8081" y="9922"/>
                    <a:pt x="8166" y="9868"/>
                    <a:pt x="8241" y="9793"/>
                  </a:cubicBezTo>
                  <a:cubicBezTo>
                    <a:pt x="8316" y="9728"/>
                    <a:pt x="8381" y="9664"/>
                    <a:pt x="8415" y="9578"/>
                  </a:cubicBezTo>
                  <a:cubicBezTo>
                    <a:pt x="8435" y="9545"/>
                    <a:pt x="8459" y="9524"/>
                    <a:pt x="8479" y="9491"/>
                  </a:cubicBezTo>
                  <a:cubicBezTo>
                    <a:pt x="8544" y="9395"/>
                    <a:pt x="8575" y="9276"/>
                    <a:pt x="8619" y="9157"/>
                  </a:cubicBezTo>
                  <a:cubicBezTo>
                    <a:pt x="8663" y="9017"/>
                    <a:pt x="8704" y="8867"/>
                    <a:pt x="8717" y="8715"/>
                  </a:cubicBezTo>
                  <a:cubicBezTo>
                    <a:pt x="8748" y="8554"/>
                    <a:pt x="8769" y="8381"/>
                    <a:pt x="8782" y="8211"/>
                  </a:cubicBezTo>
                  <a:cubicBezTo>
                    <a:pt x="8802" y="8048"/>
                    <a:pt x="8802" y="7898"/>
                    <a:pt x="8813" y="7735"/>
                  </a:cubicBezTo>
                  <a:cubicBezTo>
                    <a:pt x="8846" y="7670"/>
                    <a:pt x="8823" y="7605"/>
                    <a:pt x="8823" y="7541"/>
                  </a:cubicBezTo>
                  <a:lnTo>
                    <a:pt x="8823" y="7531"/>
                  </a:lnTo>
                  <a:lnTo>
                    <a:pt x="8846" y="7531"/>
                  </a:lnTo>
                  <a:lnTo>
                    <a:pt x="8846" y="7282"/>
                  </a:lnTo>
                  <a:lnTo>
                    <a:pt x="8846" y="7153"/>
                  </a:lnTo>
                  <a:lnTo>
                    <a:pt x="8846" y="6874"/>
                  </a:lnTo>
                  <a:lnTo>
                    <a:pt x="8846" y="6571"/>
                  </a:lnTo>
                  <a:lnTo>
                    <a:pt x="8846" y="6013"/>
                  </a:lnTo>
                  <a:lnTo>
                    <a:pt x="8846" y="5870"/>
                  </a:lnTo>
                  <a:lnTo>
                    <a:pt x="8846" y="5731"/>
                  </a:lnTo>
                  <a:lnTo>
                    <a:pt x="8846" y="5570"/>
                  </a:lnTo>
                  <a:lnTo>
                    <a:pt x="8846" y="5009"/>
                  </a:lnTo>
                  <a:lnTo>
                    <a:pt x="8846" y="4601"/>
                  </a:lnTo>
                  <a:lnTo>
                    <a:pt x="8846" y="4448"/>
                  </a:lnTo>
                  <a:lnTo>
                    <a:pt x="8846" y="4138"/>
                  </a:lnTo>
                  <a:lnTo>
                    <a:pt x="8846" y="4073"/>
                  </a:lnTo>
                  <a:lnTo>
                    <a:pt x="8846" y="3985"/>
                  </a:lnTo>
                  <a:lnTo>
                    <a:pt x="8823" y="3985"/>
                  </a:lnTo>
                  <a:cubicBezTo>
                    <a:pt x="8823" y="3931"/>
                    <a:pt x="8813" y="3879"/>
                    <a:pt x="8802" y="3825"/>
                  </a:cubicBezTo>
                  <a:cubicBezTo>
                    <a:pt x="8769" y="3685"/>
                    <a:pt x="8748" y="3543"/>
                    <a:pt x="8652" y="3427"/>
                  </a:cubicBezTo>
                  <a:cubicBezTo>
                    <a:pt x="8652" y="3414"/>
                    <a:pt x="8640" y="3393"/>
                    <a:pt x="8629" y="3373"/>
                  </a:cubicBezTo>
                  <a:cubicBezTo>
                    <a:pt x="8500" y="3189"/>
                    <a:pt x="8360" y="3016"/>
                    <a:pt x="8187" y="2855"/>
                  </a:cubicBezTo>
                  <a:cubicBezTo>
                    <a:pt x="8071" y="2703"/>
                    <a:pt x="7908" y="2586"/>
                    <a:pt x="7778" y="2444"/>
                  </a:cubicBezTo>
                  <a:cubicBezTo>
                    <a:pt x="7703" y="2349"/>
                    <a:pt x="7618" y="2274"/>
                    <a:pt x="7541" y="2199"/>
                  </a:cubicBezTo>
                  <a:cubicBezTo>
                    <a:pt x="7541" y="2175"/>
                    <a:pt x="7541" y="2155"/>
                    <a:pt x="7553" y="2144"/>
                  </a:cubicBezTo>
                  <a:cubicBezTo>
                    <a:pt x="7585" y="2069"/>
                    <a:pt x="7585" y="2005"/>
                    <a:pt x="7585" y="1927"/>
                  </a:cubicBezTo>
                  <a:cubicBezTo>
                    <a:pt x="7595" y="1917"/>
                    <a:pt x="7595" y="1906"/>
                    <a:pt x="7595" y="1886"/>
                  </a:cubicBezTo>
                  <a:cubicBezTo>
                    <a:pt x="7605" y="1723"/>
                    <a:pt x="7574" y="1562"/>
                    <a:pt x="7553" y="1400"/>
                  </a:cubicBezTo>
                  <a:cubicBezTo>
                    <a:pt x="7541" y="1270"/>
                    <a:pt x="7510" y="1141"/>
                    <a:pt x="7466" y="1022"/>
                  </a:cubicBezTo>
                  <a:cubicBezTo>
                    <a:pt x="7455" y="991"/>
                    <a:pt x="7455" y="970"/>
                    <a:pt x="7435" y="947"/>
                  </a:cubicBezTo>
                  <a:cubicBezTo>
                    <a:pt x="7411" y="828"/>
                    <a:pt x="7370" y="722"/>
                    <a:pt x="7326" y="624"/>
                  </a:cubicBezTo>
                  <a:cubicBezTo>
                    <a:pt x="7295" y="549"/>
                    <a:pt x="7241" y="484"/>
                    <a:pt x="7186" y="430"/>
                  </a:cubicBezTo>
                  <a:cubicBezTo>
                    <a:pt x="7101" y="355"/>
                    <a:pt x="7003" y="301"/>
                    <a:pt x="6907" y="246"/>
                  </a:cubicBezTo>
                  <a:cubicBezTo>
                    <a:pt x="6765" y="182"/>
                    <a:pt x="6604" y="161"/>
                    <a:pt x="6442" y="140"/>
                  </a:cubicBezTo>
                  <a:cubicBezTo>
                    <a:pt x="6118" y="117"/>
                    <a:pt x="5785" y="76"/>
                    <a:pt x="5451" y="52"/>
                  </a:cubicBezTo>
                  <a:cubicBezTo>
                    <a:pt x="5332" y="42"/>
                    <a:pt x="5203" y="32"/>
                    <a:pt x="5074" y="32"/>
                  </a:cubicBezTo>
                  <a:cubicBezTo>
                    <a:pt x="5063" y="11"/>
                    <a:pt x="5053" y="11"/>
                    <a:pt x="5043" y="11"/>
                  </a:cubicBezTo>
                  <a:cubicBezTo>
                    <a:pt x="4815" y="11"/>
                    <a:pt x="4580" y="11"/>
                    <a:pt x="4352" y="21"/>
                  </a:cubicBezTo>
                  <a:lnTo>
                    <a:pt x="4342" y="21"/>
                  </a:lnTo>
                  <a:lnTo>
                    <a:pt x="434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6" name="Google Shape;256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7829" y="3633824"/>
              <a:ext cx="1758912" cy="2145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7" name="Google Shape;2567;p45"/>
          <p:cNvGrpSpPr/>
          <p:nvPr/>
        </p:nvGrpSpPr>
        <p:grpSpPr>
          <a:xfrm>
            <a:off x="5572192" y="2719174"/>
            <a:ext cx="2305653" cy="1353061"/>
            <a:chOff x="4130330" y="1492723"/>
            <a:chExt cx="2437008" cy="1430146"/>
          </a:xfrm>
        </p:grpSpPr>
        <p:sp>
          <p:nvSpPr>
            <p:cNvPr id="2568" name="Google Shape;2568;p45"/>
            <p:cNvSpPr/>
            <p:nvPr/>
          </p:nvSpPr>
          <p:spPr>
            <a:xfrm>
              <a:off x="4130342" y="1494680"/>
              <a:ext cx="2436995" cy="1426249"/>
            </a:xfrm>
            <a:custGeom>
              <a:avLst/>
              <a:gdLst/>
              <a:ahLst/>
              <a:cxnLst/>
              <a:rect l="l" t="t" r="r" b="b"/>
              <a:pathLst>
                <a:path w="12263" h="7177" extrusionOk="0">
                  <a:moveTo>
                    <a:pt x="4968" y="86"/>
                  </a:moveTo>
                  <a:lnTo>
                    <a:pt x="4968" y="97"/>
                  </a:lnTo>
                  <a:lnTo>
                    <a:pt x="4957" y="97"/>
                  </a:lnTo>
                  <a:cubicBezTo>
                    <a:pt x="4957" y="97"/>
                    <a:pt x="4957" y="86"/>
                    <a:pt x="4968" y="86"/>
                  </a:cubicBezTo>
                  <a:close/>
                  <a:moveTo>
                    <a:pt x="2209" y="216"/>
                  </a:moveTo>
                  <a:cubicBezTo>
                    <a:pt x="2209" y="226"/>
                    <a:pt x="2198" y="226"/>
                    <a:pt x="2198" y="226"/>
                  </a:cubicBezTo>
                  <a:lnTo>
                    <a:pt x="2209" y="216"/>
                  </a:lnTo>
                  <a:close/>
                  <a:moveTo>
                    <a:pt x="1089" y="766"/>
                  </a:moveTo>
                  <a:lnTo>
                    <a:pt x="1089" y="777"/>
                  </a:lnTo>
                  <a:lnTo>
                    <a:pt x="1079" y="777"/>
                  </a:lnTo>
                  <a:cubicBezTo>
                    <a:pt x="1089" y="777"/>
                    <a:pt x="1089" y="766"/>
                    <a:pt x="1089" y="766"/>
                  </a:cubicBezTo>
                  <a:close/>
                  <a:moveTo>
                    <a:pt x="1640" y="787"/>
                  </a:moveTo>
                  <a:cubicBezTo>
                    <a:pt x="1650" y="787"/>
                    <a:pt x="1650" y="797"/>
                    <a:pt x="1650" y="797"/>
                  </a:cubicBezTo>
                  <a:lnTo>
                    <a:pt x="1660" y="808"/>
                  </a:lnTo>
                  <a:cubicBezTo>
                    <a:pt x="1650" y="821"/>
                    <a:pt x="1640" y="821"/>
                    <a:pt x="1627" y="821"/>
                  </a:cubicBezTo>
                  <a:lnTo>
                    <a:pt x="1627" y="808"/>
                  </a:lnTo>
                  <a:cubicBezTo>
                    <a:pt x="1627" y="797"/>
                    <a:pt x="1627" y="787"/>
                    <a:pt x="1640" y="787"/>
                  </a:cubicBezTo>
                  <a:close/>
                  <a:moveTo>
                    <a:pt x="5206" y="821"/>
                  </a:moveTo>
                  <a:lnTo>
                    <a:pt x="5206" y="831"/>
                  </a:lnTo>
                  <a:lnTo>
                    <a:pt x="5195" y="831"/>
                  </a:lnTo>
                  <a:lnTo>
                    <a:pt x="5206" y="821"/>
                  </a:lnTo>
                  <a:close/>
                  <a:moveTo>
                    <a:pt x="8890" y="1100"/>
                  </a:moveTo>
                  <a:cubicBezTo>
                    <a:pt x="8880" y="1100"/>
                    <a:pt x="8867" y="1100"/>
                    <a:pt x="8867" y="1110"/>
                  </a:cubicBezTo>
                  <a:cubicBezTo>
                    <a:pt x="8867" y="1100"/>
                    <a:pt x="8880" y="1100"/>
                    <a:pt x="8880" y="1100"/>
                  </a:cubicBezTo>
                  <a:close/>
                  <a:moveTo>
                    <a:pt x="4838" y="1165"/>
                  </a:moveTo>
                  <a:cubicBezTo>
                    <a:pt x="4838" y="1165"/>
                    <a:pt x="4838" y="1175"/>
                    <a:pt x="4828" y="1175"/>
                  </a:cubicBezTo>
                  <a:lnTo>
                    <a:pt x="4828" y="1165"/>
                  </a:lnTo>
                  <a:close/>
                  <a:moveTo>
                    <a:pt x="2198" y="1369"/>
                  </a:moveTo>
                  <a:lnTo>
                    <a:pt x="2198" y="1379"/>
                  </a:lnTo>
                  <a:cubicBezTo>
                    <a:pt x="2188" y="1369"/>
                    <a:pt x="2198" y="1369"/>
                    <a:pt x="2198" y="1369"/>
                  </a:cubicBezTo>
                  <a:close/>
                  <a:moveTo>
                    <a:pt x="5324" y="1390"/>
                  </a:moveTo>
                  <a:lnTo>
                    <a:pt x="5324" y="1402"/>
                  </a:lnTo>
                  <a:lnTo>
                    <a:pt x="5312" y="1402"/>
                  </a:lnTo>
                  <a:cubicBezTo>
                    <a:pt x="5324" y="1402"/>
                    <a:pt x="5324" y="1390"/>
                    <a:pt x="5324" y="1390"/>
                  </a:cubicBezTo>
                  <a:close/>
                  <a:moveTo>
                    <a:pt x="6886" y="1457"/>
                  </a:moveTo>
                  <a:cubicBezTo>
                    <a:pt x="6889" y="1457"/>
                    <a:pt x="6891" y="1461"/>
                    <a:pt x="6897" y="1467"/>
                  </a:cubicBezTo>
                  <a:lnTo>
                    <a:pt x="6876" y="1467"/>
                  </a:lnTo>
                  <a:cubicBezTo>
                    <a:pt x="6881" y="1461"/>
                    <a:pt x="6884" y="1457"/>
                    <a:pt x="6886" y="1457"/>
                  </a:cubicBezTo>
                  <a:close/>
                  <a:moveTo>
                    <a:pt x="1552" y="1519"/>
                  </a:moveTo>
                  <a:lnTo>
                    <a:pt x="1562" y="1532"/>
                  </a:lnTo>
                  <a:lnTo>
                    <a:pt x="1552" y="1532"/>
                  </a:lnTo>
                  <a:lnTo>
                    <a:pt x="1552" y="1519"/>
                  </a:lnTo>
                  <a:close/>
                  <a:moveTo>
                    <a:pt x="4052" y="1757"/>
                  </a:moveTo>
                  <a:lnTo>
                    <a:pt x="4052" y="1767"/>
                  </a:lnTo>
                  <a:lnTo>
                    <a:pt x="4042" y="1757"/>
                  </a:lnTo>
                  <a:close/>
                  <a:moveTo>
                    <a:pt x="7693" y="1940"/>
                  </a:moveTo>
                  <a:lnTo>
                    <a:pt x="7693" y="1951"/>
                  </a:lnTo>
                  <a:lnTo>
                    <a:pt x="7683" y="1940"/>
                  </a:lnTo>
                  <a:close/>
                  <a:moveTo>
                    <a:pt x="3525" y="1995"/>
                  </a:moveTo>
                  <a:cubicBezTo>
                    <a:pt x="3525" y="2005"/>
                    <a:pt x="3525" y="2005"/>
                    <a:pt x="3514" y="2005"/>
                  </a:cubicBezTo>
                  <a:lnTo>
                    <a:pt x="3514" y="1995"/>
                  </a:lnTo>
                  <a:close/>
                  <a:moveTo>
                    <a:pt x="8921" y="2059"/>
                  </a:moveTo>
                  <a:cubicBezTo>
                    <a:pt x="8932" y="2059"/>
                    <a:pt x="8932" y="2070"/>
                    <a:pt x="8921" y="2070"/>
                  </a:cubicBezTo>
                  <a:lnTo>
                    <a:pt x="8921" y="2059"/>
                  </a:lnTo>
                  <a:close/>
                  <a:moveTo>
                    <a:pt x="9172" y="2150"/>
                  </a:moveTo>
                  <a:cubicBezTo>
                    <a:pt x="9174" y="2150"/>
                    <a:pt x="9176" y="2151"/>
                    <a:pt x="9180" y="2155"/>
                  </a:cubicBezTo>
                  <a:lnTo>
                    <a:pt x="9159" y="2155"/>
                  </a:lnTo>
                  <a:cubicBezTo>
                    <a:pt x="9166" y="2155"/>
                    <a:pt x="9168" y="2150"/>
                    <a:pt x="9172" y="2150"/>
                  </a:cubicBezTo>
                  <a:close/>
                  <a:moveTo>
                    <a:pt x="7489" y="2189"/>
                  </a:moveTo>
                  <a:cubicBezTo>
                    <a:pt x="7489" y="2194"/>
                    <a:pt x="7486" y="2196"/>
                    <a:pt x="7482" y="2196"/>
                  </a:cubicBezTo>
                  <a:cubicBezTo>
                    <a:pt x="7478" y="2196"/>
                    <a:pt x="7473" y="2194"/>
                    <a:pt x="7468" y="2189"/>
                  </a:cubicBezTo>
                  <a:close/>
                  <a:moveTo>
                    <a:pt x="4709" y="2243"/>
                  </a:moveTo>
                  <a:cubicBezTo>
                    <a:pt x="4709" y="2243"/>
                    <a:pt x="4699" y="2243"/>
                    <a:pt x="4699" y="2253"/>
                  </a:cubicBezTo>
                  <a:lnTo>
                    <a:pt x="4699" y="2243"/>
                  </a:lnTo>
                  <a:close/>
                  <a:moveTo>
                    <a:pt x="11378" y="2253"/>
                  </a:moveTo>
                  <a:cubicBezTo>
                    <a:pt x="11378" y="2253"/>
                    <a:pt x="11378" y="2264"/>
                    <a:pt x="11368" y="2264"/>
                  </a:cubicBezTo>
                  <a:cubicBezTo>
                    <a:pt x="11368" y="2253"/>
                    <a:pt x="11378" y="2253"/>
                    <a:pt x="11378" y="2253"/>
                  </a:cubicBezTo>
                  <a:close/>
                  <a:moveTo>
                    <a:pt x="11929" y="2447"/>
                  </a:moveTo>
                  <a:lnTo>
                    <a:pt x="11929" y="2489"/>
                  </a:lnTo>
                  <a:cubicBezTo>
                    <a:pt x="11885" y="2489"/>
                    <a:pt x="11905" y="2468"/>
                    <a:pt x="11929" y="2447"/>
                  </a:cubicBezTo>
                  <a:close/>
                  <a:moveTo>
                    <a:pt x="6961" y="2543"/>
                  </a:moveTo>
                  <a:lnTo>
                    <a:pt x="6961" y="2553"/>
                  </a:lnTo>
                  <a:lnTo>
                    <a:pt x="6951" y="2543"/>
                  </a:lnTo>
                  <a:close/>
                  <a:moveTo>
                    <a:pt x="497" y="2607"/>
                  </a:moveTo>
                  <a:lnTo>
                    <a:pt x="497" y="2618"/>
                  </a:lnTo>
                  <a:cubicBezTo>
                    <a:pt x="486" y="2607"/>
                    <a:pt x="497" y="2607"/>
                    <a:pt x="497" y="2607"/>
                  </a:cubicBezTo>
                  <a:close/>
                  <a:moveTo>
                    <a:pt x="8146" y="2651"/>
                  </a:moveTo>
                  <a:cubicBezTo>
                    <a:pt x="8146" y="2662"/>
                    <a:pt x="8146" y="2662"/>
                    <a:pt x="8156" y="2672"/>
                  </a:cubicBezTo>
                  <a:lnTo>
                    <a:pt x="8146" y="2662"/>
                  </a:lnTo>
                  <a:lnTo>
                    <a:pt x="8146" y="2651"/>
                  </a:lnTo>
                  <a:close/>
                  <a:moveTo>
                    <a:pt x="432" y="2856"/>
                  </a:moveTo>
                  <a:cubicBezTo>
                    <a:pt x="422" y="2856"/>
                    <a:pt x="422" y="2866"/>
                    <a:pt x="422" y="2866"/>
                  </a:cubicBezTo>
                  <a:lnTo>
                    <a:pt x="422" y="2856"/>
                  </a:lnTo>
                  <a:close/>
                  <a:moveTo>
                    <a:pt x="9384" y="2910"/>
                  </a:moveTo>
                  <a:cubicBezTo>
                    <a:pt x="9384" y="2920"/>
                    <a:pt x="9384" y="2920"/>
                    <a:pt x="9397" y="2931"/>
                  </a:cubicBezTo>
                  <a:lnTo>
                    <a:pt x="9384" y="2920"/>
                  </a:lnTo>
                  <a:lnTo>
                    <a:pt x="9384" y="2910"/>
                  </a:lnTo>
                  <a:close/>
                  <a:moveTo>
                    <a:pt x="9439" y="3135"/>
                  </a:moveTo>
                  <a:cubicBezTo>
                    <a:pt x="9439" y="3148"/>
                    <a:pt x="9428" y="3148"/>
                    <a:pt x="9428" y="3158"/>
                  </a:cubicBezTo>
                  <a:cubicBezTo>
                    <a:pt x="9428" y="3148"/>
                    <a:pt x="9428" y="3148"/>
                    <a:pt x="9439" y="3135"/>
                  </a:cubicBezTo>
                  <a:close/>
                  <a:moveTo>
                    <a:pt x="7111" y="3213"/>
                  </a:moveTo>
                  <a:lnTo>
                    <a:pt x="7101" y="3223"/>
                  </a:lnTo>
                  <a:cubicBezTo>
                    <a:pt x="7101" y="3213"/>
                    <a:pt x="7111" y="3213"/>
                    <a:pt x="7111" y="3213"/>
                  </a:cubicBezTo>
                  <a:close/>
                  <a:moveTo>
                    <a:pt x="388" y="3298"/>
                  </a:moveTo>
                  <a:cubicBezTo>
                    <a:pt x="398" y="3298"/>
                    <a:pt x="398" y="3308"/>
                    <a:pt x="398" y="3308"/>
                  </a:cubicBezTo>
                  <a:lnTo>
                    <a:pt x="388" y="3308"/>
                  </a:lnTo>
                  <a:lnTo>
                    <a:pt x="388" y="3298"/>
                  </a:lnTo>
                  <a:close/>
                  <a:moveTo>
                    <a:pt x="7758" y="3363"/>
                  </a:moveTo>
                  <a:lnTo>
                    <a:pt x="7758" y="3363"/>
                  </a:lnTo>
                  <a:cubicBezTo>
                    <a:pt x="7758" y="3363"/>
                    <a:pt x="7747" y="3373"/>
                    <a:pt x="7737" y="3373"/>
                  </a:cubicBezTo>
                  <a:cubicBezTo>
                    <a:pt x="7737" y="3363"/>
                    <a:pt x="7758" y="3363"/>
                    <a:pt x="7758" y="3363"/>
                  </a:cubicBezTo>
                  <a:close/>
                  <a:moveTo>
                    <a:pt x="8727" y="3363"/>
                  </a:moveTo>
                  <a:cubicBezTo>
                    <a:pt x="8717" y="3363"/>
                    <a:pt x="8717" y="3373"/>
                    <a:pt x="8717" y="3373"/>
                  </a:cubicBezTo>
                  <a:cubicBezTo>
                    <a:pt x="8717" y="3363"/>
                    <a:pt x="8717" y="3363"/>
                    <a:pt x="8727" y="3363"/>
                  </a:cubicBezTo>
                  <a:close/>
                  <a:moveTo>
                    <a:pt x="6121" y="3481"/>
                  </a:moveTo>
                  <a:cubicBezTo>
                    <a:pt x="6131" y="3481"/>
                    <a:pt x="6131" y="3492"/>
                    <a:pt x="6131" y="3492"/>
                  </a:cubicBezTo>
                  <a:lnTo>
                    <a:pt x="6121" y="3492"/>
                  </a:lnTo>
                  <a:lnTo>
                    <a:pt x="6121" y="3481"/>
                  </a:lnTo>
                  <a:close/>
                  <a:moveTo>
                    <a:pt x="9449" y="3706"/>
                  </a:moveTo>
                  <a:cubicBezTo>
                    <a:pt x="9449" y="3706"/>
                    <a:pt x="9462" y="3717"/>
                    <a:pt x="9449" y="3717"/>
                  </a:cubicBezTo>
                  <a:lnTo>
                    <a:pt x="9449" y="3706"/>
                  </a:lnTo>
                  <a:close/>
                  <a:moveTo>
                    <a:pt x="4096" y="3869"/>
                  </a:moveTo>
                  <a:cubicBezTo>
                    <a:pt x="4096" y="3880"/>
                    <a:pt x="4083" y="3880"/>
                    <a:pt x="4083" y="3880"/>
                  </a:cubicBezTo>
                  <a:lnTo>
                    <a:pt x="4096" y="3869"/>
                  </a:lnTo>
                  <a:close/>
                  <a:moveTo>
                    <a:pt x="1395" y="4195"/>
                  </a:moveTo>
                  <a:cubicBezTo>
                    <a:pt x="1399" y="4195"/>
                    <a:pt x="1402" y="4198"/>
                    <a:pt x="1402" y="4203"/>
                  </a:cubicBezTo>
                  <a:lnTo>
                    <a:pt x="1381" y="4203"/>
                  </a:lnTo>
                  <a:cubicBezTo>
                    <a:pt x="1386" y="4198"/>
                    <a:pt x="1391" y="4195"/>
                    <a:pt x="1395" y="4195"/>
                  </a:cubicBezTo>
                  <a:close/>
                  <a:moveTo>
                    <a:pt x="6369" y="4182"/>
                  </a:moveTo>
                  <a:cubicBezTo>
                    <a:pt x="6379" y="4193"/>
                    <a:pt x="6379" y="4193"/>
                    <a:pt x="6379" y="4203"/>
                  </a:cubicBezTo>
                  <a:cubicBezTo>
                    <a:pt x="6369" y="4193"/>
                    <a:pt x="6369" y="4182"/>
                    <a:pt x="6369" y="4182"/>
                  </a:cubicBezTo>
                  <a:close/>
                  <a:moveTo>
                    <a:pt x="9979" y="4268"/>
                  </a:moveTo>
                  <a:lnTo>
                    <a:pt x="9989" y="4278"/>
                  </a:lnTo>
                  <a:cubicBezTo>
                    <a:pt x="9986" y="4281"/>
                    <a:pt x="9984" y="4282"/>
                    <a:pt x="9983" y="4282"/>
                  </a:cubicBezTo>
                  <a:cubicBezTo>
                    <a:pt x="9979" y="4282"/>
                    <a:pt x="9979" y="4275"/>
                    <a:pt x="9979" y="4268"/>
                  </a:cubicBezTo>
                  <a:close/>
                  <a:moveTo>
                    <a:pt x="11166" y="2772"/>
                  </a:moveTo>
                  <a:cubicBezTo>
                    <a:pt x="11193" y="2772"/>
                    <a:pt x="11221" y="2775"/>
                    <a:pt x="11249" y="2781"/>
                  </a:cubicBezTo>
                  <a:cubicBezTo>
                    <a:pt x="11378" y="2845"/>
                    <a:pt x="11388" y="2941"/>
                    <a:pt x="11378" y="3050"/>
                  </a:cubicBezTo>
                  <a:cubicBezTo>
                    <a:pt x="11368" y="3125"/>
                    <a:pt x="11337" y="3189"/>
                    <a:pt x="11324" y="3264"/>
                  </a:cubicBezTo>
                  <a:cubicBezTo>
                    <a:pt x="11272" y="3363"/>
                    <a:pt x="11218" y="3448"/>
                    <a:pt x="11174" y="3546"/>
                  </a:cubicBezTo>
                  <a:cubicBezTo>
                    <a:pt x="11088" y="3665"/>
                    <a:pt x="11000" y="3781"/>
                    <a:pt x="10884" y="3880"/>
                  </a:cubicBezTo>
                  <a:cubicBezTo>
                    <a:pt x="10871" y="3900"/>
                    <a:pt x="10861" y="3911"/>
                    <a:pt x="10850" y="3924"/>
                  </a:cubicBezTo>
                  <a:cubicBezTo>
                    <a:pt x="10765" y="3988"/>
                    <a:pt x="10667" y="4053"/>
                    <a:pt x="10571" y="4105"/>
                  </a:cubicBezTo>
                  <a:cubicBezTo>
                    <a:pt x="10496" y="4138"/>
                    <a:pt x="10419" y="4159"/>
                    <a:pt x="10354" y="4193"/>
                  </a:cubicBezTo>
                  <a:cubicBezTo>
                    <a:pt x="10289" y="4224"/>
                    <a:pt x="10225" y="4234"/>
                    <a:pt x="10173" y="4278"/>
                  </a:cubicBezTo>
                  <a:cubicBezTo>
                    <a:pt x="10166" y="4275"/>
                    <a:pt x="10159" y="4274"/>
                    <a:pt x="10153" y="4274"/>
                  </a:cubicBezTo>
                  <a:cubicBezTo>
                    <a:pt x="10138" y="4274"/>
                    <a:pt x="10123" y="4281"/>
                    <a:pt x="10108" y="4288"/>
                  </a:cubicBezTo>
                  <a:cubicBezTo>
                    <a:pt x="10108" y="4288"/>
                    <a:pt x="10108" y="4299"/>
                    <a:pt x="10095" y="4299"/>
                  </a:cubicBezTo>
                  <a:lnTo>
                    <a:pt x="10095" y="4288"/>
                  </a:lnTo>
                  <a:cubicBezTo>
                    <a:pt x="10129" y="4224"/>
                    <a:pt x="10160" y="4159"/>
                    <a:pt x="10173" y="4084"/>
                  </a:cubicBezTo>
                  <a:cubicBezTo>
                    <a:pt x="10269" y="3869"/>
                    <a:pt x="10323" y="3642"/>
                    <a:pt x="10377" y="3417"/>
                  </a:cubicBezTo>
                  <a:cubicBezTo>
                    <a:pt x="10377" y="3406"/>
                    <a:pt x="10388" y="3406"/>
                    <a:pt x="10388" y="3394"/>
                  </a:cubicBezTo>
                  <a:cubicBezTo>
                    <a:pt x="10408" y="3383"/>
                    <a:pt x="10419" y="3363"/>
                    <a:pt x="10442" y="3352"/>
                  </a:cubicBezTo>
                  <a:cubicBezTo>
                    <a:pt x="10517" y="3254"/>
                    <a:pt x="10571" y="3148"/>
                    <a:pt x="10646" y="3060"/>
                  </a:cubicBezTo>
                  <a:cubicBezTo>
                    <a:pt x="10700" y="3029"/>
                    <a:pt x="10711" y="2975"/>
                    <a:pt x="10765" y="2941"/>
                  </a:cubicBezTo>
                  <a:cubicBezTo>
                    <a:pt x="10819" y="2900"/>
                    <a:pt x="10871" y="2866"/>
                    <a:pt x="10925" y="2825"/>
                  </a:cubicBezTo>
                  <a:cubicBezTo>
                    <a:pt x="10936" y="2825"/>
                    <a:pt x="10959" y="2812"/>
                    <a:pt x="10969" y="2801"/>
                  </a:cubicBezTo>
                  <a:cubicBezTo>
                    <a:pt x="11037" y="2787"/>
                    <a:pt x="11101" y="2772"/>
                    <a:pt x="11166" y="2772"/>
                  </a:cubicBezTo>
                  <a:close/>
                  <a:moveTo>
                    <a:pt x="11324" y="4451"/>
                  </a:moveTo>
                  <a:cubicBezTo>
                    <a:pt x="11324" y="4451"/>
                    <a:pt x="11324" y="4461"/>
                    <a:pt x="11313" y="4461"/>
                  </a:cubicBezTo>
                  <a:cubicBezTo>
                    <a:pt x="11313" y="4461"/>
                    <a:pt x="11313" y="4451"/>
                    <a:pt x="11324" y="4451"/>
                  </a:cubicBezTo>
                  <a:close/>
                  <a:moveTo>
                    <a:pt x="6907" y="4472"/>
                  </a:moveTo>
                  <a:lnTo>
                    <a:pt x="6907" y="4482"/>
                  </a:lnTo>
                  <a:cubicBezTo>
                    <a:pt x="6907" y="4482"/>
                    <a:pt x="6897" y="4482"/>
                    <a:pt x="6897" y="4472"/>
                  </a:cubicBezTo>
                  <a:close/>
                  <a:moveTo>
                    <a:pt x="8921" y="4580"/>
                  </a:moveTo>
                  <a:cubicBezTo>
                    <a:pt x="8932" y="4580"/>
                    <a:pt x="8932" y="4591"/>
                    <a:pt x="8932" y="4591"/>
                  </a:cubicBezTo>
                  <a:lnTo>
                    <a:pt x="8921" y="4591"/>
                  </a:lnTo>
                  <a:lnTo>
                    <a:pt x="8921" y="4580"/>
                  </a:lnTo>
                  <a:close/>
                  <a:moveTo>
                    <a:pt x="6519" y="4635"/>
                  </a:moveTo>
                  <a:lnTo>
                    <a:pt x="6519" y="4645"/>
                  </a:lnTo>
                  <a:lnTo>
                    <a:pt x="6509" y="4645"/>
                  </a:lnTo>
                  <a:cubicBezTo>
                    <a:pt x="6519" y="4645"/>
                    <a:pt x="6519" y="4635"/>
                    <a:pt x="6519" y="4635"/>
                  </a:cubicBezTo>
                  <a:close/>
                  <a:moveTo>
                    <a:pt x="7747" y="4676"/>
                  </a:moveTo>
                  <a:lnTo>
                    <a:pt x="7737" y="4686"/>
                  </a:lnTo>
                  <a:lnTo>
                    <a:pt x="7737" y="4676"/>
                  </a:lnTo>
                  <a:close/>
                  <a:moveTo>
                    <a:pt x="820" y="4730"/>
                  </a:moveTo>
                  <a:cubicBezTo>
                    <a:pt x="810" y="4730"/>
                    <a:pt x="810" y="4730"/>
                    <a:pt x="810" y="4741"/>
                  </a:cubicBezTo>
                  <a:lnTo>
                    <a:pt x="810" y="4730"/>
                  </a:lnTo>
                  <a:close/>
                  <a:moveTo>
                    <a:pt x="5474" y="4764"/>
                  </a:moveTo>
                  <a:lnTo>
                    <a:pt x="5474" y="4764"/>
                  </a:lnTo>
                  <a:cubicBezTo>
                    <a:pt x="5485" y="4764"/>
                    <a:pt x="5495" y="4764"/>
                    <a:pt x="5495" y="4774"/>
                  </a:cubicBezTo>
                  <a:cubicBezTo>
                    <a:pt x="5485" y="4764"/>
                    <a:pt x="5485" y="4764"/>
                    <a:pt x="5474" y="4764"/>
                  </a:cubicBezTo>
                  <a:close/>
                  <a:moveTo>
                    <a:pt x="5087" y="4805"/>
                  </a:moveTo>
                  <a:lnTo>
                    <a:pt x="5076" y="4816"/>
                  </a:lnTo>
                  <a:cubicBezTo>
                    <a:pt x="5076" y="4816"/>
                    <a:pt x="5076" y="4805"/>
                    <a:pt x="5087" y="4805"/>
                  </a:cubicBezTo>
                  <a:close/>
                  <a:moveTo>
                    <a:pt x="8663" y="5087"/>
                  </a:moveTo>
                  <a:lnTo>
                    <a:pt x="8663" y="5098"/>
                  </a:lnTo>
                  <a:cubicBezTo>
                    <a:pt x="8652" y="5087"/>
                    <a:pt x="8663" y="5087"/>
                    <a:pt x="8652" y="5087"/>
                  </a:cubicBezTo>
                  <a:close/>
                  <a:moveTo>
                    <a:pt x="7499" y="5108"/>
                  </a:moveTo>
                  <a:lnTo>
                    <a:pt x="7499" y="5118"/>
                  </a:lnTo>
                  <a:lnTo>
                    <a:pt x="7489" y="5108"/>
                  </a:lnTo>
                  <a:close/>
                  <a:moveTo>
                    <a:pt x="6982" y="5162"/>
                  </a:moveTo>
                  <a:lnTo>
                    <a:pt x="6982" y="5173"/>
                  </a:lnTo>
                  <a:cubicBezTo>
                    <a:pt x="6972" y="5173"/>
                    <a:pt x="6972" y="5173"/>
                    <a:pt x="6982" y="5162"/>
                  </a:cubicBezTo>
                  <a:close/>
                  <a:moveTo>
                    <a:pt x="2409" y="5315"/>
                  </a:moveTo>
                  <a:cubicBezTo>
                    <a:pt x="2415" y="5315"/>
                    <a:pt x="2421" y="5317"/>
                    <a:pt x="2426" y="5323"/>
                  </a:cubicBezTo>
                  <a:lnTo>
                    <a:pt x="2392" y="5323"/>
                  </a:lnTo>
                  <a:cubicBezTo>
                    <a:pt x="2397" y="5317"/>
                    <a:pt x="2403" y="5315"/>
                    <a:pt x="2409" y="5315"/>
                  </a:cubicBezTo>
                  <a:close/>
                  <a:moveTo>
                    <a:pt x="3406" y="5410"/>
                  </a:moveTo>
                  <a:cubicBezTo>
                    <a:pt x="3416" y="5410"/>
                    <a:pt x="3426" y="5421"/>
                    <a:pt x="3426" y="5431"/>
                  </a:cubicBezTo>
                  <a:cubicBezTo>
                    <a:pt x="3416" y="5421"/>
                    <a:pt x="3416" y="5421"/>
                    <a:pt x="3406" y="5410"/>
                  </a:cubicBezTo>
                  <a:close/>
                  <a:moveTo>
                    <a:pt x="6012" y="5625"/>
                  </a:moveTo>
                  <a:cubicBezTo>
                    <a:pt x="6036" y="5625"/>
                    <a:pt x="6046" y="5625"/>
                    <a:pt x="6036" y="5646"/>
                  </a:cubicBezTo>
                  <a:lnTo>
                    <a:pt x="6036" y="5656"/>
                  </a:lnTo>
                  <a:cubicBezTo>
                    <a:pt x="6023" y="5646"/>
                    <a:pt x="6023" y="5635"/>
                    <a:pt x="6012" y="5625"/>
                  </a:cubicBezTo>
                  <a:close/>
                  <a:moveTo>
                    <a:pt x="3783" y="5850"/>
                  </a:moveTo>
                  <a:lnTo>
                    <a:pt x="3783" y="5863"/>
                  </a:lnTo>
                  <a:lnTo>
                    <a:pt x="3773" y="5863"/>
                  </a:lnTo>
                  <a:cubicBezTo>
                    <a:pt x="3783" y="5863"/>
                    <a:pt x="3783" y="5863"/>
                    <a:pt x="3783" y="5850"/>
                  </a:cubicBezTo>
                  <a:close/>
                  <a:moveTo>
                    <a:pt x="5549" y="5915"/>
                  </a:moveTo>
                  <a:lnTo>
                    <a:pt x="5560" y="5928"/>
                  </a:lnTo>
                  <a:cubicBezTo>
                    <a:pt x="5549" y="5928"/>
                    <a:pt x="5549" y="5928"/>
                    <a:pt x="5549" y="5915"/>
                  </a:cubicBezTo>
                  <a:close/>
                  <a:moveTo>
                    <a:pt x="6573" y="6238"/>
                  </a:moveTo>
                  <a:cubicBezTo>
                    <a:pt x="6573" y="6251"/>
                    <a:pt x="6584" y="6251"/>
                    <a:pt x="6584" y="6261"/>
                  </a:cubicBezTo>
                  <a:cubicBezTo>
                    <a:pt x="6573" y="6251"/>
                    <a:pt x="6563" y="6238"/>
                    <a:pt x="6563" y="6238"/>
                  </a:cubicBezTo>
                  <a:close/>
                  <a:moveTo>
                    <a:pt x="6434" y="6347"/>
                  </a:moveTo>
                  <a:lnTo>
                    <a:pt x="6434" y="6357"/>
                  </a:lnTo>
                  <a:lnTo>
                    <a:pt x="6423" y="6357"/>
                  </a:lnTo>
                  <a:cubicBezTo>
                    <a:pt x="6423" y="6357"/>
                    <a:pt x="6423" y="6347"/>
                    <a:pt x="6434" y="6347"/>
                  </a:cubicBezTo>
                  <a:close/>
                  <a:moveTo>
                    <a:pt x="4277" y="6422"/>
                  </a:moveTo>
                  <a:cubicBezTo>
                    <a:pt x="4277" y="6432"/>
                    <a:pt x="4277" y="6432"/>
                    <a:pt x="4290" y="6445"/>
                  </a:cubicBezTo>
                  <a:lnTo>
                    <a:pt x="4277" y="6445"/>
                  </a:lnTo>
                  <a:lnTo>
                    <a:pt x="4277" y="6422"/>
                  </a:lnTo>
                  <a:close/>
                  <a:moveTo>
                    <a:pt x="4644" y="6466"/>
                  </a:moveTo>
                  <a:lnTo>
                    <a:pt x="4655" y="6476"/>
                  </a:lnTo>
                  <a:lnTo>
                    <a:pt x="4634" y="6476"/>
                  </a:lnTo>
                  <a:cubicBezTo>
                    <a:pt x="4644" y="6476"/>
                    <a:pt x="4644" y="6466"/>
                    <a:pt x="4644" y="6466"/>
                  </a:cubicBezTo>
                  <a:close/>
                  <a:moveTo>
                    <a:pt x="3879" y="6605"/>
                  </a:moveTo>
                  <a:lnTo>
                    <a:pt x="3869" y="6615"/>
                  </a:lnTo>
                  <a:cubicBezTo>
                    <a:pt x="3869" y="6605"/>
                    <a:pt x="3879" y="6605"/>
                    <a:pt x="3879" y="6605"/>
                  </a:cubicBezTo>
                  <a:close/>
                  <a:moveTo>
                    <a:pt x="5247" y="6809"/>
                  </a:moveTo>
                  <a:cubicBezTo>
                    <a:pt x="5260" y="6809"/>
                    <a:pt x="5260" y="6833"/>
                    <a:pt x="5247" y="6833"/>
                  </a:cubicBezTo>
                  <a:cubicBezTo>
                    <a:pt x="5237" y="6833"/>
                    <a:pt x="5237" y="6843"/>
                    <a:pt x="5237" y="6843"/>
                  </a:cubicBezTo>
                  <a:lnTo>
                    <a:pt x="5237" y="6843"/>
                  </a:lnTo>
                  <a:cubicBezTo>
                    <a:pt x="5237" y="6833"/>
                    <a:pt x="5247" y="6820"/>
                    <a:pt x="5247" y="6809"/>
                  </a:cubicBezTo>
                  <a:close/>
                  <a:moveTo>
                    <a:pt x="5216" y="6918"/>
                  </a:moveTo>
                  <a:cubicBezTo>
                    <a:pt x="5216" y="6918"/>
                    <a:pt x="5226" y="6918"/>
                    <a:pt x="5226" y="6928"/>
                  </a:cubicBezTo>
                  <a:lnTo>
                    <a:pt x="5216" y="6928"/>
                  </a:lnTo>
                  <a:lnTo>
                    <a:pt x="5216" y="6918"/>
                  </a:lnTo>
                  <a:close/>
                  <a:moveTo>
                    <a:pt x="4624" y="1"/>
                  </a:moveTo>
                  <a:lnTo>
                    <a:pt x="4624" y="11"/>
                  </a:lnTo>
                  <a:cubicBezTo>
                    <a:pt x="4600" y="11"/>
                    <a:pt x="4580" y="11"/>
                    <a:pt x="4559" y="22"/>
                  </a:cubicBezTo>
                  <a:lnTo>
                    <a:pt x="4386" y="22"/>
                  </a:lnTo>
                  <a:cubicBezTo>
                    <a:pt x="4257" y="22"/>
                    <a:pt x="4117" y="22"/>
                    <a:pt x="3988" y="45"/>
                  </a:cubicBezTo>
                  <a:lnTo>
                    <a:pt x="3889" y="45"/>
                  </a:lnTo>
                  <a:cubicBezTo>
                    <a:pt x="3848" y="45"/>
                    <a:pt x="3804" y="45"/>
                    <a:pt x="3750" y="55"/>
                  </a:cubicBezTo>
                  <a:lnTo>
                    <a:pt x="3708" y="55"/>
                  </a:lnTo>
                  <a:cubicBezTo>
                    <a:pt x="3470" y="76"/>
                    <a:pt x="3222" y="86"/>
                    <a:pt x="2984" y="120"/>
                  </a:cubicBezTo>
                  <a:cubicBezTo>
                    <a:pt x="2834" y="130"/>
                    <a:pt x="2684" y="151"/>
                    <a:pt x="2545" y="174"/>
                  </a:cubicBezTo>
                  <a:cubicBezTo>
                    <a:pt x="2490" y="174"/>
                    <a:pt x="2436" y="174"/>
                    <a:pt x="2392" y="195"/>
                  </a:cubicBezTo>
                  <a:lnTo>
                    <a:pt x="2351" y="195"/>
                  </a:lnTo>
                  <a:cubicBezTo>
                    <a:pt x="2307" y="195"/>
                    <a:pt x="2263" y="205"/>
                    <a:pt x="2221" y="216"/>
                  </a:cubicBezTo>
                  <a:lnTo>
                    <a:pt x="2209" y="216"/>
                  </a:lnTo>
                  <a:cubicBezTo>
                    <a:pt x="2144" y="226"/>
                    <a:pt x="2092" y="239"/>
                    <a:pt x="2028" y="249"/>
                  </a:cubicBezTo>
                  <a:cubicBezTo>
                    <a:pt x="1885" y="270"/>
                    <a:pt x="1746" y="291"/>
                    <a:pt x="1606" y="335"/>
                  </a:cubicBezTo>
                  <a:cubicBezTo>
                    <a:pt x="1585" y="335"/>
                    <a:pt x="1562" y="335"/>
                    <a:pt x="1541" y="345"/>
                  </a:cubicBezTo>
                  <a:cubicBezTo>
                    <a:pt x="1531" y="345"/>
                    <a:pt x="1510" y="345"/>
                    <a:pt x="1497" y="355"/>
                  </a:cubicBezTo>
                  <a:cubicBezTo>
                    <a:pt x="1391" y="368"/>
                    <a:pt x="1293" y="399"/>
                    <a:pt x="1187" y="433"/>
                  </a:cubicBezTo>
                  <a:cubicBezTo>
                    <a:pt x="1164" y="433"/>
                    <a:pt x="1133" y="443"/>
                    <a:pt x="1110" y="453"/>
                  </a:cubicBezTo>
                  <a:cubicBezTo>
                    <a:pt x="1068" y="464"/>
                    <a:pt x="1035" y="485"/>
                    <a:pt x="993" y="497"/>
                  </a:cubicBezTo>
                  <a:cubicBezTo>
                    <a:pt x="895" y="528"/>
                    <a:pt x="799" y="562"/>
                    <a:pt x="701" y="603"/>
                  </a:cubicBezTo>
                  <a:cubicBezTo>
                    <a:pt x="561" y="658"/>
                    <a:pt x="432" y="722"/>
                    <a:pt x="323" y="831"/>
                  </a:cubicBezTo>
                  <a:cubicBezTo>
                    <a:pt x="269" y="872"/>
                    <a:pt x="228" y="927"/>
                    <a:pt x="217" y="1002"/>
                  </a:cubicBezTo>
                  <a:cubicBezTo>
                    <a:pt x="205" y="1100"/>
                    <a:pt x="184" y="1196"/>
                    <a:pt x="173" y="1304"/>
                  </a:cubicBezTo>
                  <a:cubicBezTo>
                    <a:pt x="140" y="1423"/>
                    <a:pt x="109" y="1542"/>
                    <a:pt x="98" y="1671"/>
                  </a:cubicBezTo>
                  <a:cubicBezTo>
                    <a:pt x="55" y="1896"/>
                    <a:pt x="11" y="2134"/>
                    <a:pt x="11" y="2372"/>
                  </a:cubicBezTo>
                  <a:cubicBezTo>
                    <a:pt x="0" y="2424"/>
                    <a:pt x="0" y="2489"/>
                    <a:pt x="0" y="2543"/>
                  </a:cubicBezTo>
                  <a:cubicBezTo>
                    <a:pt x="0" y="2920"/>
                    <a:pt x="44" y="3288"/>
                    <a:pt x="153" y="3652"/>
                  </a:cubicBezTo>
                  <a:cubicBezTo>
                    <a:pt x="163" y="3675"/>
                    <a:pt x="163" y="3706"/>
                    <a:pt x="184" y="3740"/>
                  </a:cubicBezTo>
                  <a:lnTo>
                    <a:pt x="184" y="3750"/>
                  </a:lnTo>
                  <a:cubicBezTo>
                    <a:pt x="205" y="3869"/>
                    <a:pt x="248" y="3975"/>
                    <a:pt x="303" y="4094"/>
                  </a:cubicBezTo>
                  <a:cubicBezTo>
                    <a:pt x="357" y="4247"/>
                    <a:pt x="422" y="4387"/>
                    <a:pt x="497" y="4526"/>
                  </a:cubicBezTo>
                  <a:cubicBezTo>
                    <a:pt x="541" y="4611"/>
                    <a:pt x="582" y="4676"/>
                    <a:pt x="626" y="4751"/>
                  </a:cubicBezTo>
                  <a:cubicBezTo>
                    <a:pt x="680" y="4839"/>
                    <a:pt x="735" y="4924"/>
                    <a:pt x="799" y="4999"/>
                  </a:cubicBezTo>
                  <a:cubicBezTo>
                    <a:pt x="810" y="5023"/>
                    <a:pt x="820" y="5043"/>
                    <a:pt x="841" y="5054"/>
                  </a:cubicBezTo>
                  <a:lnTo>
                    <a:pt x="851" y="5064"/>
                  </a:lnTo>
                  <a:cubicBezTo>
                    <a:pt x="949" y="5204"/>
                    <a:pt x="1079" y="5333"/>
                    <a:pt x="1208" y="5462"/>
                  </a:cubicBezTo>
                  <a:cubicBezTo>
                    <a:pt x="1303" y="5571"/>
                    <a:pt x="1422" y="5669"/>
                    <a:pt x="1531" y="5765"/>
                  </a:cubicBezTo>
                  <a:cubicBezTo>
                    <a:pt x="1616" y="5840"/>
                    <a:pt x="1704" y="5928"/>
                    <a:pt x="1810" y="5979"/>
                  </a:cubicBezTo>
                  <a:cubicBezTo>
                    <a:pt x="1821" y="6003"/>
                    <a:pt x="1844" y="6013"/>
                    <a:pt x="1854" y="6023"/>
                  </a:cubicBezTo>
                  <a:cubicBezTo>
                    <a:pt x="2232" y="6282"/>
                    <a:pt x="2609" y="6497"/>
                    <a:pt x="3028" y="6670"/>
                  </a:cubicBezTo>
                  <a:cubicBezTo>
                    <a:pt x="3158" y="6724"/>
                    <a:pt x="3287" y="6789"/>
                    <a:pt x="3426" y="6833"/>
                  </a:cubicBezTo>
                  <a:cubicBezTo>
                    <a:pt x="3620" y="6908"/>
                    <a:pt x="3825" y="6949"/>
                    <a:pt x="4032" y="6983"/>
                  </a:cubicBezTo>
                  <a:cubicBezTo>
                    <a:pt x="4202" y="7037"/>
                    <a:pt x="4375" y="7058"/>
                    <a:pt x="4549" y="7078"/>
                  </a:cubicBezTo>
                  <a:cubicBezTo>
                    <a:pt x="4763" y="7102"/>
                    <a:pt x="4978" y="7133"/>
                    <a:pt x="5195" y="7133"/>
                  </a:cubicBezTo>
                  <a:cubicBezTo>
                    <a:pt x="5205" y="7144"/>
                    <a:pt x="5217" y="7147"/>
                    <a:pt x="5230" y="7147"/>
                  </a:cubicBezTo>
                  <a:cubicBezTo>
                    <a:pt x="5244" y="7147"/>
                    <a:pt x="5258" y="7143"/>
                    <a:pt x="5270" y="7143"/>
                  </a:cubicBezTo>
                  <a:cubicBezTo>
                    <a:pt x="5304" y="7158"/>
                    <a:pt x="5337" y="7162"/>
                    <a:pt x="5371" y="7162"/>
                  </a:cubicBezTo>
                  <a:cubicBezTo>
                    <a:pt x="5412" y="7162"/>
                    <a:pt x="5454" y="7156"/>
                    <a:pt x="5495" y="7156"/>
                  </a:cubicBezTo>
                  <a:lnTo>
                    <a:pt x="5505" y="7156"/>
                  </a:lnTo>
                  <a:lnTo>
                    <a:pt x="5505" y="7177"/>
                  </a:lnTo>
                  <a:lnTo>
                    <a:pt x="5873" y="7177"/>
                  </a:lnTo>
                  <a:lnTo>
                    <a:pt x="5873" y="7156"/>
                  </a:lnTo>
                  <a:lnTo>
                    <a:pt x="5883" y="7156"/>
                  </a:lnTo>
                  <a:cubicBezTo>
                    <a:pt x="5932" y="7156"/>
                    <a:pt x="5979" y="7162"/>
                    <a:pt x="6027" y="7162"/>
                  </a:cubicBezTo>
                  <a:cubicBezTo>
                    <a:pt x="6065" y="7162"/>
                    <a:pt x="6103" y="7158"/>
                    <a:pt x="6142" y="7143"/>
                  </a:cubicBezTo>
                  <a:cubicBezTo>
                    <a:pt x="6304" y="7133"/>
                    <a:pt x="6465" y="7112"/>
                    <a:pt x="6628" y="7078"/>
                  </a:cubicBezTo>
                  <a:cubicBezTo>
                    <a:pt x="6832" y="7047"/>
                    <a:pt x="7036" y="7003"/>
                    <a:pt x="7230" y="6928"/>
                  </a:cubicBezTo>
                  <a:cubicBezTo>
                    <a:pt x="7349" y="6897"/>
                    <a:pt x="7468" y="6843"/>
                    <a:pt x="7587" y="6789"/>
                  </a:cubicBezTo>
                  <a:cubicBezTo>
                    <a:pt x="7683" y="6755"/>
                    <a:pt x="7791" y="6714"/>
                    <a:pt x="7877" y="6649"/>
                  </a:cubicBezTo>
                  <a:cubicBezTo>
                    <a:pt x="8027" y="6595"/>
                    <a:pt x="8156" y="6520"/>
                    <a:pt x="8285" y="6432"/>
                  </a:cubicBezTo>
                  <a:cubicBezTo>
                    <a:pt x="8427" y="6347"/>
                    <a:pt x="8567" y="6251"/>
                    <a:pt x="8686" y="6142"/>
                  </a:cubicBezTo>
                  <a:cubicBezTo>
                    <a:pt x="8782" y="6078"/>
                    <a:pt x="8867" y="6003"/>
                    <a:pt x="8945" y="5915"/>
                  </a:cubicBezTo>
                  <a:cubicBezTo>
                    <a:pt x="9020" y="5863"/>
                    <a:pt x="9095" y="5775"/>
                    <a:pt x="9159" y="5710"/>
                  </a:cubicBezTo>
                  <a:cubicBezTo>
                    <a:pt x="9224" y="5646"/>
                    <a:pt x="9268" y="5560"/>
                    <a:pt x="9374" y="5550"/>
                  </a:cubicBezTo>
                  <a:cubicBezTo>
                    <a:pt x="9449" y="5540"/>
                    <a:pt x="9526" y="5506"/>
                    <a:pt x="9591" y="5485"/>
                  </a:cubicBezTo>
                  <a:cubicBezTo>
                    <a:pt x="9643" y="5475"/>
                    <a:pt x="9697" y="5462"/>
                    <a:pt x="9751" y="5452"/>
                  </a:cubicBezTo>
                  <a:cubicBezTo>
                    <a:pt x="9795" y="5442"/>
                    <a:pt x="9826" y="5442"/>
                    <a:pt x="9860" y="5421"/>
                  </a:cubicBezTo>
                  <a:cubicBezTo>
                    <a:pt x="9870" y="5421"/>
                    <a:pt x="9881" y="5421"/>
                    <a:pt x="9891" y="5410"/>
                  </a:cubicBezTo>
                  <a:cubicBezTo>
                    <a:pt x="10020" y="5398"/>
                    <a:pt x="10139" y="5346"/>
                    <a:pt x="10269" y="5312"/>
                  </a:cubicBezTo>
                  <a:cubicBezTo>
                    <a:pt x="10388" y="5281"/>
                    <a:pt x="10506" y="5237"/>
                    <a:pt x="10612" y="5173"/>
                  </a:cubicBezTo>
                  <a:cubicBezTo>
                    <a:pt x="10711" y="5139"/>
                    <a:pt x="10806" y="5098"/>
                    <a:pt x="10894" y="5043"/>
                  </a:cubicBezTo>
                  <a:cubicBezTo>
                    <a:pt x="10969" y="5010"/>
                    <a:pt x="11034" y="4979"/>
                    <a:pt x="11099" y="4924"/>
                  </a:cubicBezTo>
                  <a:cubicBezTo>
                    <a:pt x="11194" y="4880"/>
                    <a:pt x="11282" y="4829"/>
                    <a:pt x="11357" y="4751"/>
                  </a:cubicBezTo>
                  <a:cubicBezTo>
                    <a:pt x="11432" y="4710"/>
                    <a:pt x="11486" y="4655"/>
                    <a:pt x="11541" y="4591"/>
                  </a:cubicBezTo>
                  <a:cubicBezTo>
                    <a:pt x="11636" y="4516"/>
                    <a:pt x="11724" y="4418"/>
                    <a:pt x="11789" y="4322"/>
                  </a:cubicBezTo>
                  <a:cubicBezTo>
                    <a:pt x="11939" y="4128"/>
                    <a:pt x="12035" y="3924"/>
                    <a:pt x="12112" y="3706"/>
                  </a:cubicBezTo>
                  <a:cubicBezTo>
                    <a:pt x="12164" y="3556"/>
                    <a:pt x="12198" y="3406"/>
                    <a:pt x="12229" y="3244"/>
                  </a:cubicBezTo>
                  <a:cubicBezTo>
                    <a:pt x="12262" y="3223"/>
                    <a:pt x="12218" y="3169"/>
                    <a:pt x="12252" y="3135"/>
                  </a:cubicBezTo>
                  <a:lnTo>
                    <a:pt x="12252" y="2856"/>
                  </a:lnTo>
                  <a:lnTo>
                    <a:pt x="12242" y="2856"/>
                  </a:lnTo>
                  <a:cubicBezTo>
                    <a:pt x="12218" y="2812"/>
                    <a:pt x="12242" y="2770"/>
                    <a:pt x="12218" y="2726"/>
                  </a:cubicBezTo>
                  <a:cubicBezTo>
                    <a:pt x="12198" y="2489"/>
                    <a:pt x="12133" y="2274"/>
                    <a:pt x="12004" y="2080"/>
                  </a:cubicBezTo>
                  <a:cubicBezTo>
                    <a:pt x="11960" y="2015"/>
                    <a:pt x="11929" y="1951"/>
                    <a:pt x="11854" y="1920"/>
                  </a:cubicBezTo>
                  <a:cubicBezTo>
                    <a:pt x="11766" y="1855"/>
                    <a:pt x="11691" y="1777"/>
                    <a:pt x="11582" y="1767"/>
                  </a:cubicBezTo>
                  <a:cubicBezTo>
                    <a:pt x="11572" y="1767"/>
                    <a:pt x="11561" y="1767"/>
                    <a:pt x="11541" y="1757"/>
                  </a:cubicBezTo>
                  <a:cubicBezTo>
                    <a:pt x="11530" y="1746"/>
                    <a:pt x="11507" y="1746"/>
                    <a:pt x="11486" y="1746"/>
                  </a:cubicBezTo>
                  <a:lnTo>
                    <a:pt x="11476" y="1746"/>
                  </a:lnTo>
                  <a:cubicBezTo>
                    <a:pt x="11453" y="1736"/>
                    <a:pt x="11432" y="1736"/>
                    <a:pt x="11412" y="1736"/>
                  </a:cubicBezTo>
                  <a:cubicBezTo>
                    <a:pt x="11367" y="1730"/>
                    <a:pt x="11323" y="1723"/>
                    <a:pt x="11278" y="1723"/>
                  </a:cubicBezTo>
                  <a:cubicBezTo>
                    <a:pt x="11246" y="1723"/>
                    <a:pt x="11215" y="1726"/>
                    <a:pt x="11184" y="1736"/>
                  </a:cubicBezTo>
                  <a:cubicBezTo>
                    <a:pt x="11163" y="1736"/>
                    <a:pt x="11145" y="1733"/>
                    <a:pt x="11125" y="1733"/>
                  </a:cubicBezTo>
                  <a:cubicBezTo>
                    <a:pt x="11106" y="1733"/>
                    <a:pt x="11087" y="1736"/>
                    <a:pt x="11065" y="1746"/>
                  </a:cubicBezTo>
                  <a:lnTo>
                    <a:pt x="11055" y="1746"/>
                  </a:lnTo>
                  <a:cubicBezTo>
                    <a:pt x="11034" y="1746"/>
                    <a:pt x="11013" y="1746"/>
                    <a:pt x="10980" y="1757"/>
                  </a:cubicBezTo>
                  <a:cubicBezTo>
                    <a:pt x="10949" y="1757"/>
                    <a:pt x="10925" y="1767"/>
                    <a:pt x="10894" y="1777"/>
                  </a:cubicBezTo>
                  <a:cubicBezTo>
                    <a:pt x="10840" y="1801"/>
                    <a:pt x="10775" y="1811"/>
                    <a:pt x="10721" y="1842"/>
                  </a:cubicBezTo>
                  <a:cubicBezTo>
                    <a:pt x="10677" y="1865"/>
                    <a:pt x="10636" y="1876"/>
                    <a:pt x="10602" y="1907"/>
                  </a:cubicBezTo>
                  <a:cubicBezTo>
                    <a:pt x="10592" y="1811"/>
                    <a:pt x="10612" y="1702"/>
                    <a:pt x="10592" y="1607"/>
                  </a:cubicBezTo>
                  <a:cubicBezTo>
                    <a:pt x="10581" y="1508"/>
                    <a:pt x="10571" y="1413"/>
                    <a:pt x="10527" y="1315"/>
                  </a:cubicBezTo>
                  <a:cubicBezTo>
                    <a:pt x="10517" y="1294"/>
                    <a:pt x="10517" y="1273"/>
                    <a:pt x="10506" y="1250"/>
                  </a:cubicBezTo>
                  <a:cubicBezTo>
                    <a:pt x="10483" y="1144"/>
                    <a:pt x="10408" y="1056"/>
                    <a:pt x="10377" y="950"/>
                  </a:cubicBezTo>
                  <a:cubicBezTo>
                    <a:pt x="10377" y="916"/>
                    <a:pt x="10344" y="896"/>
                    <a:pt x="10323" y="872"/>
                  </a:cubicBezTo>
                  <a:cubicBezTo>
                    <a:pt x="10248" y="777"/>
                    <a:pt x="10139" y="712"/>
                    <a:pt x="10044" y="658"/>
                  </a:cubicBezTo>
                  <a:cubicBezTo>
                    <a:pt x="9860" y="572"/>
                    <a:pt x="9666" y="497"/>
                    <a:pt x="9472" y="453"/>
                  </a:cubicBezTo>
                  <a:cubicBezTo>
                    <a:pt x="9428" y="453"/>
                    <a:pt x="9384" y="433"/>
                    <a:pt x="9353" y="420"/>
                  </a:cubicBezTo>
                  <a:cubicBezTo>
                    <a:pt x="9149" y="355"/>
                    <a:pt x="8945" y="314"/>
                    <a:pt x="8727" y="280"/>
                  </a:cubicBezTo>
                  <a:cubicBezTo>
                    <a:pt x="8544" y="249"/>
                    <a:pt x="8363" y="205"/>
                    <a:pt x="8169" y="195"/>
                  </a:cubicBezTo>
                  <a:cubicBezTo>
                    <a:pt x="8125" y="174"/>
                    <a:pt x="8081" y="174"/>
                    <a:pt x="8040" y="174"/>
                  </a:cubicBezTo>
                  <a:cubicBezTo>
                    <a:pt x="7822" y="151"/>
                    <a:pt x="7608" y="120"/>
                    <a:pt x="7393" y="97"/>
                  </a:cubicBezTo>
                  <a:cubicBezTo>
                    <a:pt x="7186" y="76"/>
                    <a:pt x="6992" y="66"/>
                    <a:pt x="6788" y="55"/>
                  </a:cubicBezTo>
                  <a:lnTo>
                    <a:pt x="6767" y="55"/>
                  </a:lnTo>
                  <a:cubicBezTo>
                    <a:pt x="6723" y="45"/>
                    <a:pt x="6682" y="45"/>
                    <a:pt x="6638" y="45"/>
                  </a:cubicBezTo>
                  <a:cubicBezTo>
                    <a:pt x="6444" y="32"/>
                    <a:pt x="6250" y="22"/>
                    <a:pt x="6056" y="22"/>
                  </a:cubicBezTo>
                  <a:lnTo>
                    <a:pt x="5927" y="22"/>
                  </a:lnTo>
                  <a:cubicBezTo>
                    <a:pt x="5906" y="11"/>
                    <a:pt x="5893" y="11"/>
                    <a:pt x="5883" y="11"/>
                  </a:cubicBezTo>
                  <a:lnTo>
                    <a:pt x="5883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9" name="Google Shape;2569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0330" y="1492723"/>
              <a:ext cx="2436997" cy="14301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2537;p43">
            <a:extLst>
              <a:ext uri="{FF2B5EF4-FFF2-40B4-BE49-F238E27FC236}">
                <a16:creationId xmlns:a16="http://schemas.microsoft.com/office/drawing/2014/main" id="{AECD6D9A-3E01-4D05-ABC9-982444D17C5A}"/>
              </a:ext>
            </a:extLst>
          </p:cNvPr>
          <p:cNvSpPr/>
          <p:nvPr/>
        </p:nvSpPr>
        <p:spPr>
          <a:xfrm>
            <a:off x="6467263" y="26709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EF46B-B76B-419B-8F9F-255C6075C321}"/>
              </a:ext>
            </a:extLst>
          </p:cNvPr>
          <p:cNvSpPr txBox="1"/>
          <p:nvPr/>
        </p:nvSpPr>
        <p:spPr>
          <a:xfrm>
            <a:off x="6653374" y="222627"/>
            <a:ext cx="110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dirty="0">
                <a:solidFill>
                  <a:srgbClr val="30190E"/>
                </a:solidFill>
                <a:latin typeface="Sigmar One"/>
                <a:sym typeface="Sigmar One"/>
              </a:rPr>
              <a:t>02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56"/>
          <p:cNvSpPr txBox="1">
            <a:spLocks noGrp="1"/>
          </p:cNvSpPr>
          <p:nvPr>
            <p:ph type="title"/>
          </p:nvPr>
        </p:nvSpPr>
        <p:spPr>
          <a:xfrm>
            <a:off x="3908203" y="1054978"/>
            <a:ext cx="5086804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SYMTOMS</a:t>
            </a:r>
            <a:endParaRPr dirty="0"/>
          </a:p>
        </p:txBody>
      </p:sp>
      <p:pic>
        <p:nvPicPr>
          <p:cNvPr id="2794" name="Google Shape;2794;p56"/>
          <p:cNvPicPr preferRelativeResize="0"/>
          <p:nvPr/>
        </p:nvPicPr>
        <p:blipFill rotWithShape="1">
          <a:blip r:embed="rId3">
            <a:alphaModFix/>
          </a:blip>
          <a:srcRect l="7758" r="13071"/>
          <a:stretch/>
        </p:blipFill>
        <p:spPr>
          <a:xfrm>
            <a:off x="848450" y="820500"/>
            <a:ext cx="2754300" cy="3502500"/>
          </a:xfrm>
          <a:prstGeom prst="roundRect">
            <a:avLst>
              <a:gd name="adj" fmla="val 901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795" name="Google Shape;279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8146">
            <a:off x="3239291" y="13517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6" name="Google Shape;279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454" y="25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7" name="Google Shape;279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1035" y="6427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8" name="Google Shape;2798;p56"/>
          <p:cNvSpPr txBox="1">
            <a:spLocks noGrp="1"/>
          </p:cNvSpPr>
          <p:nvPr>
            <p:ph type="subTitle" idx="1"/>
          </p:nvPr>
        </p:nvSpPr>
        <p:spPr>
          <a:xfrm>
            <a:off x="4957007" y="1497013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How can you tell that you are obese?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78768-C198-419A-84BC-11799C44B169}"/>
              </a:ext>
            </a:extLst>
          </p:cNvPr>
          <p:cNvSpPr/>
          <p:nvPr/>
        </p:nvSpPr>
        <p:spPr>
          <a:xfrm>
            <a:off x="4152871" y="2083182"/>
            <a:ext cx="49322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Excess body fat, particularly around the waist.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Shortness of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Sweating more than usual.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Snoring.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Trouble sleeping.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Skin problems from moisture accumulating in the folds.</a:t>
            </a:r>
          </a:p>
        </p:txBody>
      </p:sp>
      <p:sp>
        <p:nvSpPr>
          <p:cNvPr id="13" name="Google Shape;2537;p43">
            <a:extLst>
              <a:ext uri="{FF2B5EF4-FFF2-40B4-BE49-F238E27FC236}">
                <a16:creationId xmlns:a16="http://schemas.microsoft.com/office/drawing/2014/main" id="{4508FA4D-E572-441E-B9F5-220DE25A9B20}"/>
              </a:ext>
            </a:extLst>
          </p:cNvPr>
          <p:cNvSpPr/>
          <p:nvPr/>
        </p:nvSpPr>
        <p:spPr>
          <a:xfrm>
            <a:off x="6976007" y="253813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0AAAE-B472-4688-921A-EFE221492551}"/>
              </a:ext>
            </a:extLst>
          </p:cNvPr>
          <p:cNvSpPr txBox="1"/>
          <p:nvPr/>
        </p:nvSpPr>
        <p:spPr>
          <a:xfrm>
            <a:off x="7178421" y="222754"/>
            <a:ext cx="115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igmar One" panose="020B0604020202020204" charset="0"/>
              </a:rPr>
              <a:t>03</a:t>
            </a:r>
            <a:endParaRPr lang="en-US" sz="4000" dirty="0">
              <a:latin typeface="Sigmar One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62"/>
          <p:cNvSpPr txBox="1">
            <a:spLocks noGrp="1"/>
          </p:cNvSpPr>
          <p:nvPr>
            <p:ph type="subTitle" idx="1"/>
          </p:nvPr>
        </p:nvSpPr>
        <p:spPr>
          <a:xfrm>
            <a:off x="6123971" y="1066650"/>
            <a:ext cx="2165985" cy="415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The consequences.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888" name="Google Shape;2888;p62"/>
          <p:cNvSpPr txBox="1">
            <a:spLocks noGrp="1"/>
          </p:cNvSpPr>
          <p:nvPr>
            <p:ph type="title"/>
          </p:nvPr>
        </p:nvSpPr>
        <p:spPr>
          <a:xfrm>
            <a:off x="4152787" y="164738"/>
            <a:ext cx="3682729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bad does it affect you?</a:t>
            </a:r>
            <a:endParaRPr dirty="0"/>
          </a:p>
        </p:txBody>
      </p:sp>
      <p:grpSp>
        <p:nvGrpSpPr>
          <p:cNvPr id="2889" name="Google Shape;2889;p62"/>
          <p:cNvGrpSpPr/>
          <p:nvPr/>
        </p:nvGrpSpPr>
        <p:grpSpPr>
          <a:xfrm>
            <a:off x="715088" y="751050"/>
            <a:ext cx="2754300" cy="3641400"/>
            <a:chOff x="4775063" y="738350"/>
            <a:chExt cx="2754300" cy="3641400"/>
          </a:xfrm>
        </p:grpSpPr>
        <p:sp>
          <p:nvSpPr>
            <p:cNvPr id="2890" name="Google Shape;2890;p62"/>
            <p:cNvSpPr/>
            <p:nvPr/>
          </p:nvSpPr>
          <p:spPr>
            <a:xfrm rot="-5400000">
              <a:off x="6948525" y="615950"/>
              <a:ext cx="138900" cy="383700"/>
            </a:xfrm>
            <a:prstGeom prst="roundRect">
              <a:avLst>
                <a:gd name="adj" fmla="val 9383"/>
              </a:avLst>
            </a:prstGeom>
            <a:solidFill>
              <a:schemeClr val="accen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1" name="Google Shape;2891;p62"/>
            <p:cNvSpPr/>
            <p:nvPr/>
          </p:nvSpPr>
          <p:spPr>
            <a:xfrm>
              <a:off x="4775063" y="877250"/>
              <a:ext cx="2754300" cy="3502500"/>
            </a:xfrm>
            <a:prstGeom prst="roundRect">
              <a:avLst>
                <a:gd name="adj" fmla="val 9383"/>
              </a:avLst>
            </a:prstGeom>
            <a:solidFill>
              <a:schemeClr val="l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2" name="Google Shape;2892;p62"/>
            <p:cNvSpPr/>
            <p:nvPr/>
          </p:nvSpPr>
          <p:spPr>
            <a:xfrm>
              <a:off x="6060775" y="4184225"/>
              <a:ext cx="183000" cy="108000"/>
            </a:xfrm>
            <a:prstGeom prst="roundRect">
              <a:avLst>
                <a:gd name="adj" fmla="val 93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</p:grpSp>
      <p:pic>
        <p:nvPicPr>
          <p:cNvPr id="2893" name="Google Shape;28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462" y="1663952"/>
            <a:ext cx="842033" cy="7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p62"/>
          <p:cNvSpPr/>
          <p:nvPr/>
        </p:nvSpPr>
        <p:spPr>
          <a:xfrm>
            <a:off x="854044" y="1066650"/>
            <a:ext cx="2476500" cy="3073500"/>
          </a:xfrm>
          <a:prstGeom prst="roundRect">
            <a:avLst>
              <a:gd name="adj" fmla="val 938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pic>
        <p:nvPicPr>
          <p:cNvPr id="2895" name="Google Shape;2895;p62"/>
          <p:cNvPicPr preferRelativeResize="0"/>
          <p:nvPr/>
        </p:nvPicPr>
        <p:blipFill rotWithShape="1">
          <a:blip r:embed="rId4">
            <a:alphaModFix/>
          </a:blip>
          <a:srcRect l="6076" t="18736" r="59845" b="3647"/>
          <a:stretch/>
        </p:blipFill>
        <p:spPr>
          <a:xfrm>
            <a:off x="924800" y="1104425"/>
            <a:ext cx="2334900" cy="2991300"/>
          </a:xfrm>
          <a:prstGeom prst="roundRect">
            <a:avLst>
              <a:gd name="adj" fmla="val 6138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6" name="Google Shape;289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635" y="38050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E585-AA49-44CD-821A-19F2EBB242CA}"/>
              </a:ext>
            </a:extLst>
          </p:cNvPr>
          <p:cNvSpPr txBox="1"/>
          <p:nvPr/>
        </p:nvSpPr>
        <p:spPr>
          <a:xfrm>
            <a:off x="3737910" y="1443820"/>
            <a:ext cx="5048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Cardiovascular diseases,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musculoskeletal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Cancer of many sorts.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blood pressure (hypertension).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LDL cholesterol, low HDL cholesterol, or high levels of triglycerides (dyslipidemia).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Type 2 diabetes.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Stroke.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Gallbladder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matic SC" panose="020B0604020202020204" charset="-79"/>
              <a:cs typeface="Amatic SC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9" name="Google Shape;306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52694">
            <a:off x="4777575" y="1901622"/>
            <a:ext cx="4096342" cy="3708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0" name="Google Shape;3070;p66"/>
          <p:cNvGrpSpPr/>
          <p:nvPr/>
        </p:nvGrpSpPr>
        <p:grpSpPr>
          <a:xfrm>
            <a:off x="5462062" y="1596682"/>
            <a:ext cx="1567123" cy="1488633"/>
            <a:chOff x="3487020" y="1256589"/>
            <a:chExt cx="2336200" cy="2219191"/>
          </a:xfrm>
        </p:grpSpPr>
        <p:sp>
          <p:nvSpPr>
            <p:cNvPr id="3071" name="Google Shape;3071;p66"/>
            <p:cNvSpPr/>
            <p:nvPr/>
          </p:nvSpPr>
          <p:spPr>
            <a:xfrm>
              <a:off x="3487026" y="1266921"/>
              <a:ext cx="2336189" cy="2198527"/>
            </a:xfrm>
            <a:custGeom>
              <a:avLst/>
              <a:gdLst/>
              <a:ahLst/>
              <a:cxnLst/>
              <a:rect l="l" t="t" r="r" b="b"/>
              <a:pathLst>
                <a:path w="12066" h="11355" extrusionOk="0">
                  <a:moveTo>
                    <a:pt x="3791" y="1637"/>
                  </a:moveTo>
                  <a:lnTo>
                    <a:pt x="3791" y="1668"/>
                  </a:lnTo>
                  <a:cubicBezTo>
                    <a:pt x="3791" y="1658"/>
                    <a:pt x="3791" y="1658"/>
                    <a:pt x="3781" y="1658"/>
                  </a:cubicBezTo>
                  <a:cubicBezTo>
                    <a:pt x="3781" y="1648"/>
                    <a:pt x="3781" y="1648"/>
                    <a:pt x="3791" y="1637"/>
                  </a:cubicBezTo>
                  <a:close/>
                  <a:moveTo>
                    <a:pt x="3696" y="1961"/>
                  </a:moveTo>
                  <a:lnTo>
                    <a:pt x="3696" y="1971"/>
                  </a:lnTo>
                  <a:cubicBezTo>
                    <a:pt x="3696" y="1971"/>
                    <a:pt x="3696" y="1961"/>
                    <a:pt x="3685" y="1961"/>
                  </a:cubicBezTo>
                  <a:close/>
                  <a:moveTo>
                    <a:pt x="3869" y="2403"/>
                  </a:moveTo>
                  <a:lnTo>
                    <a:pt x="3869" y="2413"/>
                  </a:lnTo>
                  <a:cubicBezTo>
                    <a:pt x="3869" y="2403"/>
                    <a:pt x="3869" y="2403"/>
                    <a:pt x="3856" y="2403"/>
                  </a:cubicBezTo>
                  <a:close/>
                  <a:moveTo>
                    <a:pt x="6261" y="2403"/>
                  </a:moveTo>
                  <a:cubicBezTo>
                    <a:pt x="6261" y="2413"/>
                    <a:pt x="6261" y="2413"/>
                    <a:pt x="6248" y="2413"/>
                  </a:cubicBezTo>
                  <a:lnTo>
                    <a:pt x="6261" y="2403"/>
                  </a:lnTo>
                  <a:close/>
                  <a:moveTo>
                    <a:pt x="2940" y="2413"/>
                  </a:moveTo>
                  <a:lnTo>
                    <a:pt x="2940" y="2423"/>
                  </a:lnTo>
                  <a:lnTo>
                    <a:pt x="2930" y="2423"/>
                  </a:lnTo>
                  <a:cubicBezTo>
                    <a:pt x="2930" y="2423"/>
                    <a:pt x="2940" y="2423"/>
                    <a:pt x="2940" y="2413"/>
                  </a:cubicBezTo>
                  <a:close/>
                  <a:moveTo>
                    <a:pt x="10592" y="2488"/>
                  </a:moveTo>
                  <a:cubicBezTo>
                    <a:pt x="10592" y="2498"/>
                    <a:pt x="10602" y="2498"/>
                    <a:pt x="10602" y="2498"/>
                  </a:cubicBezTo>
                  <a:cubicBezTo>
                    <a:pt x="10592" y="2498"/>
                    <a:pt x="10592" y="2498"/>
                    <a:pt x="10592" y="2488"/>
                  </a:cubicBezTo>
                  <a:close/>
                  <a:moveTo>
                    <a:pt x="2940" y="2703"/>
                  </a:moveTo>
                  <a:cubicBezTo>
                    <a:pt x="2930" y="2703"/>
                    <a:pt x="2930" y="2716"/>
                    <a:pt x="2930" y="2716"/>
                  </a:cubicBezTo>
                  <a:cubicBezTo>
                    <a:pt x="2930" y="2703"/>
                    <a:pt x="2930" y="2703"/>
                    <a:pt x="2940" y="2703"/>
                  </a:cubicBezTo>
                  <a:close/>
                  <a:moveTo>
                    <a:pt x="6377" y="3060"/>
                  </a:moveTo>
                  <a:lnTo>
                    <a:pt x="6390" y="3070"/>
                  </a:lnTo>
                  <a:lnTo>
                    <a:pt x="6377" y="3070"/>
                  </a:lnTo>
                  <a:lnTo>
                    <a:pt x="6377" y="3060"/>
                  </a:lnTo>
                  <a:close/>
                  <a:moveTo>
                    <a:pt x="8296" y="3264"/>
                  </a:moveTo>
                  <a:cubicBezTo>
                    <a:pt x="8296" y="3264"/>
                    <a:pt x="8306" y="3274"/>
                    <a:pt x="8296" y="3274"/>
                  </a:cubicBezTo>
                  <a:lnTo>
                    <a:pt x="8296" y="3264"/>
                  </a:lnTo>
                  <a:close/>
                  <a:moveTo>
                    <a:pt x="4590" y="3427"/>
                  </a:moveTo>
                  <a:lnTo>
                    <a:pt x="4590" y="3437"/>
                  </a:lnTo>
                  <a:lnTo>
                    <a:pt x="4580" y="3437"/>
                  </a:lnTo>
                  <a:cubicBezTo>
                    <a:pt x="4580" y="3427"/>
                    <a:pt x="4580" y="3427"/>
                    <a:pt x="4590" y="3427"/>
                  </a:cubicBezTo>
                  <a:close/>
                  <a:moveTo>
                    <a:pt x="4557" y="3632"/>
                  </a:moveTo>
                  <a:cubicBezTo>
                    <a:pt x="4557" y="3642"/>
                    <a:pt x="4556" y="3652"/>
                    <a:pt x="4546" y="3652"/>
                  </a:cubicBezTo>
                  <a:cubicBezTo>
                    <a:pt x="4556" y="3642"/>
                    <a:pt x="4557" y="3641"/>
                    <a:pt x="4557" y="3632"/>
                  </a:cubicBezTo>
                  <a:close/>
                  <a:moveTo>
                    <a:pt x="10031" y="3825"/>
                  </a:moveTo>
                  <a:cubicBezTo>
                    <a:pt x="10041" y="3825"/>
                    <a:pt x="10041" y="3835"/>
                    <a:pt x="10031" y="3835"/>
                  </a:cubicBezTo>
                  <a:lnTo>
                    <a:pt x="10031" y="3825"/>
                  </a:lnTo>
                  <a:close/>
                  <a:moveTo>
                    <a:pt x="8265" y="3846"/>
                  </a:moveTo>
                  <a:cubicBezTo>
                    <a:pt x="8265" y="3856"/>
                    <a:pt x="8252" y="3856"/>
                    <a:pt x="8252" y="3856"/>
                  </a:cubicBezTo>
                  <a:lnTo>
                    <a:pt x="8252" y="3846"/>
                  </a:lnTo>
                  <a:close/>
                  <a:moveTo>
                    <a:pt x="9803" y="4050"/>
                  </a:moveTo>
                  <a:cubicBezTo>
                    <a:pt x="9803" y="4061"/>
                    <a:pt x="9803" y="4064"/>
                    <a:pt x="9802" y="4064"/>
                  </a:cubicBezTo>
                  <a:cubicBezTo>
                    <a:pt x="9801" y="4064"/>
                    <a:pt x="9798" y="4060"/>
                    <a:pt x="9793" y="4060"/>
                  </a:cubicBezTo>
                  <a:cubicBezTo>
                    <a:pt x="9803" y="4060"/>
                    <a:pt x="9803" y="4050"/>
                    <a:pt x="9803" y="4050"/>
                  </a:cubicBezTo>
                  <a:close/>
                  <a:moveTo>
                    <a:pt x="3727" y="4094"/>
                  </a:moveTo>
                  <a:lnTo>
                    <a:pt x="3727" y="4094"/>
                  </a:lnTo>
                  <a:cubicBezTo>
                    <a:pt x="3727" y="4104"/>
                    <a:pt x="3739" y="4104"/>
                    <a:pt x="3739" y="4104"/>
                  </a:cubicBezTo>
                  <a:lnTo>
                    <a:pt x="3739" y="4115"/>
                  </a:lnTo>
                  <a:cubicBezTo>
                    <a:pt x="3739" y="4115"/>
                    <a:pt x="3727" y="4104"/>
                    <a:pt x="3727" y="4094"/>
                  </a:cubicBezTo>
                  <a:close/>
                  <a:moveTo>
                    <a:pt x="8704" y="4138"/>
                  </a:moveTo>
                  <a:lnTo>
                    <a:pt x="8704" y="4148"/>
                  </a:lnTo>
                  <a:lnTo>
                    <a:pt x="8694" y="4148"/>
                  </a:lnTo>
                  <a:cubicBezTo>
                    <a:pt x="8704" y="4148"/>
                    <a:pt x="8704" y="4138"/>
                    <a:pt x="8704" y="4138"/>
                  </a:cubicBezTo>
                  <a:close/>
                  <a:moveTo>
                    <a:pt x="5635" y="4213"/>
                  </a:moveTo>
                  <a:cubicBezTo>
                    <a:pt x="5645" y="4213"/>
                    <a:pt x="5645" y="4223"/>
                    <a:pt x="5645" y="4233"/>
                  </a:cubicBezTo>
                  <a:cubicBezTo>
                    <a:pt x="5645" y="4223"/>
                    <a:pt x="5635" y="4223"/>
                    <a:pt x="5635" y="4213"/>
                  </a:cubicBezTo>
                  <a:close/>
                  <a:moveTo>
                    <a:pt x="2845" y="4332"/>
                  </a:moveTo>
                  <a:lnTo>
                    <a:pt x="2834" y="4342"/>
                  </a:lnTo>
                  <a:cubicBezTo>
                    <a:pt x="2834" y="4332"/>
                    <a:pt x="2834" y="4332"/>
                    <a:pt x="2845" y="4332"/>
                  </a:cubicBezTo>
                  <a:close/>
                  <a:moveTo>
                    <a:pt x="2672" y="4438"/>
                  </a:moveTo>
                  <a:cubicBezTo>
                    <a:pt x="2672" y="4448"/>
                    <a:pt x="2682" y="4448"/>
                    <a:pt x="2682" y="4448"/>
                  </a:cubicBezTo>
                  <a:lnTo>
                    <a:pt x="2672" y="4448"/>
                  </a:lnTo>
                  <a:lnTo>
                    <a:pt x="2672" y="4438"/>
                  </a:lnTo>
                  <a:close/>
                  <a:moveTo>
                    <a:pt x="8684" y="4471"/>
                  </a:moveTo>
                  <a:lnTo>
                    <a:pt x="8684" y="4482"/>
                  </a:lnTo>
                  <a:cubicBezTo>
                    <a:pt x="8673" y="4482"/>
                    <a:pt x="8684" y="4471"/>
                    <a:pt x="8684" y="4471"/>
                  </a:cubicBezTo>
                  <a:close/>
                  <a:moveTo>
                    <a:pt x="2995" y="4642"/>
                  </a:moveTo>
                  <a:lnTo>
                    <a:pt x="2995" y="4655"/>
                  </a:lnTo>
                  <a:cubicBezTo>
                    <a:pt x="2995" y="4655"/>
                    <a:pt x="2984" y="4655"/>
                    <a:pt x="2984" y="4642"/>
                  </a:cubicBezTo>
                  <a:close/>
                  <a:moveTo>
                    <a:pt x="3693" y="4536"/>
                  </a:moveTo>
                  <a:cubicBezTo>
                    <a:pt x="3739" y="4562"/>
                    <a:pt x="3787" y="4581"/>
                    <a:pt x="3835" y="4611"/>
                  </a:cubicBezTo>
                  <a:cubicBezTo>
                    <a:pt x="3879" y="4632"/>
                    <a:pt x="3933" y="4655"/>
                    <a:pt x="3975" y="4665"/>
                  </a:cubicBezTo>
                  <a:cubicBezTo>
                    <a:pt x="4073" y="4720"/>
                    <a:pt x="4179" y="4761"/>
                    <a:pt x="4288" y="4795"/>
                  </a:cubicBezTo>
                  <a:cubicBezTo>
                    <a:pt x="4277" y="4805"/>
                    <a:pt x="4267" y="4826"/>
                    <a:pt x="4257" y="4836"/>
                  </a:cubicBezTo>
                  <a:cubicBezTo>
                    <a:pt x="4250" y="4860"/>
                    <a:pt x="4240" y="4871"/>
                    <a:pt x="4228" y="4871"/>
                  </a:cubicBezTo>
                  <a:cubicBezTo>
                    <a:pt x="4218" y="4871"/>
                    <a:pt x="4206" y="4863"/>
                    <a:pt x="4192" y="4849"/>
                  </a:cubicBezTo>
                  <a:cubicBezTo>
                    <a:pt x="4073" y="4761"/>
                    <a:pt x="3944" y="4676"/>
                    <a:pt x="3814" y="4601"/>
                  </a:cubicBezTo>
                  <a:cubicBezTo>
                    <a:pt x="3781" y="4590"/>
                    <a:pt x="3750" y="4567"/>
                    <a:pt x="3727" y="4557"/>
                  </a:cubicBezTo>
                  <a:cubicBezTo>
                    <a:pt x="3713" y="4550"/>
                    <a:pt x="3704" y="4543"/>
                    <a:pt x="3693" y="4536"/>
                  </a:cubicBezTo>
                  <a:close/>
                  <a:moveTo>
                    <a:pt x="3954" y="4870"/>
                  </a:moveTo>
                  <a:lnTo>
                    <a:pt x="3954" y="4880"/>
                  </a:lnTo>
                  <a:cubicBezTo>
                    <a:pt x="3954" y="4880"/>
                    <a:pt x="3944" y="4880"/>
                    <a:pt x="3944" y="4870"/>
                  </a:cubicBezTo>
                  <a:close/>
                  <a:moveTo>
                    <a:pt x="4427" y="4989"/>
                  </a:moveTo>
                  <a:lnTo>
                    <a:pt x="4417" y="4999"/>
                  </a:lnTo>
                  <a:cubicBezTo>
                    <a:pt x="4417" y="4989"/>
                    <a:pt x="4427" y="4989"/>
                    <a:pt x="4427" y="4989"/>
                  </a:cubicBezTo>
                  <a:close/>
                  <a:moveTo>
                    <a:pt x="3134" y="5139"/>
                  </a:moveTo>
                  <a:cubicBezTo>
                    <a:pt x="3134" y="5139"/>
                    <a:pt x="3124" y="5139"/>
                    <a:pt x="3124" y="5149"/>
                  </a:cubicBezTo>
                  <a:lnTo>
                    <a:pt x="3124" y="5139"/>
                  </a:lnTo>
                  <a:close/>
                  <a:moveTo>
                    <a:pt x="6455" y="5172"/>
                  </a:moveTo>
                  <a:cubicBezTo>
                    <a:pt x="6455" y="5182"/>
                    <a:pt x="6455" y="5182"/>
                    <a:pt x="6465" y="5182"/>
                  </a:cubicBezTo>
                  <a:lnTo>
                    <a:pt x="6455" y="5182"/>
                  </a:lnTo>
                  <a:lnTo>
                    <a:pt x="6455" y="5172"/>
                  </a:lnTo>
                  <a:close/>
                  <a:moveTo>
                    <a:pt x="9622" y="5224"/>
                  </a:moveTo>
                  <a:cubicBezTo>
                    <a:pt x="9622" y="5237"/>
                    <a:pt x="9609" y="5237"/>
                    <a:pt x="9609" y="5237"/>
                  </a:cubicBezTo>
                  <a:cubicBezTo>
                    <a:pt x="9609" y="5224"/>
                    <a:pt x="9609" y="5224"/>
                    <a:pt x="9622" y="5224"/>
                  </a:cubicBezTo>
                  <a:close/>
                  <a:moveTo>
                    <a:pt x="11001" y="5366"/>
                  </a:moveTo>
                  <a:lnTo>
                    <a:pt x="11001" y="5376"/>
                  </a:lnTo>
                  <a:cubicBezTo>
                    <a:pt x="11001" y="5376"/>
                    <a:pt x="10996" y="5376"/>
                    <a:pt x="10993" y="5373"/>
                  </a:cubicBezTo>
                  <a:lnTo>
                    <a:pt x="10993" y="5373"/>
                  </a:lnTo>
                  <a:cubicBezTo>
                    <a:pt x="10994" y="5372"/>
                    <a:pt x="10997" y="5370"/>
                    <a:pt x="11001" y="5366"/>
                  </a:cubicBezTo>
                  <a:close/>
                  <a:moveTo>
                    <a:pt x="6377" y="5353"/>
                  </a:moveTo>
                  <a:cubicBezTo>
                    <a:pt x="6377" y="5376"/>
                    <a:pt x="6377" y="5387"/>
                    <a:pt x="6390" y="5397"/>
                  </a:cubicBezTo>
                  <a:cubicBezTo>
                    <a:pt x="6377" y="5387"/>
                    <a:pt x="6367" y="5387"/>
                    <a:pt x="6356" y="5387"/>
                  </a:cubicBezTo>
                  <a:cubicBezTo>
                    <a:pt x="6356" y="5376"/>
                    <a:pt x="6367" y="5366"/>
                    <a:pt x="6377" y="5353"/>
                  </a:cubicBezTo>
                  <a:close/>
                  <a:moveTo>
                    <a:pt x="5172" y="5451"/>
                  </a:moveTo>
                  <a:cubicBezTo>
                    <a:pt x="5172" y="5452"/>
                    <a:pt x="5172" y="5462"/>
                    <a:pt x="5182" y="5462"/>
                  </a:cubicBezTo>
                  <a:cubicBezTo>
                    <a:pt x="5172" y="5462"/>
                    <a:pt x="5172" y="5462"/>
                    <a:pt x="5172" y="5451"/>
                  </a:cubicBezTo>
                  <a:close/>
                  <a:moveTo>
                    <a:pt x="2641" y="5516"/>
                  </a:moveTo>
                  <a:cubicBezTo>
                    <a:pt x="2641" y="5526"/>
                    <a:pt x="2641" y="5526"/>
                    <a:pt x="2628" y="5526"/>
                  </a:cubicBezTo>
                  <a:cubicBezTo>
                    <a:pt x="2628" y="5516"/>
                    <a:pt x="2640" y="5516"/>
                    <a:pt x="2641" y="5516"/>
                  </a:cubicBezTo>
                  <a:close/>
                  <a:moveTo>
                    <a:pt x="7567" y="5597"/>
                  </a:moveTo>
                  <a:cubicBezTo>
                    <a:pt x="7569" y="5597"/>
                    <a:pt x="7571" y="5598"/>
                    <a:pt x="7574" y="5601"/>
                  </a:cubicBezTo>
                  <a:cubicBezTo>
                    <a:pt x="7567" y="5601"/>
                    <a:pt x="7565" y="5597"/>
                    <a:pt x="7567" y="5597"/>
                  </a:cubicBezTo>
                  <a:close/>
                  <a:moveTo>
                    <a:pt x="3372" y="5775"/>
                  </a:moveTo>
                  <a:cubicBezTo>
                    <a:pt x="3369" y="5778"/>
                    <a:pt x="3367" y="5779"/>
                    <a:pt x="3365" y="5779"/>
                  </a:cubicBezTo>
                  <a:cubicBezTo>
                    <a:pt x="3362" y="5779"/>
                    <a:pt x="3362" y="5775"/>
                    <a:pt x="3362" y="5775"/>
                  </a:cubicBezTo>
                  <a:close/>
                  <a:moveTo>
                    <a:pt x="11766" y="5904"/>
                  </a:moveTo>
                  <a:cubicBezTo>
                    <a:pt x="11766" y="5904"/>
                    <a:pt x="11776" y="5914"/>
                    <a:pt x="11787" y="5914"/>
                  </a:cubicBezTo>
                  <a:lnTo>
                    <a:pt x="11766" y="5914"/>
                  </a:lnTo>
                  <a:lnTo>
                    <a:pt x="11766" y="5904"/>
                  </a:lnTo>
                  <a:close/>
                  <a:moveTo>
                    <a:pt x="6724" y="5935"/>
                  </a:moveTo>
                  <a:cubicBezTo>
                    <a:pt x="6734" y="5948"/>
                    <a:pt x="6734" y="5958"/>
                    <a:pt x="6734" y="5958"/>
                  </a:cubicBezTo>
                  <a:cubicBezTo>
                    <a:pt x="6724" y="5958"/>
                    <a:pt x="6724" y="5948"/>
                    <a:pt x="6724" y="5935"/>
                  </a:cubicBezTo>
                  <a:close/>
                  <a:moveTo>
                    <a:pt x="10181" y="6023"/>
                  </a:moveTo>
                  <a:cubicBezTo>
                    <a:pt x="10181" y="6033"/>
                    <a:pt x="10191" y="6033"/>
                    <a:pt x="10191" y="6033"/>
                  </a:cubicBezTo>
                  <a:lnTo>
                    <a:pt x="10181" y="6033"/>
                  </a:lnTo>
                  <a:lnTo>
                    <a:pt x="10181" y="6023"/>
                  </a:lnTo>
                  <a:close/>
                  <a:moveTo>
                    <a:pt x="5958" y="6108"/>
                  </a:moveTo>
                  <a:lnTo>
                    <a:pt x="5958" y="6119"/>
                  </a:lnTo>
                  <a:lnTo>
                    <a:pt x="5948" y="6119"/>
                  </a:lnTo>
                  <a:lnTo>
                    <a:pt x="5958" y="6108"/>
                  </a:lnTo>
                  <a:close/>
                  <a:moveTo>
                    <a:pt x="10344" y="6711"/>
                  </a:moveTo>
                  <a:lnTo>
                    <a:pt x="10333" y="6724"/>
                  </a:lnTo>
                  <a:lnTo>
                    <a:pt x="10333" y="6711"/>
                  </a:lnTo>
                  <a:close/>
                  <a:moveTo>
                    <a:pt x="10861" y="6993"/>
                  </a:moveTo>
                  <a:cubicBezTo>
                    <a:pt x="10861" y="6993"/>
                    <a:pt x="10861" y="7003"/>
                    <a:pt x="10871" y="7003"/>
                  </a:cubicBezTo>
                  <a:lnTo>
                    <a:pt x="10861" y="7003"/>
                  </a:lnTo>
                  <a:lnTo>
                    <a:pt x="10861" y="6993"/>
                  </a:lnTo>
                  <a:close/>
                  <a:moveTo>
                    <a:pt x="2457" y="7282"/>
                  </a:moveTo>
                  <a:cubicBezTo>
                    <a:pt x="2457" y="7293"/>
                    <a:pt x="2457" y="7293"/>
                    <a:pt x="2467" y="7305"/>
                  </a:cubicBezTo>
                  <a:cubicBezTo>
                    <a:pt x="2457" y="7293"/>
                    <a:pt x="2447" y="7293"/>
                    <a:pt x="2447" y="7293"/>
                  </a:cubicBezTo>
                  <a:cubicBezTo>
                    <a:pt x="2447" y="7293"/>
                    <a:pt x="2457" y="7293"/>
                    <a:pt x="2457" y="7282"/>
                  </a:cubicBezTo>
                  <a:close/>
                  <a:moveTo>
                    <a:pt x="4567" y="7380"/>
                  </a:moveTo>
                  <a:lnTo>
                    <a:pt x="4567" y="7391"/>
                  </a:lnTo>
                  <a:cubicBezTo>
                    <a:pt x="4557" y="7391"/>
                    <a:pt x="4557" y="7391"/>
                    <a:pt x="4557" y="7380"/>
                  </a:cubicBezTo>
                  <a:close/>
                  <a:moveTo>
                    <a:pt x="1875" y="7605"/>
                  </a:moveTo>
                  <a:cubicBezTo>
                    <a:pt x="1885" y="7605"/>
                    <a:pt x="1885" y="7605"/>
                    <a:pt x="1885" y="7616"/>
                  </a:cubicBezTo>
                  <a:cubicBezTo>
                    <a:pt x="1885" y="7616"/>
                    <a:pt x="1885" y="7605"/>
                    <a:pt x="1875" y="7605"/>
                  </a:cubicBezTo>
                  <a:close/>
                  <a:moveTo>
                    <a:pt x="2253" y="7670"/>
                  </a:moveTo>
                  <a:lnTo>
                    <a:pt x="2240" y="7680"/>
                  </a:lnTo>
                  <a:lnTo>
                    <a:pt x="2240" y="7670"/>
                  </a:lnTo>
                  <a:close/>
                  <a:moveTo>
                    <a:pt x="3318" y="7887"/>
                  </a:moveTo>
                  <a:lnTo>
                    <a:pt x="3318" y="7898"/>
                  </a:lnTo>
                  <a:cubicBezTo>
                    <a:pt x="3318" y="7898"/>
                    <a:pt x="3318" y="7908"/>
                    <a:pt x="3308" y="7908"/>
                  </a:cubicBezTo>
                  <a:cubicBezTo>
                    <a:pt x="3308" y="7898"/>
                    <a:pt x="3308" y="7898"/>
                    <a:pt x="3318" y="7887"/>
                  </a:cubicBezTo>
                  <a:close/>
                  <a:moveTo>
                    <a:pt x="8565" y="8037"/>
                  </a:moveTo>
                  <a:lnTo>
                    <a:pt x="8565" y="8048"/>
                  </a:lnTo>
                  <a:lnTo>
                    <a:pt x="8554" y="8048"/>
                  </a:lnTo>
                  <a:lnTo>
                    <a:pt x="8565" y="8037"/>
                  </a:lnTo>
                  <a:close/>
                  <a:moveTo>
                    <a:pt x="1971" y="8092"/>
                  </a:moveTo>
                  <a:lnTo>
                    <a:pt x="1971" y="8102"/>
                  </a:lnTo>
                  <a:cubicBezTo>
                    <a:pt x="1971" y="8092"/>
                    <a:pt x="1971" y="8092"/>
                    <a:pt x="1960" y="8092"/>
                  </a:cubicBezTo>
                  <a:close/>
                  <a:moveTo>
                    <a:pt x="6098" y="8102"/>
                  </a:moveTo>
                  <a:lnTo>
                    <a:pt x="6098" y="8112"/>
                  </a:lnTo>
                  <a:lnTo>
                    <a:pt x="6087" y="8102"/>
                  </a:lnTo>
                  <a:close/>
                  <a:moveTo>
                    <a:pt x="5451" y="8112"/>
                  </a:moveTo>
                  <a:lnTo>
                    <a:pt x="5451" y="8123"/>
                  </a:lnTo>
                  <a:lnTo>
                    <a:pt x="5441" y="8123"/>
                  </a:lnTo>
                  <a:cubicBezTo>
                    <a:pt x="5451" y="8123"/>
                    <a:pt x="5451" y="8123"/>
                    <a:pt x="5451" y="8112"/>
                  </a:cubicBezTo>
                  <a:close/>
                  <a:moveTo>
                    <a:pt x="7618" y="8252"/>
                  </a:moveTo>
                  <a:lnTo>
                    <a:pt x="7618" y="8252"/>
                  </a:lnTo>
                  <a:cubicBezTo>
                    <a:pt x="7618" y="8252"/>
                    <a:pt x="7629" y="8252"/>
                    <a:pt x="7629" y="8262"/>
                  </a:cubicBezTo>
                  <a:cubicBezTo>
                    <a:pt x="7629" y="8262"/>
                    <a:pt x="7618" y="8262"/>
                    <a:pt x="7618" y="8252"/>
                  </a:cubicBezTo>
                  <a:close/>
                  <a:moveTo>
                    <a:pt x="5516" y="8381"/>
                  </a:moveTo>
                  <a:cubicBezTo>
                    <a:pt x="5526" y="8381"/>
                    <a:pt x="5526" y="8391"/>
                    <a:pt x="5526" y="8391"/>
                  </a:cubicBezTo>
                  <a:lnTo>
                    <a:pt x="5526" y="8404"/>
                  </a:lnTo>
                  <a:cubicBezTo>
                    <a:pt x="5516" y="8391"/>
                    <a:pt x="5516" y="8381"/>
                    <a:pt x="5516" y="8381"/>
                  </a:cubicBezTo>
                  <a:close/>
                  <a:moveTo>
                    <a:pt x="7595" y="8510"/>
                  </a:moveTo>
                  <a:cubicBezTo>
                    <a:pt x="7605" y="8510"/>
                    <a:pt x="7605" y="8521"/>
                    <a:pt x="7618" y="8521"/>
                  </a:cubicBezTo>
                  <a:lnTo>
                    <a:pt x="7595" y="8521"/>
                  </a:lnTo>
                  <a:lnTo>
                    <a:pt x="7595" y="8510"/>
                  </a:lnTo>
                  <a:close/>
                  <a:moveTo>
                    <a:pt x="2338" y="8738"/>
                  </a:moveTo>
                  <a:cubicBezTo>
                    <a:pt x="2348" y="8738"/>
                    <a:pt x="2359" y="8759"/>
                    <a:pt x="2338" y="8759"/>
                  </a:cubicBezTo>
                  <a:cubicBezTo>
                    <a:pt x="2328" y="8769"/>
                    <a:pt x="2328" y="8769"/>
                    <a:pt x="2317" y="8769"/>
                  </a:cubicBezTo>
                  <a:lnTo>
                    <a:pt x="2317" y="8738"/>
                  </a:lnTo>
                  <a:close/>
                  <a:moveTo>
                    <a:pt x="9276" y="8813"/>
                  </a:moveTo>
                  <a:cubicBezTo>
                    <a:pt x="9276" y="8813"/>
                    <a:pt x="9276" y="8823"/>
                    <a:pt x="9265" y="8823"/>
                  </a:cubicBezTo>
                  <a:lnTo>
                    <a:pt x="9276" y="8813"/>
                  </a:lnTo>
                  <a:close/>
                  <a:moveTo>
                    <a:pt x="9330" y="8823"/>
                  </a:moveTo>
                  <a:cubicBezTo>
                    <a:pt x="9340" y="8823"/>
                    <a:pt x="9340" y="8834"/>
                    <a:pt x="9340" y="8834"/>
                  </a:cubicBezTo>
                  <a:cubicBezTo>
                    <a:pt x="9340" y="8834"/>
                    <a:pt x="9330" y="8844"/>
                    <a:pt x="9320" y="8844"/>
                  </a:cubicBezTo>
                  <a:cubicBezTo>
                    <a:pt x="9330" y="8834"/>
                    <a:pt x="9330" y="8834"/>
                    <a:pt x="9330" y="8823"/>
                  </a:cubicBezTo>
                  <a:close/>
                  <a:moveTo>
                    <a:pt x="8534" y="9082"/>
                  </a:moveTo>
                  <a:cubicBezTo>
                    <a:pt x="8554" y="9082"/>
                    <a:pt x="8554" y="9082"/>
                    <a:pt x="8565" y="9092"/>
                  </a:cubicBezTo>
                  <a:cubicBezTo>
                    <a:pt x="8554" y="9092"/>
                    <a:pt x="8544" y="9082"/>
                    <a:pt x="8534" y="9082"/>
                  </a:cubicBezTo>
                  <a:close/>
                  <a:moveTo>
                    <a:pt x="7843" y="9126"/>
                  </a:moveTo>
                  <a:lnTo>
                    <a:pt x="7843" y="9136"/>
                  </a:lnTo>
                  <a:cubicBezTo>
                    <a:pt x="7833" y="9136"/>
                    <a:pt x="7833" y="9136"/>
                    <a:pt x="7833" y="9126"/>
                  </a:cubicBezTo>
                  <a:close/>
                  <a:moveTo>
                    <a:pt x="7499" y="9136"/>
                  </a:moveTo>
                  <a:lnTo>
                    <a:pt x="7499" y="9147"/>
                  </a:lnTo>
                  <a:cubicBezTo>
                    <a:pt x="7499" y="9147"/>
                    <a:pt x="7499" y="9136"/>
                    <a:pt x="7489" y="9136"/>
                  </a:cubicBezTo>
                  <a:close/>
                  <a:moveTo>
                    <a:pt x="1800" y="9147"/>
                  </a:moveTo>
                  <a:cubicBezTo>
                    <a:pt x="1800" y="9147"/>
                    <a:pt x="1800" y="9157"/>
                    <a:pt x="1787" y="9157"/>
                  </a:cubicBezTo>
                  <a:lnTo>
                    <a:pt x="1800" y="9147"/>
                  </a:lnTo>
                  <a:close/>
                  <a:moveTo>
                    <a:pt x="7887" y="9180"/>
                  </a:moveTo>
                  <a:lnTo>
                    <a:pt x="7898" y="9191"/>
                  </a:lnTo>
                  <a:lnTo>
                    <a:pt x="7887" y="9191"/>
                  </a:lnTo>
                  <a:lnTo>
                    <a:pt x="7887" y="9180"/>
                  </a:lnTo>
                  <a:close/>
                  <a:moveTo>
                    <a:pt x="5420" y="9351"/>
                  </a:moveTo>
                  <a:lnTo>
                    <a:pt x="5420" y="9361"/>
                  </a:lnTo>
                  <a:lnTo>
                    <a:pt x="5407" y="9361"/>
                  </a:lnTo>
                  <a:cubicBezTo>
                    <a:pt x="5420" y="9361"/>
                    <a:pt x="5420" y="9361"/>
                    <a:pt x="5420" y="9351"/>
                  </a:cubicBezTo>
                  <a:close/>
                  <a:moveTo>
                    <a:pt x="8717" y="9578"/>
                  </a:moveTo>
                  <a:lnTo>
                    <a:pt x="8728" y="9589"/>
                  </a:lnTo>
                  <a:lnTo>
                    <a:pt x="8717" y="9589"/>
                  </a:lnTo>
                  <a:lnTo>
                    <a:pt x="8717" y="9578"/>
                  </a:lnTo>
                  <a:close/>
                  <a:moveTo>
                    <a:pt x="8534" y="9664"/>
                  </a:moveTo>
                  <a:lnTo>
                    <a:pt x="8534" y="9684"/>
                  </a:lnTo>
                  <a:cubicBezTo>
                    <a:pt x="8523" y="9684"/>
                    <a:pt x="8523" y="9684"/>
                    <a:pt x="8510" y="9674"/>
                  </a:cubicBezTo>
                  <a:cubicBezTo>
                    <a:pt x="8523" y="9674"/>
                    <a:pt x="8523" y="9674"/>
                    <a:pt x="8534" y="9664"/>
                  </a:cubicBezTo>
                  <a:close/>
                  <a:moveTo>
                    <a:pt x="7585" y="9827"/>
                  </a:moveTo>
                  <a:lnTo>
                    <a:pt x="7574" y="9837"/>
                  </a:lnTo>
                  <a:cubicBezTo>
                    <a:pt x="7574" y="9837"/>
                    <a:pt x="7574" y="9827"/>
                    <a:pt x="7585" y="9827"/>
                  </a:cubicBezTo>
                  <a:close/>
                  <a:moveTo>
                    <a:pt x="5291" y="10031"/>
                  </a:moveTo>
                  <a:cubicBezTo>
                    <a:pt x="5291" y="10031"/>
                    <a:pt x="5291" y="10041"/>
                    <a:pt x="5278" y="10041"/>
                  </a:cubicBezTo>
                  <a:cubicBezTo>
                    <a:pt x="5278" y="10031"/>
                    <a:pt x="5278" y="10031"/>
                    <a:pt x="5291" y="10031"/>
                  </a:cubicBezTo>
                  <a:close/>
                  <a:moveTo>
                    <a:pt x="6162" y="10052"/>
                  </a:moveTo>
                  <a:cubicBezTo>
                    <a:pt x="6162" y="10052"/>
                    <a:pt x="6152" y="10052"/>
                    <a:pt x="6152" y="10062"/>
                  </a:cubicBezTo>
                  <a:cubicBezTo>
                    <a:pt x="6152" y="10052"/>
                    <a:pt x="6152" y="10052"/>
                    <a:pt x="6162" y="10052"/>
                  </a:cubicBezTo>
                  <a:close/>
                  <a:moveTo>
                    <a:pt x="5839" y="11055"/>
                  </a:moveTo>
                  <a:lnTo>
                    <a:pt x="5839" y="11065"/>
                  </a:lnTo>
                  <a:lnTo>
                    <a:pt x="5829" y="11065"/>
                  </a:lnTo>
                  <a:lnTo>
                    <a:pt x="5839" y="11055"/>
                  </a:lnTo>
                  <a:close/>
                  <a:moveTo>
                    <a:pt x="6863" y="1"/>
                  </a:moveTo>
                  <a:lnTo>
                    <a:pt x="6863" y="11"/>
                  </a:lnTo>
                  <a:cubicBezTo>
                    <a:pt x="6778" y="21"/>
                    <a:pt x="6690" y="65"/>
                    <a:pt x="6625" y="117"/>
                  </a:cubicBezTo>
                  <a:cubicBezTo>
                    <a:pt x="6605" y="140"/>
                    <a:pt x="6584" y="150"/>
                    <a:pt x="6571" y="161"/>
                  </a:cubicBezTo>
                  <a:cubicBezTo>
                    <a:pt x="6530" y="194"/>
                    <a:pt x="6496" y="246"/>
                    <a:pt x="6465" y="246"/>
                  </a:cubicBezTo>
                  <a:cubicBezTo>
                    <a:pt x="6461" y="247"/>
                    <a:pt x="6457" y="248"/>
                    <a:pt x="6454" y="248"/>
                  </a:cubicBezTo>
                  <a:cubicBezTo>
                    <a:pt x="6415" y="248"/>
                    <a:pt x="6387" y="191"/>
                    <a:pt x="6356" y="161"/>
                  </a:cubicBezTo>
                  <a:cubicBezTo>
                    <a:pt x="6254" y="72"/>
                    <a:pt x="6152" y="25"/>
                    <a:pt x="6051" y="25"/>
                  </a:cubicBezTo>
                  <a:cubicBezTo>
                    <a:pt x="5969" y="25"/>
                    <a:pt x="5889" y="55"/>
                    <a:pt x="5808" y="117"/>
                  </a:cubicBezTo>
                  <a:cubicBezTo>
                    <a:pt x="5720" y="171"/>
                    <a:pt x="5645" y="246"/>
                    <a:pt x="5581" y="344"/>
                  </a:cubicBezTo>
                  <a:cubicBezTo>
                    <a:pt x="5451" y="518"/>
                    <a:pt x="5376" y="712"/>
                    <a:pt x="5322" y="916"/>
                  </a:cubicBezTo>
                  <a:cubicBezTo>
                    <a:pt x="5226" y="1260"/>
                    <a:pt x="5203" y="1627"/>
                    <a:pt x="5213" y="1981"/>
                  </a:cubicBezTo>
                  <a:cubicBezTo>
                    <a:pt x="5213" y="2069"/>
                    <a:pt x="5213" y="2154"/>
                    <a:pt x="5226" y="2240"/>
                  </a:cubicBezTo>
                  <a:cubicBezTo>
                    <a:pt x="5226" y="2315"/>
                    <a:pt x="5226" y="2379"/>
                    <a:pt x="5237" y="2444"/>
                  </a:cubicBezTo>
                  <a:cubicBezTo>
                    <a:pt x="5247" y="2553"/>
                    <a:pt x="5247" y="2651"/>
                    <a:pt x="5268" y="2757"/>
                  </a:cubicBezTo>
                  <a:lnTo>
                    <a:pt x="5268" y="2780"/>
                  </a:lnTo>
                  <a:lnTo>
                    <a:pt x="5268" y="2801"/>
                  </a:lnTo>
                  <a:cubicBezTo>
                    <a:pt x="5268" y="2822"/>
                    <a:pt x="5268" y="2855"/>
                    <a:pt x="5278" y="2876"/>
                  </a:cubicBezTo>
                  <a:cubicBezTo>
                    <a:pt x="5278" y="2961"/>
                    <a:pt x="5301" y="3049"/>
                    <a:pt x="5322" y="3135"/>
                  </a:cubicBezTo>
                  <a:cubicBezTo>
                    <a:pt x="5322" y="3155"/>
                    <a:pt x="5312" y="3178"/>
                    <a:pt x="5322" y="3210"/>
                  </a:cubicBezTo>
                  <a:cubicBezTo>
                    <a:pt x="5332" y="3243"/>
                    <a:pt x="5332" y="3284"/>
                    <a:pt x="5356" y="3328"/>
                  </a:cubicBezTo>
                  <a:cubicBezTo>
                    <a:pt x="5356" y="3383"/>
                    <a:pt x="5376" y="3447"/>
                    <a:pt x="5397" y="3512"/>
                  </a:cubicBezTo>
                  <a:cubicBezTo>
                    <a:pt x="5397" y="3533"/>
                    <a:pt x="5387" y="3556"/>
                    <a:pt x="5407" y="3577"/>
                  </a:cubicBezTo>
                  <a:cubicBezTo>
                    <a:pt x="5420" y="3662"/>
                    <a:pt x="5441" y="3750"/>
                    <a:pt x="5472" y="3835"/>
                  </a:cubicBezTo>
                  <a:cubicBezTo>
                    <a:pt x="5485" y="3879"/>
                    <a:pt x="5485" y="3910"/>
                    <a:pt x="5431" y="3921"/>
                  </a:cubicBezTo>
                  <a:cubicBezTo>
                    <a:pt x="5387" y="3944"/>
                    <a:pt x="5343" y="3954"/>
                    <a:pt x="5301" y="3975"/>
                  </a:cubicBezTo>
                  <a:cubicBezTo>
                    <a:pt x="5278" y="3975"/>
                    <a:pt x="5268" y="3975"/>
                    <a:pt x="5268" y="3954"/>
                  </a:cubicBezTo>
                  <a:cubicBezTo>
                    <a:pt x="5247" y="3866"/>
                    <a:pt x="5237" y="3781"/>
                    <a:pt x="5213" y="3696"/>
                  </a:cubicBezTo>
                  <a:cubicBezTo>
                    <a:pt x="5193" y="3608"/>
                    <a:pt x="5162" y="3543"/>
                    <a:pt x="5149" y="3458"/>
                  </a:cubicBezTo>
                  <a:cubicBezTo>
                    <a:pt x="5128" y="3318"/>
                    <a:pt x="5074" y="3178"/>
                    <a:pt x="5032" y="3039"/>
                  </a:cubicBezTo>
                  <a:cubicBezTo>
                    <a:pt x="5009" y="2961"/>
                    <a:pt x="4988" y="2897"/>
                    <a:pt x="4955" y="2822"/>
                  </a:cubicBezTo>
                  <a:cubicBezTo>
                    <a:pt x="4955" y="2801"/>
                    <a:pt x="4944" y="2780"/>
                    <a:pt x="4924" y="2757"/>
                  </a:cubicBezTo>
                  <a:cubicBezTo>
                    <a:pt x="4924" y="2726"/>
                    <a:pt x="4903" y="2692"/>
                    <a:pt x="4890" y="2661"/>
                  </a:cubicBezTo>
                  <a:cubicBezTo>
                    <a:pt x="4890" y="2638"/>
                    <a:pt x="4880" y="2617"/>
                    <a:pt x="4859" y="2597"/>
                  </a:cubicBezTo>
                  <a:cubicBezTo>
                    <a:pt x="4859" y="2573"/>
                    <a:pt x="4859" y="2553"/>
                    <a:pt x="4838" y="2532"/>
                  </a:cubicBezTo>
                  <a:cubicBezTo>
                    <a:pt x="4838" y="2522"/>
                    <a:pt x="4826" y="2522"/>
                    <a:pt x="4826" y="2509"/>
                  </a:cubicBezTo>
                  <a:cubicBezTo>
                    <a:pt x="4784" y="2369"/>
                    <a:pt x="4709" y="2250"/>
                    <a:pt x="4645" y="2121"/>
                  </a:cubicBezTo>
                  <a:cubicBezTo>
                    <a:pt x="4590" y="2036"/>
                    <a:pt x="4546" y="1940"/>
                    <a:pt x="4492" y="1862"/>
                  </a:cubicBezTo>
                  <a:cubicBezTo>
                    <a:pt x="4417" y="1746"/>
                    <a:pt x="4332" y="1648"/>
                    <a:pt x="4244" y="1539"/>
                  </a:cubicBezTo>
                  <a:cubicBezTo>
                    <a:pt x="4233" y="1529"/>
                    <a:pt x="4223" y="1518"/>
                    <a:pt x="4202" y="1508"/>
                  </a:cubicBezTo>
                  <a:cubicBezTo>
                    <a:pt x="4192" y="1498"/>
                    <a:pt x="4179" y="1487"/>
                    <a:pt x="4169" y="1464"/>
                  </a:cubicBezTo>
                  <a:cubicBezTo>
                    <a:pt x="4158" y="1464"/>
                    <a:pt x="4158" y="1454"/>
                    <a:pt x="4158" y="1443"/>
                  </a:cubicBezTo>
                  <a:cubicBezTo>
                    <a:pt x="3964" y="1239"/>
                    <a:pt x="3760" y="1045"/>
                    <a:pt x="3502" y="916"/>
                  </a:cubicBezTo>
                  <a:cubicBezTo>
                    <a:pt x="3339" y="833"/>
                    <a:pt x="3179" y="762"/>
                    <a:pt x="2989" y="762"/>
                  </a:cubicBezTo>
                  <a:cubicBezTo>
                    <a:pt x="2976" y="762"/>
                    <a:pt x="2964" y="763"/>
                    <a:pt x="2951" y="763"/>
                  </a:cubicBezTo>
                  <a:cubicBezTo>
                    <a:pt x="2790" y="776"/>
                    <a:pt x="2682" y="872"/>
                    <a:pt x="2641" y="1022"/>
                  </a:cubicBezTo>
                  <a:cubicBezTo>
                    <a:pt x="2628" y="1076"/>
                    <a:pt x="2628" y="1131"/>
                    <a:pt x="2641" y="1185"/>
                  </a:cubicBezTo>
                  <a:cubicBezTo>
                    <a:pt x="2651" y="1280"/>
                    <a:pt x="2651" y="1280"/>
                    <a:pt x="2553" y="1280"/>
                  </a:cubicBezTo>
                  <a:cubicBezTo>
                    <a:pt x="2532" y="1279"/>
                    <a:pt x="2512" y="1278"/>
                    <a:pt x="2491" y="1278"/>
                  </a:cubicBezTo>
                  <a:cubicBezTo>
                    <a:pt x="2386" y="1278"/>
                    <a:pt x="2287" y="1300"/>
                    <a:pt x="2198" y="1335"/>
                  </a:cubicBezTo>
                  <a:cubicBezTo>
                    <a:pt x="1981" y="1433"/>
                    <a:pt x="1929" y="1573"/>
                    <a:pt x="2025" y="1787"/>
                  </a:cubicBezTo>
                  <a:cubicBezTo>
                    <a:pt x="2035" y="1842"/>
                    <a:pt x="2090" y="1886"/>
                    <a:pt x="2090" y="1940"/>
                  </a:cubicBezTo>
                  <a:cubicBezTo>
                    <a:pt x="1800" y="1961"/>
                    <a:pt x="1658" y="2304"/>
                    <a:pt x="1723" y="2553"/>
                  </a:cubicBezTo>
                  <a:cubicBezTo>
                    <a:pt x="1735" y="2651"/>
                    <a:pt x="1756" y="2747"/>
                    <a:pt x="1810" y="2832"/>
                  </a:cubicBezTo>
                  <a:cubicBezTo>
                    <a:pt x="1841" y="2930"/>
                    <a:pt x="1885" y="3026"/>
                    <a:pt x="1950" y="3103"/>
                  </a:cubicBezTo>
                  <a:cubicBezTo>
                    <a:pt x="1960" y="3114"/>
                    <a:pt x="1960" y="3124"/>
                    <a:pt x="1971" y="3145"/>
                  </a:cubicBezTo>
                  <a:cubicBezTo>
                    <a:pt x="1981" y="3168"/>
                    <a:pt x="1994" y="3178"/>
                    <a:pt x="2015" y="3199"/>
                  </a:cubicBezTo>
                  <a:cubicBezTo>
                    <a:pt x="2059" y="3274"/>
                    <a:pt x="2110" y="3339"/>
                    <a:pt x="2175" y="3403"/>
                  </a:cubicBezTo>
                  <a:cubicBezTo>
                    <a:pt x="2229" y="3478"/>
                    <a:pt x="2294" y="3543"/>
                    <a:pt x="2369" y="3597"/>
                  </a:cubicBezTo>
                  <a:cubicBezTo>
                    <a:pt x="2413" y="3652"/>
                    <a:pt x="2457" y="3696"/>
                    <a:pt x="2522" y="3737"/>
                  </a:cubicBezTo>
                  <a:cubicBezTo>
                    <a:pt x="2522" y="3760"/>
                    <a:pt x="2542" y="3771"/>
                    <a:pt x="2553" y="3771"/>
                  </a:cubicBezTo>
                  <a:cubicBezTo>
                    <a:pt x="2576" y="3791"/>
                    <a:pt x="2586" y="3802"/>
                    <a:pt x="2607" y="3815"/>
                  </a:cubicBezTo>
                  <a:cubicBezTo>
                    <a:pt x="2661" y="3866"/>
                    <a:pt x="2716" y="3910"/>
                    <a:pt x="2780" y="3954"/>
                  </a:cubicBezTo>
                  <a:cubicBezTo>
                    <a:pt x="2899" y="4050"/>
                    <a:pt x="3028" y="4138"/>
                    <a:pt x="3145" y="4213"/>
                  </a:cubicBezTo>
                  <a:cubicBezTo>
                    <a:pt x="3264" y="4288"/>
                    <a:pt x="3383" y="4342"/>
                    <a:pt x="3491" y="4417"/>
                  </a:cubicBezTo>
                  <a:cubicBezTo>
                    <a:pt x="3500" y="4435"/>
                    <a:pt x="3516" y="4445"/>
                    <a:pt x="3535" y="4455"/>
                  </a:cubicBezTo>
                  <a:lnTo>
                    <a:pt x="3535" y="4455"/>
                  </a:lnTo>
                  <a:cubicBezTo>
                    <a:pt x="3512" y="4446"/>
                    <a:pt x="3488" y="4438"/>
                    <a:pt x="3468" y="4438"/>
                  </a:cubicBezTo>
                  <a:cubicBezTo>
                    <a:pt x="3393" y="4417"/>
                    <a:pt x="3339" y="4373"/>
                    <a:pt x="3264" y="4352"/>
                  </a:cubicBezTo>
                  <a:cubicBezTo>
                    <a:pt x="3253" y="4332"/>
                    <a:pt x="3222" y="4332"/>
                    <a:pt x="3199" y="4319"/>
                  </a:cubicBezTo>
                  <a:cubicBezTo>
                    <a:pt x="3114" y="4288"/>
                    <a:pt x="3015" y="4254"/>
                    <a:pt x="2930" y="4223"/>
                  </a:cubicBezTo>
                  <a:cubicBezTo>
                    <a:pt x="2876" y="4202"/>
                    <a:pt x="2811" y="4190"/>
                    <a:pt x="2757" y="4179"/>
                  </a:cubicBezTo>
                  <a:cubicBezTo>
                    <a:pt x="2726" y="4159"/>
                    <a:pt x="2692" y="4159"/>
                    <a:pt x="2661" y="4148"/>
                  </a:cubicBezTo>
                  <a:cubicBezTo>
                    <a:pt x="2607" y="4125"/>
                    <a:pt x="2553" y="4125"/>
                    <a:pt x="2498" y="4115"/>
                  </a:cubicBezTo>
                  <a:cubicBezTo>
                    <a:pt x="2457" y="4094"/>
                    <a:pt x="2423" y="4094"/>
                    <a:pt x="2382" y="4094"/>
                  </a:cubicBezTo>
                  <a:cubicBezTo>
                    <a:pt x="2382" y="4089"/>
                    <a:pt x="2379" y="4086"/>
                    <a:pt x="2375" y="4086"/>
                  </a:cubicBezTo>
                  <a:cubicBezTo>
                    <a:pt x="2372" y="4086"/>
                    <a:pt x="2369" y="4089"/>
                    <a:pt x="2369" y="4094"/>
                  </a:cubicBezTo>
                  <a:cubicBezTo>
                    <a:pt x="2338" y="4084"/>
                    <a:pt x="2304" y="4073"/>
                    <a:pt x="2284" y="4060"/>
                  </a:cubicBezTo>
                  <a:cubicBezTo>
                    <a:pt x="2188" y="4050"/>
                    <a:pt x="2100" y="4040"/>
                    <a:pt x="2015" y="4029"/>
                  </a:cubicBezTo>
                  <a:cubicBezTo>
                    <a:pt x="1998" y="4019"/>
                    <a:pt x="1982" y="4016"/>
                    <a:pt x="1967" y="4016"/>
                  </a:cubicBezTo>
                  <a:cubicBezTo>
                    <a:pt x="1953" y="4016"/>
                    <a:pt x="1940" y="4019"/>
                    <a:pt x="1929" y="4019"/>
                  </a:cubicBezTo>
                  <a:lnTo>
                    <a:pt x="1916" y="4009"/>
                  </a:lnTo>
                  <a:lnTo>
                    <a:pt x="1916" y="4019"/>
                  </a:lnTo>
                  <a:cubicBezTo>
                    <a:pt x="1885" y="3996"/>
                    <a:pt x="1852" y="3996"/>
                    <a:pt x="1821" y="3996"/>
                  </a:cubicBezTo>
                  <a:cubicBezTo>
                    <a:pt x="1723" y="3975"/>
                    <a:pt x="1627" y="3975"/>
                    <a:pt x="1518" y="3975"/>
                  </a:cubicBezTo>
                  <a:cubicBezTo>
                    <a:pt x="1459" y="3966"/>
                    <a:pt x="1400" y="3963"/>
                    <a:pt x="1341" y="3963"/>
                  </a:cubicBezTo>
                  <a:cubicBezTo>
                    <a:pt x="1261" y="3963"/>
                    <a:pt x="1180" y="3969"/>
                    <a:pt x="1099" y="3975"/>
                  </a:cubicBezTo>
                  <a:cubicBezTo>
                    <a:pt x="1035" y="3975"/>
                    <a:pt x="980" y="3985"/>
                    <a:pt x="916" y="3996"/>
                  </a:cubicBezTo>
                  <a:lnTo>
                    <a:pt x="905" y="3996"/>
                  </a:lnTo>
                  <a:cubicBezTo>
                    <a:pt x="786" y="4019"/>
                    <a:pt x="668" y="4050"/>
                    <a:pt x="559" y="4104"/>
                  </a:cubicBezTo>
                  <a:cubicBezTo>
                    <a:pt x="474" y="4125"/>
                    <a:pt x="409" y="4179"/>
                    <a:pt x="355" y="4244"/>
                  </a:cubicBezTo>
                  <a:cubicBezTo>
                    <a:pt x="280" y="4332"/>
                    <a:pt x="280" y="4448"/>
                    <a:pt x="355" y="4546"/>
                  </a:cubicBezTo>
                  <a:cubicBezTo>
                    <a:pt x="355" y="4577"/>
                    <a:pt x="378" y="4590"/>
                    <a:pt x="399" y="4611"/>
                  </a:cubicBezTo>
                  <a:cubicBezTo>
                    <a:pt x="430" y="4655"/>
                    <a:pt x="474" y="4686"/>
                    <a:pt x="518" y="4707"/>
                  </a:cubicBezTo>
                  <a:cubicBezTo>
                    <a:pt x="538" y="4740"/>
                    <a:pt x="593" y="4740"/>
                    <a:pt x="603" y="4795"/>
                  </a:cubicBezTo>
                  <a:cubicBezTo>
                    <a:pt x="559" y="4805"/>
                    <a:pt x="507" y="4815"/>
                    <a:pt x="463" y="4849"/>
                  </a:cubicBezTo>
                  <a:cubicBezTo>
                    <a:pt x="365" y="4890"/>
                    <a:pt x="290" y="4965"/>
                    <a:pt x="225" y="5053"/>
                  </a:cubicBezTo>
                  <a:cubicBezTo>
                    <a:pt x="130" y="5182"/>
                    <a:pt x="140" y="5278"/>
                    <a:pt x="259" y="5387"/>
                  </a:cubicBezTo>
                  <a:cubicBezTo>
                    <a:pt x="280" y="5397"/>
                    <a:pt x="300" y="5407"/>
                    <a:pt x="324" y="5431"/>
                  </a:cubicBezTo>
                  <a:cubicBezTo>
                    <a:pt x="334" y="5441"/>
                    <a:pt x="334" y="5441"/>
                    <a:pt x="344" y="5441"/>
                  </a:cubicBezTo>
                  <a:cubicBezTo>
                    <a:pt x="355" y="5451"/>
                    <a:pt x="388" y="5451"/>
                    <a:pt x="378" y="5482"/>
                  </a:cubicBezTo>
                  <a:cubicBezTo>
                    <a:pt x="344" y="5482"/>
                    <a:pt x="334" y="5516"/>
                    <a:pt x="313" y="5526"/>
                  </a:cubicBezTo>
                  <a:cubicBezTo>
                    <a:pt x="21" y="5676"/>
                    <a:pt x="0" y="6108"/>
                    <a:pt x="269" y="6323"/>
                  </a:cubicBezTo>
                  <a:cubicBezTo>
                    <a:pt x="280" y="6336"/>
                    <a:pt x="290" y="6356"/>
                    <a:pt x="313" y="6356"/>
                  </a:cubicBezTo>
                  <a:cubicBezTo>
                    <a:pt x="409" y="6452"/>
                    <a:pt x="528" y="6496"/>
                    <a:pt x="647" y="6540"/>
                  </a:cubicBezTo>
                  <a:cubicBezTo>
                    <a:pt x="657" y="6550"/>
                    <a:pt x="668" y="6550"/>
                    <a:pt x="678" y="6550"/>
                  </a:cubicBezTo>
                  <a:cubicBezTo>
                    <a:pt x="701" y="6561"/>
                    <a:pt x="722" y="6571"/>
                    <a:pt x="743" y="6571"/>
                  </a:cubicBezTo>
                  <a:cubicBezTo>
                    <a:pt x="841" y="6615"/>
                    <a:pt x="947" y="6636"/>
                    <a:pt x="1045" y="6646"/>
                  </a:cubicBezTo>
                  <a:cubicBezTo>
                    <a:pt x="1110" y="6669"/>
                    <a:pt x="1174" y="6680"/>
                    <a:pt x="1239" y="6680"/>
                  </a:cubicBezTo>
                  <a:cubicBezTo>
                    <a:pt x="1270" y="6690"/>
                    <a:pt x="1293" y="6690"/>
                    <a:pt x="1324" y="6690"/>
                  </a:cubicBezTo>
                  <a:cubicBezTo>
                    <a:pt x="1508" y="6711"/>
                    <a:pt x="1692" y="6711"/>
                    <a:pt x="1875" y="6711"/>
                  </a:cubicBezTo>
                  <a:cubicBezTo>
                    <a:pt x="1931" y="6711"/>
                    <a:pt x="1990" y="6714"/>
                    <a:pt x="2051" y="6714"/>
                  </a:cubicBezTo>
                  <a:cubicBezTo>
                    <a:pt x="2106" y="6714"/>
                    <a:pt x="2163" y="6711"/>
                    <a:pt x="2219" y="6700"/>
                  </a:cubicBezTo>
                  <a:cubicBezTo>
                    <a:pt x="2273" y="6700"/>
                    <a:pt x="2317" y="6700"/>
                    <a:pt x="2369" y="6690"/>
                  </a:cubicBezTo>
                  <a:cubicBezTo>
                    <a:pt x="2413" y="6690"/>
                    <a:pt x="2447" y="6690"/>
                    <a:pt x="2478" y="6680"/>
                  </a:cubicBezTo>
                  <a:cubicBezTo>
                    <a:pt x="2511" y="6680"/>
                    <a:pt x="2542" y="6680"/>
                    <a:pt x="2576" y="6669"/>
                  </a:cubicBezTo>
                  <a:cubicBezTo>
                    <a:pt x="2692" y="6659"/>
                    <a:pt x="2811" y="6636"/>
                    <a:pt x="2930" y="6605"/>
                  </a:cubicBezTo>
                  <a:lnTo>
                    <a:pt x="2940" y="6605"/>
                  </a:lnTo>
                  <a:cubicBezTo>
                    <a:pt x="3124" y="6571"/>
                    <a:pt x="3297" y="6517"/>
                    <a:pt x="3458" y="6452"/>
                  </a:cubicBezTo>
                  <a:cubicBezTo>
                    <a:pt x="3662" y="6377"/>
                    <a:pt x="3856" y="6271"/>
                    <a:pt x="4039" y="6183"/>
                  </a:cubicBezTo>
                  <a:cubicBezTo>
                    <a:pt x="4063" y="6206"/>
                    <a:pt x="4063" y="6227"/>
                    <a:pt x="4073" y="6248"/>
                  </a:cubicBezTo>
                  <a:cubicBezTo>
                    <a:pt x="4104" y="6312"/>
                    <a:pt x="4083" y="6323"/>
                    <a:pt x="4019" y="6346"/>
                  </a:cubicBezTo>
                  <a:cubicBezTo>
                    <a:pt x="3716" y="6411"/>
                    <a:pt x="3427" y="6506"/>
                    <a:pt x="3134" y="6615"/>
                  </a:cubicBezTo>
                  <a:cubicBezTo>
                    <a:pt x="2995" y="6659"/>
                    <a:pt x="2855" y="6711"/>
                    <a:pt x="2726" y="6775"/>
                  </a:cubicBezTo>
                  <a:cubicBezTo>
                    <a:pt x="2705" y="6775"/>
                    <a:pt x="2682" y="6788"/>
                    <a:pt x="2672" y="6799"/>
                  </a:cubicBezTo>
                  <a:cubicBezTo>
                    <a:pt x="2597" y="6830"/>
                    <a:pt x="2511" y="6874"/>
                    <a:pt x="2447" y="6918"/>
                  </a:cubicBezTo>
                  <a:cubicBezTo>
                    <a:pt x="2348" y="6949"/>
                    <a:pt x="2273" y="7003"/>
                    <a:pt x="2188" y="7057"/>
                  </a:cubicBezTo>
                  <a:cubicBezTo>
                    <a:pt x="2090" y="7099"/>
                    <a:pt x="2004" y="7153"/>
                    <a:pt x="1916" y="7218"/>
                  </a:cubicBezTo>
                  <a:cubicBezTo>
                    <a:pt x="1841" y="7251"/>
                    <a:pt x="1787" y="7316"/>
                    <a:pt x="1723" y="7357"/>
                  </a:cubicBezTo>
                  <a:cubicBezTo>
                    <a:pt x="1658" y="7380"/>
                    <a:pt x="1617" y="7422"/>
                    <a:pt x="1573" y="7466"/>
                  </a:cubicBezTo>
                  <a:cubicBezTo>
                    <a:pt x="1477" y="7530"/>
                    <a:pt x="1399" y="7605"/>
                    <a:pt x="1324" y="7693"/>
                  </a:cubicBezTo>
                  <a:cubicBezTo>
                    <a:pt x="1260" y="7758"/>
                    <a:pt x="1195" y="7823"/>
                    <a:pt x="1154" y="7898"/>
                  </a:cubicBezTo>
                  <a:cubicBezTo>
                    <a:pt x="1099" y="7973"/>
                    <a:pt x="1045" y="8048"/>
                    <a:pt x="1011" y="8133"/>
                  </a:cubicBezTo>
                  <a:cubicBezTo>
                    <a:pt x="991" y="8156"/>
                    <a:pt x="980" y="8177"/>
                    <a:pt x="970" y="8210"/>
                  </a:cubicBezTo>
                  <a:lnTo>
                    <a:pt x="970" y="8221"/>
                  </a:lnTo>
                  <a:cubicBezTo>
                    <a:pt x="960" y="8242"/>
                    <a:pt x="947" y="8262"/>
                    <a:pt x="947" y="8285"/>
                  </a:cubicBezTo>
                  <a:cubicBezTo>
                    <a:pt x="926" y="8327"/>
                    <a:pt x="916" y="8371"/>
                    <a:pt x="905" y="8415"/>
                  </a:cubicBezTo>
                  <a:cubicBezTo>
                    <a:pt x="851" y="8684"/>
                    <a:pt x="936" y="8857"/>
                    <a:pt x="1185" y="8932"/>
                  </a:cubicBezTo>
                  <a:cubicBezTo>
                    <a:pt x="1314" y="8973"/>
                    <a:pt x="1314" y="8973"/>
                    <a:pt x="1283" y="9092"/>
                  </a:cubicBezTo>
                  <a:cubicBezTo>
                    <a:pt x="1249" y="9286"/>
                    <a:pt x="1335" y="9449"/>
                    <a:pt x="1518" y="9490"/>
                  </a:cubicBezTo>
                  <a:cubicBezTo>
                    <a:pt x="1567" y="9502"/>
                    <a:pt x="1613" y="9508"/>
                    <a:pt x="1659" y="9508"/>
                  </a:cubicBezTo>
                  <a:cubicBezTo>
                    <a:pt x="1705" y="9508"/>
                    <a:pt x="1751" y="9502"/>
                    <a:pt x="1800" y="9490"/>
                  </a:cubicBezTo>
                  <a:cubicBezTo>
                    <a:pt x="1831" y="9480"/>
                    <a:pt x="1852" y="9480"/>
                    <a:pt x="1885" y="9480"/>
                  </a:cubicBezTo>
                  <a:cubicBezTo>
                    <a:pt x="1895" y="9478"/>
                    <a:pt x="1904" y="9477"/>
                    <a:pt x="1911" y="9477"/>
                  </a:cubicBezTo>
                  <a:cubicBezTo>
                    <a:pt x="1938" y="9477"/>
                    <a:pt x="1950" y="9492"/>
                    <a:pt x="1950" y="9534"/>
                  </a:cubicBezTo>
                  <a:cubicBezTo>
                    <a:pt x="1971" y="9643"/>
                    <a:pt x="2035" y="9718"/>
                    <a:pt x="2144" y="9762"/>
                  </a:cubicBezTo>
                  <a:cubicBezTo>
                    <a:pt x="2201" y="9778"/>
                    <a:pt x="2258" y="9784"/>
                    <a:pt x="2315" y="9784"/>
                  </a:cubicBezTo>
                  <a:cubicBezTo>
                    <a:pt x="2409" y="9784"/>
                    <a:pt x="2503" y="9766"/>
                    <a:pt x="2597" y="9739"/>
                  </a:cubicBezTo>
                  <a:cubicBezTo>
                    <a:pt x="2705" y="9718"/>
                    <a:pt x="2801" y="9684"/>
                    <a:pt x="2886" y="9633"/>
                  </a:cubicBezTo>
                  <a:cubicBezTo>
                    <a:pt x="2951" y="9589"/>
                    <a:pt x="3028" y="9568"/>
                    <a:pt x="3080" y="9514"/>
                  </a:cubicBezTo>
                  <a:cubicBezTo>
                    <a:pt x="3103" y="9503"/>
                    <a:pt x="3124" y="9480"/>
                    <a:pt x="3145" y="9470"/>
                  </a:cubicBezTo>
                  <a:cubicBezTo>
                    <a:pt x="3233" y="9415"/>
                    <a:pt x="3308" y="9351"/>
                    <a:pt x="3372" y="9286"/>
                  </a:cubicBezTo>
                  <a:cubicBezTo>
                    <a:pt x="3393" y="9266"/>
                    <a:pt x="3416" y="9255"/>
                    <a:pt x="3437" y="9232"/>
                  </a:cubicBezTo>
                  <a:cubicBezTo>
                    <a:pt x="3546" y="9136"/>
                    <a:pt x="3662" y="9038"/>
                    <a:pt x="3750" y="8922"/>
                  </a:cubicBezTo>
                  <a:cubicBezTo>
                    <a:pt x="3804" y="8878"/>
                    <a:pt x="3846" y="8834"/>
                    <a:pt x="3879" y="8779"/>
                  </a:cubicBezTo>
                  <a:cubicBezTo>
                    <a:pt x="3998" y="8650"/>
                    <a:pt x="4104" y="8521"/>
                    <a:pt x="4202" y="8371"/>
                  </a:cubicBezTo>
                  <a:cubicBezTo>
                    <a:pt x="4223" y="8360"/>
                    <a:pt x="4233" y="8350"/>
                    <a:pt x="4244" y="8327"/>
                  </a:cubicBezTo>
                  <a:cubicBezTo>
                    <a:pt x="4461" y="8037"/>
                    <a:pt x="4676" y="7735"/>
                    <a:pt x="4880" y="7422"/>
                  </a:cubicBezTo>
                  <a:cubicBezTo>
                    <a:pt x="4900" y="7397"/>
                    <a:pt x="4916" y="7383"/>
                    <a:pt x="4935" y="7383"/>
                  </a:cubicBezTo>
                  <a:cubicBezTo>
                    <a:pt x="4947" y="7383"/>
                    <a:pt x="4961" y="7389"/>
                    <a:pt x="4978" y="7401"/>
                  </a:cubicBezTo>
                  <a:cubicBezTo>
                    <a:pt x="4988" y="7401"/>
                    <a:pt x="4988" y="7411"/>
                    <a:pt x="4999" y="7411"/>
                  </a:cubicBezTo>
                  <a:cubicBezTo>
                    <a:pt x="5074" y="7455"/>
                    <a:pt x="5074" y="7455"/>
                    <a:pt x="5019" y="7530"/>
                  </a:cubicBezTo>
                  <a:cubicBezTo>
                    <a:pt x="4903" y="7724"/>
                    <a:pt x="4774" y="7929"/>
                    <a:pt x="4665" y="8146"/>
                  </a:cubicBezTo>
                  <a:cubicBezTo>
                    <a:pt x="4601" y="8262"/>
                    <a:pt x="4536" y="8371"/>
                    <a:pt x="4492" y="8500"/>
                  </a:cubicBezTo>
                  <a:cubicBezTo>
                    <a:pt x="4471" y="8521"/>
                    <a:pt x="4471" y="8554"/>
                    <a:pt x="4451" y="8585"/>
                  </a:cubicBezTo>
                  <a:cubicBezTo>
                    <a:pt x="4386" y="8738"/>
                    <a:pt x="4321" y="8898"/>
                    <a:pt x="4267" y="9051"/>
                  </a:cubicBezTo>
                  <a:cubicBezTo>
                    <a:pt x="4223" y="9180"/>
                    <a:pt x="4169" y="9309"/>
                    <a:pt x="4148" y="9449"/>
                  </a:cubicBezTo>
                  <a:cubicBezTo>
                    <a:pt x="4138" y="9480"/>
                    <a:pt x="4127" y="9514"/>
                    <a:pt x="4127" y="9545"/>
                  </a:cubicBezTo>
                  <a:cubicBezTo>
                    <a:pt x="4104" y="9589"/>
                    <a:pt x="4104" y="9620"/>
                    <a:pt x="4094" y="9664"/>
                  </a:cubicBezTo>
                  <a:cubicBezTo>
                    <a:pt x="4083" y="9697"/>
                    <a:pt x="4094" y="9718"/>
                    <a:pt x="4094" y="9749"/>
                  </a:cubicBezTo>
                  <a:cubicBezTo>
                    <a:pt x="4073" y="9814"/>
                    <a:pt x="4063" y="9878"/>
                    <a:pt x="4063" y="9956"/>
                  </a:cubicBezTo>
                  <a:cubicBezTo>
                    <a:pt x="4039" y="10106"/>
                    <a:pt x="4039" y="10256"/>
                    <a:pt x="4063" y="10419"/>
                  </a:cubicBezTo>
                  <a:lnTo>
                    <a:pt x="4063" y="10439"/>
                  </a:lnTo>
                  <a:cubicBezTo>
                    <a:pt x="4073" y="10579"/>
                    <a:pt x="4104" y="10719"/>
                    <a:pt x="4179" y="10848"/>
                  </a:cubicBezTo>
                  <a:cubicBezTo>
                    <a:pt x="4236" y="10962"/>
                    <a:pt x="4335" y="11036"/>
                    <a:pt x="4453" y="11036"/>
                  </a:cubicBezTo>
                  <a:cubicBezTo>
                    <a:pt x="4469" y="11036"/>
                    <a:pt x="4486" y="11034"/>
                    <a:pt x="4502" y="11032"/>
                  </a:cubicBezTo>
                  <a:cubicBezTo>
                    <a:pt x="4567" y="11032"/>
                    <a:pt x="4632" y="11001"/>
                    <a:pt x="4686" y="10977"/>
                  </a:cubicBezTo>
                  <a:cubicBezTo>
                    <a:pt x="4706" y="10966"/>
                    <a:pt x="4722" y="10960"/>
                    <a:pt x="4734" y="10960"/>
                  </a:cubicBezTo>
                  <a:cubicBezTo>
                    <a:pt x="4756" y="10960"/>
                    <a:pt x="4770" y="10977"/>
                    <a:pt x="4784" y="11011"/>
                  </a:cubicBezTo>
                  <a:cubicBezTo>
                    <a:pt x="4838" y="11161"/>
                    <a:pt x="4924" y="11280"/>
                    <a:pt x="5074" y="11324"/>
                  </a:cubicBezTo>
                  <a:cubicBezTo>
                    <a:pt x="5084" y="11334"/>
                    <a:pt x="5097" y="11334"/>
                    <a:pt x="5097" y="11355"/>
                  </a:cubicBezTo>
                  <a:lnTo>
                    <a:pt x="5226" y="11355"/>
                  </a:lnTo>
                  <a:lnTo>
                    <a:pt x="5237" y="11345"/>
                  </a:lnTo>
                  <a:cubicBezTo>
                    <a:pt x="5312" y="11334"/>
                    <a:pt x="5376" y="11280"/>
                    <a:pt x="5420" y="11215"/>
                  </a:cubicBezTo>
                  <a:cubicBezTo>
                    <a:pt x="5438" y="11197"/>
                    <a:pt x="5453" y="11185"/>
                    <a:pt x="5471" y="11185"/>
                  </a:cubicBezTo>
                  <a:cubicBezTo>
                    <a:pt x="5484" y="11185"/>
                    <a:pt x="5498" y="11191"/>
                    <a:pt x="5516" y="11205"/>
                  </a:cubicBezTo>
                  <a:cubicBezTo>
                    <a:pt x="5591" y="11270"/>
                    <a:pt x="5679" y="11313"/>
                    <a:pt x="5775" y="11334"/>
                  </a:cubicBezTo>
                  <a:lnTo>
                    <a:pt x="5818" y="11334"/>
                  </a:lnTo>
                  <a:lnTo>
                    <a:pt x="5829" y="11345"/>
                  </a:lnTo>
                  <a:cubicBezTo>
                    <a:pt x="5829" y="11345"/>
                    <a:pt x="5839" y="11345"/>
                    <a:pt x="5839" y="11355"/>
                  </a:cubicBezTo>
                  <a:lnTo>
                    <a:pt x="5979" y="11355"/>
                  </a:lnTo>
                  <a:lnTo>
                    <a:pt x="5979" y="11334"/>
                  </a:lnTo>
                  <a:cubicBezTo>
                    <a:pt x="6002" y="11334"/>
                    <a:pt x="6033" y="11334"/>
                    <a:pt x="6054" y="11324"/>
                  </a:cubicBezTo>
                  <a:cubicBezTo>
                    <a:pt x="6196" y="11290"/>
                    <a:pt x="6312" y="11236"/>
                    <a:pt x="6400" y="11120"/>
                  </a:cubicBezTo>
                  <a:cubicBezTo>
                    <a:pt x="6506" y="11032"/>
                    <a:pt x="6571" y="10926"/>
                    <a:pt x="6625" y="10796"/>
                  </a:cubicBezTo>
                  <a:cubicBezTo>
                    <a:pt x="6690" y="10688"/>
                    <a:pt x="6713" y="10569"/>
                    <a:pt x="6724" y="10450"/>
                  </a:cubicBezTo>
                  <a:lnTo>
                    <a:pt x="6724" y="10429"/>
                  </a:lnTo>
                  <a:cubicBezTo>
                    <a:pt x="6744" y="10396"/>
                    <a:pt x="6744" y="10364"/>
                    <a:pt x="6734" y="10321"/>
                  </a:cubicBezTo>
                  <a:cubicBezTo>
                    <a:pt x="6755" y="10256"/>
                    <a:pt x="6755" y="10202"/>
                    <a:pt x="6755" y="10137"/>
                  </a:cubicBezTo>
                  <a:cubicBezTo>
                    <a:pt x="6765" y="10062"/>
                    <a:pt x="6765" y="9997"/>
                    <a:pt x="6755" y="9922"/>
                  </a:cubicBezTo>
                  <a:cubicBezTo>
                    <a:pt x="6755" y="9837"/>
                    <a:pt x="6744" y="9739"/>
                    <a:pt x="6734" y="9653"/>
                  </a:cubicBezTo>
                  <a:cubicBezTo>
                    <a:pt x="6734" y="9643"/>
                    <a:pt x="6734" y="9633"/>
                    <a:pt x="6724" y="9620"/>
                  </a:cubicBezTo>
                  <a:cubicBezTo>
                    <a:pt x="6713" y="9490"/>
                    <a:pt x="6700" y="9361"/>
                    <a:pt x="6669" y="9232"/>
                  </a:cubicBezTo>
                  <a:cubicBezTo>
                    <a:pt x="6669" y="9222"/>
                    <a:pt x="6669" y="9211"/>
                    <a:pt x="6659" y="9201"/>
                  </a:cubicBezTo>
                  <a:cubicBezTo>
                    <a:pt x="6659" y="9201"/>
                    <a:pt x="6669" y="9191"/>
                    <a:pt x="6659" y="9180"/>
                  </a:cubicBezTo>
                  <a:cubicBezTo>
                    <a:pt x="6605" y="8888"/>
                    <a:pt x="6550" y="8585"/>
                    <a:pt x="6455" y="8306"/>
                  </a:cubicBezTo>
                  <a:cubicBezTo>
                    <a:pt x="6411" y="8156"/>
                    <a:pt x="6356" y="8017"/>
                    <a:pt x="6292" y="7864"/>
                  </a:cubicBezTo>
                  <a:cubicBezTo>
                    <a:pt x="6292" y="7810"/>
                    <a:pt x="6271" y="7768"/>
                    <a:pt x="6248" y="7724"/>
                  </a:cubicBezTo>
                  <a:cubicBezTo>
                    <a:pt x="6227" y="7670"/>
                    <a:pt x="6227" y="7649"/>
                    <a:pt x="6292" y="7649"/>
                  </a:cubicBezTo>
                  <a:cubicBezTo>
                    <a:pt x="6367" y="7639"/>
                    <a:pt x="6455" y="7629"/>
                    <a:pt x="6530" y="7595"/>
                  </a:cubicBezTo>
                  <a:cubicBezTo>
                    <a:pt x="6530" y="7595"/>
                    <a:pt x="6539" y="7600"/>
                    <a:pt x="6545" y="7600"/>
                  </a:cubicBezTo>
                  <a:cubicBezTo>
                    <a:pt x="6548" y="7600"/>
                    <a:pt x="6550" y="7599"/>
                    <a:pt x="6550" y="7595"/>
                  </a:cubicBezTo>
                  <a:cubicBezTo>
                    <a:pt x="6568" y="7587"/>
                    <a:pt x="6582" y="7583"/>
                    <a:pt x="6593" y="7583"/>
                  </a:cubicBezTo>
                  <a:cubicBezTo>
                    <a:pt x="6624" y="7583"/>
                    <a:pt x="6636" y="7612"/>
                    <a:pt x="6636" y="7660"/>
                  </a:cubicBezTo>
                  <a:cubicBezTo>
                    <a:pt x="6649" y="7724"/>
                    <a:pt x="6659" y="7799"/>
                    <a:pt x="6669" y="7874"/>
                  </a:cubicBezTo>
                  <a:cubicBezTo>
                    <a:pt x="6680" y="7993"/>
                    <a:pt x="6700" y="8112"/>
                    <a:pt x="6724" y="8231"/>
                  </a:cubicBezTo>
                  <a:cubicBezTo>
                    <a:pt x="6788" y="8544"/>
                    <a:pt x="6863" y="8857"/>
                    <a:pt x="6959" y="9157"/>
                  </a:cubicBezTo>
                  <a:cubicBezTo>
                    <a:pt x="6982" y="9245"/>
                    <a:pt x="7003" y="9320"/>
                    <a:pt x="7047" y="9395"/>
                  </a:cubicBezTo>
                  <a:cubicBezTo>
                    <a:pt x="7047" y="9426"/>
                    <a:pt x="7047" y="9449"/>
                    <a:pt x="7067" y="9470"/>
                  </a:cubicBezTo>
                  <a:cubicBezTo>
                    <a:pt x="7067" y="9490"/>
                    <a:pt x="7078" y="9514"/>
                    <a:pt x="7088" y="9524"/>
                  </a:cubicBezTo>
                  <a:cubicBezTo>
                    <a:pt x="7111" y="9589"/>
                    <a:pt x="7132" y="9643"/>
                    <a:pt x="7153" y="9684"/>
                  </a:cubicBezTo>
                  <a:cubicBezTo>
                    <a:pt x="7197" y="9803"/>
                    <a:pt x="7251" y="9912"/>
                    <a:pt x="7316" y="10008"/>
                  </a:cubicBezTo>
                  <a:cubicBezTo>
                    <a:pt x="7360" y="10106"/>
                    <a:pt x="7411" y="10181"/>
                    <a:pt x="7489" y="10256"/>
                  </a:cubicBezTo>
                  <a:cubicBezTo>
                    <a:pt x="7554" y="10364"/>
                    <a:pt x="7629" y="10439"/>
                    <a:pt x="7724" y="10514"/>
                  </a:cubicBezTo>
                  <a:cubicBezTo>
                    <a:pt x="7812" y="10589"/>
                    <a:pt x="7908" y="10644"/>
                    <a:pt x="8027" y="10667"/>
                  </a:cubicBezTo>
                  <a:cubicBezTo>
                    <a:pt x="8048" y="10671"/>
                    <a:pt x="8069" y="10672"/>
                    <a:pt x="8089" y="10672"/>
                  </a:cubicBezTo>
                  <a:cubicBezTo>
                    <a:pt x="8244" y="10672"/>
                    <a:pt x="8367" y="10570"/>
                    <a:pt x="8415" y="10419"/>
                  </a:cubicBezTo>
                  <a:cubicBezTo>
                    <a:pt x="8446" y="10354"/>
                    <a:pt x="8446" y="10289"/>
                    <a:pt x="8469" y="10225"/>
                  </a:cubicBezTo>
                  <a:cubicBezTo>
                    <a:pt x="8475" y="10191"/>
                    <a:pt x="8482" y="10174"/>
                    <a:pt x="8497" y="10174"/>
                  </a:cubicBezTo>
                  <a:cubicBezTo>
                    <a:pt x="8506" y="10174"/>
                    <a:pt x="8517" y="10180"/>
                    <a:pt x="8534" y="10191"/>
                  </a:cubicBezTo>
                  <a:cubicBezTo>
                    <a:pt x="8609" y="10256"/>
                    <a:pt x="8684" y="10310"/>
                    <a:pt x="8769" y="10344"/>
                  </a:cubicBezTo>
                  <a:cubicBezTo>
                    <a:pt x="8834" y="10375"/>
                    <a:pt x="8911" y="10396"/>
                    <a:pt x="8976" y="10396"/>
                  </a:cubicBezTo>
                  <a:cubicBezTo>
                    <a:pt x="9000" y="10398"/>
                    <a:pt x="9023" y="10399"/>
                    <a:pt x="9044" y="10399"/>
                  </a:cubicBezTo>
                  <a:cubicBezTo>
                    <a:pt x="9225" y="10399"/>
                    <a:pt x="9282" y="10308"/>
                    <a:pt x="9245" y="10106"/>
                  </a:cubicBezTo>
                  <a:cubicBezTo>
                    <a:pt x="9245" y="10096"/>
                    <a:pt x="9245" y="10085"/>
                    <a:pt x="9234" y="10072"/>
                  </a:cubicBezTo>
                  <a:cubicBezTo>
                    <a:pt x="9234" y="10031"/>
                    <a:pt x="9221" y="9987"/>
                    <a:pt x="9211" y="9956"/>
                  </a:cubicBezTo>
                  <a:lnTo>
                    <a:pt x="9211" y="9943"/>
                  </a:lnTo>
                  <a:lnTo>
                    <a:pt x="9211" y="9891"/>
                  </a:lnTo>
                  <a:cubicBezTo>
                    <a:pt x="9245" y="9902"/>
                    <a:pt x="9276" y="9922"/>
                    <a:pt x="9309" y="9922"/>
                  </a:cubicBezTo>
                  <a:cubicBezTo>
                    <a:pt x="9355" y="9933"/>
                    <a:pt x="9400" y="9938"/>
                    <a:pt x="9445" y="9938"/>
                  </a:cubicBezTo>
                  <a:cubicBezTo>
                    <a:pt x="9589" y="9938"/>
                    <a:pt x="9725" y="9886"/>
                    <a:pt x="9847" y="9803"/>
                  </a:cubicBezTo>
                  <a:cubicBezTo>
                    <a:pt x="10020" y="9684"/>
                    <a:pt x="10062" y="9524"/>
                    <a:pt x="10010" y="9330"/>
                  </a:cubicBezTo>
                  <a:cubicBezTo>
                    <a:pt x="9997" y="9266"/>
                    <a:pt x="9987" y="9201"/>
                    <a:pt x="9945" y="9147"/>
                  </a:cubicBezTo>
                  <a:cubicBezTo>
                    <a:pt x="9902" y="9061"/>
                    <a:pt x="9881" y="8963"/>
                    <a:pt x="9816" y="8888"/>
                  </a:cubicBezTo>
                  <a:cubicBezTo>
                    <a:pt x="9816" y="8867"/>
                    <a:pt x="9793" y="8844"/>
                    <a:pt x="9783" y="8834"/>
                  </a:cubicBezTo>
                  <a:cubicBezTo>
                    <a:pt x="9752" y="8813"/>
                    <a:pt x="9762" y="8769"/>
                    <a:pt x="9728" y="8759"/>
                  </a:cubicBezTo>
                  <a:cubicBezTo>
                    <a:pt x="9718" y="8748"/>
                    <a:pt x="9708" y="8728"/>
                    <a:pt x="9708" y="8715"/>
                  </a:cubicBezTo>
                  <a:cubicBezTo>
                    <a:pt x="9653" y="8663"/>
                    <a:pt x="9643" y="8585"/>
                    <a:pt x="9578" y="8534"/>
                  </a:cubicBezTo>
                  <a:cubicBezTo>
                    <a:pt x="9524" y="8456"/>
                    <a:pt x="9480" y="8371"/>
                    <a:pt x="9415" y="8306"/>
                  </a:cubicBezTo>
                  <a:cubicBezTo>
                    <a:pt x="9340" y="8231"/>
                    <a:pt x="9286" y="8123"/>
                    <a:pt x="9211" y="8048"/>
                  </a:cubicBezTo>
                  <a:cubicBezTo>
                    <a:pt x="9180" y="8017"/>
                    <a:pt x="9146" y="7973"/>
                    <a:pt x="9115" y="7929"/>
                  </a:cubicBezTo>
                  <a:cubicBezTo>
                    <a:pt x="9082" y="7874"/>
                    <a:pt x="9040" y="7823"/>
                    <a:pt x="8986" y="7779"/>
                  </a:cubicBezTo>
                  <a:cubicBezTo>
                    <a:pt x="8942" y="7714"/>
                    <a:pt x="8898" y="7660"/>
                    <a:pt x="8847" y="7605"/>
                  </a:cubicBezTo>
                  <a:cubicBezTo>
                    <a:pt x="8588" y="7305"/>
                    <a:pt x="8265" y="7057"/>
                    <a:pt x="7898" y="6874"/>
                  </a:cubicBezTo>
                  <a:cubicBezTo>
                    <a:pt x="7864" y="6863"/>
                    <a:pt x="7833" y="6840"/>
                    <a:pt x="7789" y="6819"/>
                  </a:cubicBezTo>
                  <a:cubicBezTo>
                    <a:pt x="7768" y="6809"/>
                    <a:pt x="7758" y="6799"/>
                    <a:pt x="7779" y="6775"/>
                  </a:cubicBezTo>
                  <a:cubicBezTo>
                    <a:pt x="7812" y="6744"/>
                    <a:pt x="7823" y="6700"/>
                    <a:pt x="7854" y="6680"/>
                  </a:cubicBezTo>
                  <a:cubicBezTo>
                    <a:pt x="7854" y="6690"/>
                    <a:pt x="7864" y="6690"/>
                    <a:pt x="7877" y="6690"/>
                  </a:cubicBezTo>
                  <a:cubicBezTo>
                    <a:pt x="7887" y="6700"/>
                    <a:pt x="7908" y="6711"/>
                    <a:pt x="7929" y="6711"/>
                  </a:cubicBezTo>
                  <a:cubicBezTo>
                    <a:pt x="7993" y="6744"/>
                    <a:pt x="8071" y="6775"/>
                    <a:pt x="8146" y="6799"/>
                  </a:cubicBezTo>
                  <a:cubicBezTo>
                    <a:pt x="8156" y="6809"/>
                    <a:pt x="8177" y="6819"/>
                    <a:pt x="8187" y="6830"/>
                  </a:cubicBezTo>
                  <a:cubicBezTo>
                    <a:pt x="8316" y="6874"/>
                    <a:pt x="8446" y="6918"/>
                    <a:pt x="8575" y="6959"/>
                  </a:cubicBezTo>
                  <a:cubicBezTo>
                    <a:pt x="8782" y="7024"/>
                    <a:pt x="8976" y="7099"/>
                    <a:pt x="9180" y="7143"/>
                  </a:cubicBezTo>
                  <a:cubicBezTo>
                    <a:pt x="9340" y="7197"/>
                    <a:pt x="9493" y="7241"/>
                    <a:pt x="9653" y="7261"/>
                  </a:cubicBezTo>
                  <a:cubicBezTo>
                    <a:pt x="9687" y="7282"/>
                    <a:pt x="9728" y="7282"/>
                    <a:pt x="9772" y="7282"/>
                  </a:cubicBezTo>
                  <a:cubicBezTo>
                    <a:pt x="9816" y="7305"/>
                    <a:pt x="9847" y="7305"/>
                    <a:pt x="9891" y="7316"/>
                  </a:cubicBezTo>
                  <a:cubicBezTo>
                    <a:pt x="9956" y="7326"/>
                    <a:pt x="10020" y="7347"/>
                    <a:pt x="10085" y="7347"/>
                  </a:cubicBezTo>
                  <a:cubicBezTo>
                    <a:pt x="10106" y="7357"/>
                    <a:pt x="10126" y="7357"/>
                    <a:pt x="10160" y="7357"/>
                  </a:cubicBezTo>
                  <a:lnTo>
                    <a:pt x="10170" y="7357"/>
                  </a:lnTo>
                  <a:cubicBezTo>
                    <a:pt x="10181" y="7369"/>
                    <a:pt x="10193" y="7372"/>
                    <a:pt x="10206" y="7372"/>
                  </a:cubicBezTo>
                  <a:cubicBezTo>
                    <a:pt x="10218" y="7372"/>
                    <a:pt x="10231" y="7370"/>
                    <a:pt x="10245" y="7370"/>
                  </a:cubicBezTo>
                  <a:cubicBezTo>
                    <a:pt x="10300" y="7391"/>
                    <a:pt x="10354" y="7401"/>
                    <a:pt x="10408" y="7401"/>
                  </a:cubicBezTo>
                  <a:lnTo>
                    <a:pt x="10429" y="7401"/>
                  </a:lnTo>
                  <a:cubicBezTo>
                    <a:pt x="10514" y="7411"/>
                    <a:pt x="10602" y="7422"/>
                    <a:pt x="10688" y="7422"/>
                  </a:cubicBezTo>
                  <a:cubicBezTo>
                    <a:pt x="10740" y="7434"/>
                    <a:pt x="10788" y="7437"/>
                    <a:pt x="10836" y="7437"/>
                  </a:cubicBezTo>
                  <a:cubicBezTo>
                    <a:pt x="10879" y="7437"/>
                    <a:pt x="10922" y="7435"/>
                    <a:pt x="10967" y="7435"/>
                  </a:cubicBezTo>
                  <a:cubicBezTo>
                    <a:pt x="10987" y="7436"/>
                    <a:pt x="11007" y="7437"/>
                    <a:pt x="11027" y="7437"/>
                  </a:cubicBezTo>
                  <a:cubicBezTo>
                    <a:pt x="11126" y="7437"/>
                    <a:pt x="11225" y="7418"/>
                    <a:pt x="11324" y="7401"/>
                  </a:cubicBezTo>
                  <a:cubicBezTo>
                    <a:pt x="11419" y="7391"/>
                    <a:pt x="11518" y="7357"/>
                    <a:pt x="11603" y="7316"/>
                  </a:cubicBezTo>
                  <a:cubicBezTo>
                    <a:pt x="11906" y="7143"/>
                    <a:pt x="11970" y="6788"/>
                    <a:pt x="11722" y="6530"/>
                  </a:cubicBezTo>
                  <a:cubicBezTo>
                    <a:pt x="11691" y="6496"/>
                    <a:pt x="11657" y="6465"/>
                    <a:pt x="11613" y="6431"/>
                  </a:cubicBezTo>
                  <a:cubicBezTo>
                    <a:pt x="11657" y="6421"/>
                    <a:pt x="11691" y="6411"/>
                    <a:pt x="11712" y="6400"/>
                  </a:cubicBezTo>
                  <a:cubicBezTo>
                    <a:pt x="11820" y="6367"/>
                    <a:pt x="11916" y="6323"/>
                    <a:pt x="11981" y="6238"/>
                  </a:cubicBezTo>
                  <a:cubicBezTo>
                    <a:pt x="12066" y="6129"/>
                    <a:pt x="12066" y="6000"/>
                    <a:pt x="11970" y="5904"/>
                  </a:cubicBezTo>
                  <a:cubicBezTo>
                    <a:pt x="11916" y="5839"/>
                    <a:pt x="11841" y="5806"/>
                    <a:pt x="11766" y="5775"/>
                  </a:cubicBezTo>
                  <a:cubicBezTo>
                    <a:pt x="11758" y="5766"/>
                    <a:pt x="11741" y="5750"/>
                    <a:pt x="11720" y="5750"/>
                  </a:cubicBezTo>
                  <a:cubicBezTo>
                    <a:pt x="11714" y="5750"/>
                    <a:pt x="11708" y="5751"/>
                    <a:pt x="11701" y="5754"/>
                  </a:cubicBezTo>
                  <a:cubicBezTo>
                    <a:pt x="11613" y="5731"/>
                    <a:pt x="11613" y="5710"/>
                    <a:pt x="11668" y="5656"/>
                  </a:cubicBezTo>
                  <a:cubicBezTo>
                    <a:pt x="11787" y="5516"/>
                    <a:pt x="11756" y="5343"/>
                    <a:pt x="11613" y="5268"/>
                  </a:cubicBezTo>
                  <a:cubicBezTo>
                    <a:pt x="11549" y="5224"/>
                    <a:pt x="11497" y="5172"/>
                    <a:pt x="11409" y="5139"/>
                  </a:cubicBezTo>
                  <a:cubicBezTo>
                    <a:pt x="11388" y="5139"/>
                    <a:pt x="11368" y="5128"/>
                    <a:pt x="11344" y="5118"/>
                  </a:cubicBezTo>
                  <a:cubicBezTo>
                    <a:pt x="11334" y="5095"/>
                    <a:pt x="11313" y="5095"/>
                    <a:pt x="11290" y="5095"/>
                  </a:cubicBezTo>
                  <a:cubicBezTo>
                    <a:pt x="11259" y="5074"/>
                    <a:pt x="11225" y="5053"/>
                    <a:pt x="11184" y="5053"/>
                  </a:cubicBezTo>
                  <a:cubicBezTo>
                    <a:pt x="11161" y="5053"/>
                    <a:pt x="11140" y="5043"/>
                    <a:pt x="11130" y="5043"/>
                  </a:cubicBezTo>
                  <a:cubicBezTo>
                    <a:pt x="11044" y="5030"/>
                    <a:pt x="10957" y="4978"/>
                    <a:pt x="10871" y="4978"/>
                  </a:cubicBezTo>
                  <a:lnTo>
                    <a:pt x="10861" y="4978"/>
                  </a:lnTo>
                  <a:cubicBezTo>
                    <a:pt x="10838" y="4965"/>
                    <a:pt x="10807" y="4965"/>
                    <a:pt x="10786" y="4965"/>
                  </a:cubicBezTo>
                  <a:cubicBezTo>
                    <a:pt x="10766" y="4953"/>
                    <a:pt x="10751" y="4948"/>
                    <a:pt x="10735" y="4948"/>
                  </a:cubicBezTo>
                  <a:cubicBezTo>
                    <a:pt x="10724" y="4948"/>
                    <a:pt x="10712" y="4951"/>
                    <a:pt x="10698" y="4955"/>
                  </a:cubicBezTo>
                  <a:cubicBezTo>
                    <a:pt x="10540" y="4931"/>
                    <a:pt x="10383" y="4921"/>
                    <a:pt x="10225" y="4921"/>
                  </a:cubicBezTo>
                  <a:cubicBezTo>
                    <a:pt x="10114" y="4921"/>
                    <a:pt x="10003" y="4926"/>
                    <a:pt x="9891" y="4934"/>
                  </a:cubicBezTo>
                  <a:cubicBezTo>
                    <a:pt x="9783" y="4934"/>
                    <a:pt x="9664" y="4945"/>
                    <a:pt x="9558" y="4965"/>
                  </a:cubicBezTo>
                  <a:cubicBezTo>
                    <a:pt x="9545" y="4978"/>
                    <a:pt x="9545" y="4978"/>
                    <a:pt x="9534" y="4978"/>
                  </a:cubicBezTo>
                  <a:lnTo>
                    <a:pt x="9514" y="4978"/>
                  </a:lnTo>
                  <a:cubicBezTo>
                    <a:pt x="9459" y="4978"/>
                    <a:pt x="9405" y="4989"/>
                    <a:pt x="9351" y="4999"/>
                  </a:cubicBezTo>
                  <a:cubicBezTo>
                    <a:pt x="9340" y="4999"/>
                    <a:pt x="9320" y="4999"/>
                    <a:pt x="9299" y="5009"/>
                  </a:cubicBezTo>
                  <a:cubicBezTo>
                    <a:pt x="8911" y="5074"/>
                    <a:pt x="8523" y="5172"/>
                    <a:pt x="8156" y="5322"/>
                  </a:cubicBezTo>
                  <a:cubicBezTo>
                    <a:pt x="8142" y="5329"/>
                    <a:pt x="8131" y="5332"/>
                    <a:pt x="8122" y="5332"/>
                  </a:cubicBezTo>
                  <a:cubicBezTo>
                    <a:pt x="8105" y="5332"/>
                    <a:pt x="8098" y="5318"/>
                    <a:pt x="8091" y="5289"/>
                  </a:cubicBezTo>
                  <a:cubicBezTo>
                    <a:pt x="8091" y="5247"/>
                    <a:pt x="8081" y="5203"/>
                    <a:pt x="8058" y="5159"/>
                  </a:cubicBezTo>
                  <a:cubicBezTo>
                    <a:pt x="8047" y="5118"/>
                    <a:pt x="8058" y="5108"/>
                    <a:pt x="8091" y="5095"/>
                  </a:cubicBezTo>
                  <a:cubicBezTo>
                    <a:pt x="8479" y="4955"/>
                    <a:pt x="8857" y="4805"/>
                    <a:pt x="9234" y="4621"/>
                  </a:cubicBezTo>
                  <a:cubicBezTo>
                    <a:pt x="9340" y="4567"/>
                    <a:pt x="9459" y="4526"/>
                    <a:pt x="9568" y="4461"/>
                  </a:cubicBezTo>
                  <a:cubicBezTo>
                    <a:pt x="9589" y="4461"/>
                    <a:pt x="9599" y="4448"/>
                    <a:pt x="9622" y="4438"/>
                  </a:cubicBezTo>
                  <a:cubicBezTo>
                    <a:pt x="9622" y="4427"/>
                    <a:pt x="9633" y="4427"/>
                    <a:pt x="9643" y="4417"/>
                  </a:cubicBezTo>
                  <a:lnTo>
                    <a:pt x="9653" y="4417"/>
                  </a:lnTo>
                  <a:cubicBezTo>
                    <a:pt x="9868" y="4308"/>
                    <a:pt x="10095" y="4202"/>
                    <a:pt x="10300" y="4084"/>
                  </a:cubicBezTo>
                  <a:cubicBezTo>
                    <a:pt x="10320" y="4073"/>
                    <a:pt x="10333" y="4060"/>
                    <a:pt x="10354" y="4050"/>
                  </a:cubicBezTo>
                  <a:cubicBezTo>
                    <a:pt x="10364" y="4040"/>
                    <a:pt x="10375" y="4040"/>
                    <a:pt x="10385" y="4029"/>
                  </a:cubicBezTo>
                  <a:cubicBezTo>
                    <a:pt x="10538" y="3965"/>
                    <a:pt x="10677" y="3856"/>
                    <a:pt x="10807" y="3760"/>
                  </a:cubicBezTo>
                  <a:cubicBezTo>
                    <a:pt x="10915" y="3706"/>
                    <a:pt x="10990" y="3621"/>
                    <a:pt x="11075" y="3533"/>
                  </a:cubicBezTo>
                  <a:cubicBezTo>
                    <a:pt x="11130" y="3478"/>
                    <a:pt x="11174" y="3427"/>
                    <a:pt x="11215" y="3349"/>
                  </a:cubicBezTo>
                  <a:cubicBezTo>
                    <a:pt x="11225" y="3339"/>
                    <a:pt x="11238" y="3328"/>
                    <a:pt x="11238" y="3308"/>
                  </a:cubicBezTo>
                  <a:cubicBezTo>
                    <a:pt x="11303" y="3168"/>
                    <a:pt x="11303" y="3039"/>
                    <a:pt x="11205" y="2920"/>
                  </a:cubicBezTo>
                  <a:cubicBezTo>
                    <a:pt x="11119" y="2811"/>
                    <a:pt x="11001" y="2757"/>
                    <a:pt x="10861" y="2747"/>
                  </a:cubicBezTo>
                  <a:lnTo>
                    <a:pt x="10677" y="2747"/>
                  </a:lnTo>
                  <a:cubicBezTo>
                    <a:pt x="10677" y="2736"/>
                    <a:pt x="10698" y="2716"/>
                    <a:pt x="10721" y="2692"/>
                  </a:cubicBezTo>
                  <a:cubicBezTo>
                    <a:pt x="10786" y="2617"/>
                    <a:pt x="10838" y="2542"/>
                    <a:pt x="10882" y="2444"/>
                  </a:cubicBezTo>
                  <a:cubicBezTo>
                    <a:pt x="10957" y="2273"/>
                    <a:pt x="10882" y="2165"/>
                    <a:pt x="10688" y="2165"/>
                  </a:cubicBezTo>
                  <a:cubicBezTo>
                    <a:pt x="10613" y="2165"/>
                    <a:pt x="10538" y="2175"/>
                    <a:pt x="10463" y="2198"/>
                  </a:cubicBezTo>
                  <a:cubicBezTo>
                    <a:pt x="10408" y="2209"/>
                    <a:pt x="10354" y="2219"/>
                    <a:pt x="10289" y="2240"/>
                  </a:cubicBezTo>
                  <a:cubicBezTo>
                    <a:pt x="10333" y="2121"/>
                    <a:pt x="10375" y="2005"/>
                    <a:pt x="10354" y="1886"/>
                  </a:cubicBezTo>
                  <a:cubicBezTo>
                    <a:pt x="10344" y="1831"/>
                    <a:pt x="10310" y="1787"/>
                    <a:pt x="10269" y="1746"/>
                  </a:cubicBezTo>
                  <a:cubicBezTo>
                    <a:pt x="10181" y="1668"/>
                    <a:pt x="10075" y="1648"/>
                    <a:pt x="9966" y="1637"/>
                  </a:cubicBezTo>
                  <a:cubicBezTo>
                    <a:pt x="9940" y="1635"/>
                    <a:pt x="9915" y="1635"/>
                    <a:pt x="9890" y="1635"/>
                  </a:cubicBezTo>
                  <a:cubicBezTo>
                    <a:pt x="9643" y="1635"/>
                    <a:pt x="9427" y="1723"/>
                    <a:pt x="9211" y="1831"/>
                  </a:cubicBezTo>
                  <a:cubicBezTo>
                    <a:pt x="9190" y="1842"/>
                    <a:pt x="9170" y="1842"/>
                    <a:pt x="9157" y="1862"/>
                  </a:cubicBezTo>
                  <a:cubicBezTo>
                    <a:pt x="8976" y="1940"/>
                    <a:pt x="8813" y="2046"/>
                    <a:pt x="8653" y="2154"/>
                  </a:cubicBezTo>
                  <a:cubicBezTo>
                    <a:pt x="8306" y="2392"/>
                    <a:pt x="8016" y="2692"/>
                    <a:pt x="7735" y="3016"/>
                  </a:cubicBezTo>
                  <a:cubicBezTo>
                    <a:pt x="7649" y="3124"/>
                    <a:pt x="7541" y="3243"/>
                    <a:pt x="7466" y="3372"/>
                  </a:cubicBezTo>
                  <a:cubicBezTo>
                    <a:pt x="7455" y="3372"/>
                    <a:pt x="7445" y="3383"/>
                    <a:pt x="7435" y="3393"/>
                  </a:cubicBezTo>
                  <a:cubicBezTo>
                    <a:pt x="7316" y="3577"/>
                    <a:pt x="7186" y="3760"/>
                    <a:pt x="7078" y="3944"/>
                  </a:cubicBezTo>
                  <a:cubicBezTo>
                    <a:pt x="7064" y="3971"/>
                    <a:pt x="7050" y="3981"/>
                    <a:pt x="7033" y="3981"/>
                  </a:cubicBezTo>
                  <a:cubicBezTo>
                    <a:pt x="7024" y="3981"/>
                    <a:pt x="7014" y="3978"/>
                    <a:pt x="7003" y="3975"/>
                  </a:cubicBezTo>
                  <a:cubicBezTo>
                    <a:pt x="6959" y="3954"/>
                    <a:pt x="6972" y="3931"/>
                    <a:pt x="6982" y="3900"/>
                  </a:cubicBezTo>
                  <a:cubicBezTo>
                    <a:pt x="7003" y="3825"/>
                    <a:pt x="7023" y="3760"/>
                    <a:pt x="7057" y="3685"/>
                  </a:cubicBezTo>
                  <a:cubicBezTo>
                    <a:pt x="7078" y="3672"/>
                    <a:pt x="7078" y="3641"/>
                    <a:pt x="7088" y="3621"/>
                  </a:cubicBezTo>
                  <a:cubicBezTo>
                    <a:pt x="7132" y="3502"/>
                    <a:pt x="7176" y="3383"/>
                    <a:pt x="7207" y="3253"/>
                  </a:cubicBezTo>
                  <a:cubicBezTo>
                    <a:pt x="7230" y="3233"/>
                    <a:pt x="7230" y="3210"/>
                    <a:pt x="7230" y="3178"/>
                  </a:cubicBezTo>
                  <a:cubicBezTo>
                    <a:pt x="7251" y="3124"/>
                    <a:pt x="7261" y="3080"/>
                    <a:pt x="7282" y="3026"/>
                  </a:cubicBezTo>
                  <a:cubicBezTo>
                    <a:pt x="7336" y="2855"/>
                    <a:pt x="7380" y="2682"/>
                    <a:pt x="7424" y="2509"/>
                  </a:cubicBezTo>
                  <a:cubicBezTo>
                    <a:pt x="7435" y="2498"/>
                    <a:pt x="7435" y="2488"/>
                    <a:pt x="7435" y="2478"/>
                  </a:cubicBezTo>
                  <a:cubicBezTo>
                    <a:pt x="7499" y="2209"/>
                    <a:pt x="7585" y="1950"/>
                    <a:pt x="7639" y="1681"/>
                  </a:cubicBezTo>
                  <a:cubicBezTo>
                    <a:pt x="7639" y="1668"/>
                    <a:pt x="7649" y="1668"/>
                    <a:pt x="7649" y="1658"/>
                  </a:cubicBezTo>
                  <a:cubicBezTo>
                    <a:pt x="7704" y="1433"/>
                    <a:pt x="7758" y="1195"/>
                    <a:pt x="7789" y="970"/>
                  </a:cubicBezTo>
                  <a:cubicBezTo>
                    <a:pt x="7799" y="841"/>
                    <a:pt x="7823" y="722"/>
                    <a:pt x="7789" y="593"/>
                  </a:cubicBezTo>
                  <a:cubicBezTo>
                    <a:pt x="7758" y="454"/>
                    <a:pt x="7651" y="372"/>
                    <a:pt x="7522" y="372"/>
                  </a:cubicBezTo>
                  <a:cubicBezTo>
                    <a:pt x="7480" y="372"/>
                    <a:pt x="7436" y="380"/>
                    <a:pt x="7391" y="399"/>
                  </a:cubicBezTo>
                  <a:cubicBezTo>
                    <a:pt x="7326" y="409"/>
                    <a:pt x="7282" y="463"/>
                    <a:pt x="7217" y="484"/>
                  </a:cubicBezTo>
                  <a:cubicBezTo>
                    <a:pt x="7217" y="419"/>
                    <a:pt x="7217" y="365"/>
                    <a:pt x="7207" y="300"/>
                  </a:cubicBezTo>
                  <a:cubicBezTo>
                    <a:pt x="7176" y="171"/>
                    <a:pt x="7132" y="52"/>
                    <a:pt x="6992" y="11"/>
                  </a:cubicBezTo>
                  <a:lnTo>
                    <a:pt x="699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4655061" y="2366125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4704003" y="1594662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4" name="Google Shape;307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87020" y="1256589"/>
              <a:ext cx="2336200" cy="2219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5" name="Google Shape;307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Lets stop it!</a:t>
            </a:r>
            <a:endParaRPr sz="3600" dirty="0"/>
          </a:p>
        </p:txBody>
      </p:sp>
      <p:grpSp>
        <p:nvGrpSpPr>
          <p:cNvPr id="3077" name="Google Shape;3077;p66"/>
          <p:cNvGrpSpPr/>
          <p:nvPr/>
        </p:nvGrpSpPr>
        <p:grpSpPr>
          <a:xfrm rot="1302211">
            <a:off x="6141383" y="2253385"/>
            <a:ext cx="1910949" cy="2075334"/>
            <a:chOff x="1392097" y="-727957"/>
            <a:chExt cx="1910969" cy="2075356"/>
          </a:xfrm>
        </p:grpSpPr>
        <p:sp>
          <p:nvSpPr>
            <p:cNvPr id="3078" name="Google Shape;3078;p66"/>
            <p:cNvSpPr/>
            <p:nvPr/>
          </p:nvSpPr>
          <p:spPr>
            <a:xfrm>
              <a:off x="1392100" y="-726650"/>
              <a:ext cx="1910966" cy="2072741"/>
            </a:xfrm>
            <a:custGeom>
              <a:avLst/>
              <a:gdLst/>
              <a:ahLst/>
              <a:cxnLst/>
              <a:rect l="l" t="t" r="r" b="b"/>
              <a:pathLst>
                <a:path w="9602" h="10415" extrusionOk="0">
                  <a:moveTo>
                    <a:pt x="7231" y="324"/>
                  </a:moveTo>
                  <a:lnTo>
                    <a:pt x="7231" y="337"/>
                  </a:lnTo>
                  <a:cubicBezTo>
                    <a:pt x="7220" y="337"/>
                    <a:pt x="7220" y="324"/>
                    <a:pt x="7220" y="324"/>
                  </a:cubicBezTo>
                  <a:close/>
                  <a:moveTo>
                    <a:pt x="9095" y="583"/>
                  </a:moveTo>
                  <a:lnTo>
                    <a:pt x="9095" y="596"/>
                  </a:lnTo>
                  <a:lnTo>
                    <a:pt x="9085" y="583"/>
                  </a:lnTo>
                  <a:close/>
                  <a:moveTo>
                    <a:pt x="7187" y="735"/>
                  </a:moveTo>
                  <a:lnTo>
                    <a:pt x="7197" y="746"/>
                  </a:lnTo>
                  <a:cubicBezTo>
                    <a:pt x="7187" y="746"/>
                    <a:pt x="7187" y="746"/>
                    <a:pt x="7187" y="735"/>
                  </a:cubicBezTo>
                  <a:close/>
                  <a:moveTo>
                    <a:pt x="7673" y="929"/>
                  </a:moveTo>
                  <a:lnTo>
                    <a:pt x="7683" y="940"/>
                  </a:lnTo>
                  <a:cubicBezTo>
                    <a:pt x="7683" y="940"/>
                    <a:pt x="7673" y="940"/>
                    <a:pt x="7673" y="929"/>
                  </a:cubicBezTo>
                  <a:close/>
                  <a:moveTo>
                    <a:pt x="1164" y="1004"/>
                  </a:moveTo>
                  <a:cubicBezTo>
                    <a:pt x="1175" y="1004"/>
                    <a:pt x="1175" y="1004"/>
                    <a:pt x="1175" y="1015"/>
                  </a:cubicBezTo>
                  <a:lnTo>
                    <a:pt x="1164" y="1015"/>
                  </a:lnTo>
                  <a:lnTo>
                    <a:pt x="1164" y="1004"/>
                  </a:lnTo>
                  <a:close/>
                  <a:moveTo>
                    <a:pt x="9085" y="1144"/>
                  </a:moveTo>
                  <a:cubicBezTo>
                    <a:pt x="9095" y="1144"/>
                    <a:pt x="9095" y="1144"/>
                    <a:pt x="9095" y="1154"/>
                  </a:cubicBezTo>
                  <a:lnTo>
                    <a:pt x="9085" y="1144"/>
                  </a:lnTo>
                  <a:close/>
                  <a:moveTo>
                    <a:pt x="2393" y="1252"/>
                  </a:moveTo>
                  <a:cubicBezTo>
                    <a:pt x="2393" y="1263"/>
                    <a:pt x="2393" y="1263"/>
                    <a:pt x="2382" y="1273"/>
                  </a:cubicBezTo>
                  <a:lnTo>
                    <a:pt x="2382" y="1263"/>
                  </a:lnTo>
                  <a:lnTo>
                    <a:pt x="2393" y="1252"/>
                  </a:lnTo>
                  <a:close/>
                  <a:moveTo>
                    <a:pt x="3179" y="1382"/>
                  </a:moveTo>
                  <a:cubicBezTo>
                    <a:pt x="3168" y="1382"/>
                    <a:pt x="3168" y="1382"/>
                    <a:pt x="3168" y="1392"/>
                  </a:cubicBezTo>
                  <a:lnTo>
                    <a:pt x="3168" y="1382"/>
                  </a:lnTo>
                  <a:close/>
                  <a:moveTo>
                    <a:pt x="6088" y="1651"/>
                  </a:moveTo>
                  <a:lnTo>
                    <a:pt x="6077" y="1661"/>
                  </a:lnTo>
                  <a:lnTo>
                    <a:pt x="6077" y="1651"/>
                  </a:lnTo>
                  <a:close/>
                  <a:moveTo>
                    <a:pt x="1100" y="1695"/>
                  </a:moveTo>
                  <a:cubicBezTo>
                    <a:pt x="1110" y="1695"/>
                    <a:pt x="1110" y="1695"/>
                    <a:pt x="1120" y="1705"/>
                  </a:cubicBezTo>
                  <a:lnTo>
                    <a:pt x="1110" y="1705"/>
                  </a:lnTo>
                  <a:cubicBezTo>
                    <a:pt x="1110" y="1705"/>
                    <a:pt x="1110" y="1695"/>
                    <a:pt x="1100" y="1695"/>
                  </a:cubicBezTo>
                  <a:close/>
                  <a:moveTo>
                    <a:pt x="5710" y="1715"/>
                  </a:moveTo>
                  <a:lnTo>
                    <a:pt x="5710" y="1736"/>
                  </a:lnTo>
                  <a:cubicBezTo>
                    <a:pt x="5710" y="1726"/>
                    <a:pt x="5700" y="1726"/>
                    <a:pt x="5700" y="1726"/>
                  </a:cubicBezTo>
                  <a:cubicBezTo>
                    <a:pt x="5700" y="1715"/>
                    <a:pt x="5710" y="1715"/>
                    <a:pt x="5710" y="1715"/>
                  </a:cubicBezTo>
                  <a:close/>
                  <a:moveTo>
                    <a:pt x="3481" y="1780"/>
                  </a:moveTo>
                  <a:lnTo>
                    <a:pt x="3481" y="1780"/>
                  </a:lnTo>
                  <a:cubicBezTo>
                    <a:pt x="3492" y="1790"/>
                    <a:pt x="3492" y="1801"/>
                    <a:pt x="3492" y="1801"/>
                  </a:cubicBezTo>
                  <a:cubicBezTo>
                    <a:pt x="3481" y="1801"/>
                    <a:pt x="3481" y="1790"/>
                    <a:pt x="3481" y="1780"/>
                  </a:cubicBezTo>
                  <a:close/>
                  <a:moveTo>
                    <a:pt x="7306" y="1811"/>
                  </a:moveTo>
                  <a:lnTo>
                    <a:pt x="7295" y="1824"/>
                  </a:lnTo>
                  <a:lnTo>
                    <a:pt x="7295" y="1811"/>
                  </a:lnTo>
                  <a:close/>
                  <a:moveTo>
                    <a:pt x="1014" y="1899"/>
                  </a:moveTo>
                  <a:cubicBezTo>
                    <a:pt x="1014" y="1899"/>
                    <a:pt x="1014" y="1909"/>
                    <a:pt x="1025" y="1909"/>
                  </a:cubicBezTo>
                  <a:cubicBezTo>
                    <a:pt x="1014" y="1909"/>
                    <a:pt x="1014" y="1899"/>
                    <a:pt x="1004" y="1899"/>
                  </a:cubicBezTo>
                  <a:close/>
                  <a:moveTo>
                    <a:pt x="1692" y="2028"/>
                  </a:moveTo>
                  <a:lnTo>
                    <a:pt x="1692" y="2038"/>
                  </a:lnTo>
                  <a:lnTo>
                    <a:pt x="1682" y="2038"/>
                  </a:lnTo>
                  <a:lnTo>
                    <a:pt x="1692" y="2028"/>
                  </a:lnTo>
                  <a:close/>
                  <a:moveTo>
                    <a:pt x="4278" y="2028"/>
                  </a:moveTo>
                  <a:lnTo>
                    <a:pt x="4278" y="2038"/>
                  </a:lnTo>
                  <a:lnTo>
                    <a:pt x="4267" y="2038"/>
                  </a:lnTo>
                  <a:cubicBezTo>
                    <a:pt x="4278" y="2038"/>
                    <a:pt x="4278" y="2038"/>
                    <a:pt x="4278" y="2028"/>
                  </a:cubicBezTo>
                  <a:close/>
                  <a:moveTo>
                    <a:pt x="7663" y="2028"/>
                  </a:moveTo>
                  <a:lnTo>
                    <a:pt x="7663" y="2038"/>
                  </a:lnTo>
                  <a:lnTo>
                    <a:pt x="7650" y="2038"/>
                  </a:lnTo>
                  <a:cubicBezTo>
                    <a:pt x="7663" y="2038"/>
                    <a:pt x="7663" y="2038"/>
                    <a:pt x="7663" y="2028"/>
                  </a:cubicBezTo>
                  <a:close/>
                  <a:moveTo>
                    <a:pt x="1273" y="2082"/>
                  </a:moveTo>
                  <a:lnTo>
                    <a:pt x="1283" y="2093"/>
                  </a:lnTo>
                  <a:cubicBezTo>
                    <a:pt x="1283" y="2093"/>
                    <a:pt x="1273" y="2093"/>
                    <a:pt x="1273" y="2082"/>
                  </a:cubicBezTo>
                  <a:close/>
                  <a:moveTo>
                    <a:pt x="7404" y="2134"/>
                  </a:moveTo>
                  <a:cubicBezTo>
                    <a:pt x="7398" y="2141"/>
                    <a:pt x="7392" y="2144"/>
                    <a:pt x="7388" y="2144"/>
                  </a:cubicBezTo>
                  <a:cubicBezTo>
                    <a:pt x="7383" y="2144"/>
                    <a:pt x="7381" y="2141"/>
                    <a:pt x="7381" y="2134"/>
                  </a:cubicBezTo>
                  <a:close/>
                  <a:moveTo>
                    <a:pt x="7877" y="2297"/>
                  </a:moveTo>
                  <a:cubicBezTo>
                    <a:pt x="7877" y="2307"/>
                    <a:pt x="7888" y="2307"/>
                    <a:pt x="7888" y="2307"/>
                  </a:cubicBezTo>
                  <a:cubicBezTo>
                    <a:pt x="7888" y="2318"/>
                    <a:pt x="7877" y="2318"/>
                    <a:pt x="7877" y="2318"/>
                  </a:cubicBezTo>
                  <a:lnTo>
                    <a:pt x="7877" y="2297"/>
                  </a:lnTo>
                  <a:close/>
                  <a:moveTo>
                    <a:pt x="6261" y="2382"/>
                  </a:moveTo>
                  <a:cubicBezTo>
                    <a:pt x="6261" y="2393"/>
                    <a:pt x="6261" y="2393"/>
                    <a:pt x="6251" y="2393"/>
                  </a:cubicBezTo>
                  <a:lnTo>
                    <a:pt x="6261" y="2382"/>
                  </a:lnTo>
                  <a:close/>
                  <a:moveTo>
                    <a:pt x="2437" y="2426"/>
                  </a:moveTo>
                  <a:cubicBezTo>
                    <a:pt x="2437" y="2426"/>
                    <a:pt x="2437" y="2437"/>
                    <a:pt x="2426" y="2437"/>
                  </a:cubicBezTo>
                  <a:cubicBezTo>
                    <a:pt x="2426" y="2426"/>
                    <a:pt x="2437" y="2426"/>
                    <a:pt x="2437" y="2426"/>
                  </a:cubicBezTo>
                  <a:close/>
                  <a:moveTo>
                    <a:pt x="4893" y="2491"/>
                  </a:moveTo>
                  <a:cubicBezTo>
                    <a:pt x="4893" y="2501"/>
                    <a:pt x="4904" y="2512"/>
                    <a:pt x="4893" y="2512"/>
                  </a:cubicBezTo>
                  <a:cubicBezTo>
                    <a:pt x="4893" y="2501"/>
                    <a:pt x="4883" y="2501"/>
                    <a:pt x="4883" y="2501"/>
                  </a:cubicBezTo>
                  <a:lnTo>
                    <a:pt x="4893" y="2491"/>
                  </a:lnTo>
                  <a:close/>
                  <a:moveTo>
                    <a:pt x="7898" y="2525"/>
                  </a:moveTo>
                  <a:cubicBezTo>
                    <a:pt x="7901" y="2525"/>
                    <a:pt x="7903" y="2529"/>
                    <a:pt x="7908" y="2535"/>
                  </a:cubicBezTo>
                  <a:lnTo>
                    <a:pt x="7888" y="2535"/>
                  </a:lnTo>
                  <a:cubicBezTo>
                    <a:pt x="7893" y="2529"/>
                    <a:pt x="7895" y="2525"/>
                    <a:pt x="7898" y="2525"/>
                  </a:cubicBezTo>
                  <a:close/>
                  <a:moveTo>
                    <a:pt x="2866" y="2739"/>
                  </a:moveTo>
                  <a:cubicBezTo>
                    <a:pt x="2879" y="2750"/>
                    <a:pt x="2879" y="2750"/>
                    <a:pt x="2866" y="2750"/>
                  </a:cubicBezTo>
                  <a:cubicBezTo>
                    <a:pt x="2863" y="2753"/>
                    <a:pt x="2860" y="2754"/>
                    <a:pt x="2857" y="2754"/>
                  </a:cubicBezTo>
                  <a:cubicBezTo>
                    <a:pt x="2850" y="2754"/>
                    <a:pt x="2845" y="2747"/>
                    <a:pt x="2845" y="2739"/>
                  </a:cubicBezTo>
                  <a:close/>
                  <a:moveTo>
                    <a:pt x="8480" y="2770"/>
                  </a:moveTo>
                  <a:cubicBezTo>
                    <a:pt x="8480" y="2770"/>
                    <a:pt x="8469" y="2770"/>
                    <a:pt x="8469" y="2781"/>
                  </a:cubicBezTo>
                  <a:lnTo>
                    <a:pt x="8469" y="2770"/>
                  </a:lnTo>
                  <a:close/>
                  <a:moveTo>
                    <a:pt x="4019" y="2781"/>
                  </a:moveTo>
                  <a:lnTo>
                    <a:pt x="4019" y="2804"/>
                  </a:lnTo>
                  <a:cubicBezTo>
                    <a:pt x="4019" y="2794"/>
                    <a:pt x="4019" y="2794"/>
                    <a:pt x="4009" y="2781"/>
                  </a:cubicBezTo>
                  <a:close/>
                  <a:moveTo>
                    <a:pt x="2706" y="3181"/>
                  </a:moveTo>
                  <a:cubicBezTo>
                    <a:pt x="2706" y="3181"/>
                    <a:pt x="2695" y="3181"/>
                    <a:pt x="2695" y="3192"/>
                  </a:cubicBezTo>
                  <a:lnTo>
                    <a:pt x="2695" y="3181"/>
                  </a:lnTo>
                  <a:close/>
                  <a:moveTo>
                    <a:pt x="4829" y="3246"/>
                  </a:moveTo>
                  <a:cubicBezTo>
                    <a:pt x="4829" y="3256"/>
                    <a:pt x="4829" y="3256"/>
                    <a:pt x="4818" y="3256"/>
                  </a:cubicBezTo>
                  <a:cubicBezTo>
                    <a:pt x="4828" y="3256"/>
                    <a:pt x="4829" y="3246"/>
                    <a:pt x="4829" y="3246"/>
                  </a:cubicBezTo>
                  <a:close/>
                  <a:moveTo>
                    <a:pt x="3308" y="3256"/>
                  </a:moveTo>
                  <a:lnTo>
                    <a:pt x="3308" y="3267"/>
                  </a:lnTo>
                  <a:lnTo>
                    <a:pt x="3298" y="3267"/>
                  </a:lnTo>
                  <a:lnTo>
                    <a:pt x="3308" y="3256"/>
                  </a:lnTo>
                  <a:close/>
                  <a:moveTo>
                    <a:pt x="4958" y="3427"/>
                  </a:moveTo>
                  <a:cubicBezTo>
                    <a:pt x="4958" y="3440"/>
                    <a:pt x="4947" y="3440"/>
                    <a:pt x="4947" y="3450"/>
                  </a:cubicBezTo>
                  <a:cubicBezTo>
                    <a:pt x="4947" y="3440"/>
                    <a:pt x="4935" y="3440"/>
                    <a:pt x="4958" y="3427"/>
                  </a:cubicBezTo>
                  <a:close/>
                  <a:moveTo>
                    <a:pt x="960" y="3569"/>
                  </a:moveTo>
                  <a:cubicBezTo>
                    <a:pt x="960" y="3569"/>
                    <a:pt x="960" y="3580"/>
                    <a:pt x="970" y="3580"/>
                  </a:cubicBezTo>
                  <a:cubicBezTo>
                    <a:pt x="960" y="3580"/>
                    <a:pt x="960" y="3580"/>
                    <a:pt x="950" y="3569"/>
                  </a:cubicBezTo>
                  <a:close/>
                  <a:moveTo>
                    <a:pt x="1940" y="3611"/>
                  </a:moveTo>
                  <a:cubicBezTo>
                    <a:pt x="1940" y="3621"/>
                    <a:pt x="1951" y="3621"/>
                    <a:pt x="1951" y="3634"/>
                  </a:cubicBezTo>
                  <a:cubicBezTo>
                    <a:pt x="1940" y="3634"/>
                    <a:pt x="1940" y="3621"/>
                    <a:pt x="1940" y="3621"/>
                  </a:cubicBezTo>
                  <a:lnTo>
                    <a:pt x="1940" y="3611"/>
                  </a:lnTo>
                  <a:close/>
                  <a:moveTo>
                    <a:pt x="7479" y="3686"/>
                  </a:moveTo>
                  <a:lnTo>
                    <a:pt x="7479" y="3699"/>
                  </a:lnTo>
                  <a:lnTo>
                    <a:pt x="7469" y="3699"/>
                  </a:lnTo>
                  <a:lnTo>
                    <a:pt x="7479" y="3686"/>
                  </a:lnTo>
                  <a:close/>
                  <a:moveTo>
                    <a:pt x="8524" y="3709"/>
                  </a:moveTo>
                  <a:lnTo>
                    <a:pt x="8524" y="3719"/>
                  </a:lnTo>
                  <a:lnTo>
                    <a:pt x="8513" y="3709"/>
                  </a:lnTo>
                  <a:close/>
                  <a:moveTo>
                    <a:pt x="7823" y="3719"/>
                  </a:moveTo>
                  <a:lnTo>
                    <a:pt x="7813" y="3730"/>
                  </a:lnTo>
                  <a:cubicBezTo>
                    <a:pt x="7813" y="3730"/>
                    <a:pt x="7813" y="3719"/>
                    <a:pt x="7823" y="3719"/>
                  </a:cubicBezTo>
                  <a:close/>
                  <a:moveTo>
                    <a:pt x="7986" y="3924"/>
                  </a:moveTo>
                  <a:cubicBezTo>
                    <a:pt x="7986" y="3924"/>
                    <a:pt x="7986" y="3934"/>
                    <a:pt x="7996" y="3934"/>
                  </a:cubicBezTo>
                  <a:lnTo>
                    <a:pt x="7986" y="3934"/>
                  </a:lnTo>
                  <a:lnTo>
                    <a:pt x="7986" y="3924"/>
                  </a:lnTo>
                  <a:close/>
                  <a:moveTo>
                    <a:pt x="1014" y="4117"/>
                  </a:moveTo>
                  <a:lnTo>
                    <a:pt x="1014" y="4128"/>
                  </a:lnTo>
                  <a:cubicBezTo>
                    <a:pt x="1014" y="4128"/>
                    <a:pt x="1004" y="4128"/>
                    <a:pt x="1004" y="4117"/>
                  </a:cubicBezTo>
                  <a:close/>
                  <a:moveTo>
                    <a:pt x="3719" y="4366"/>
                  </a:moveTo>
                  <a:lnTo>
                    <a:pt x="3719" y="4376"/>
                  </a:lnTo>
                  <a:lnTo>
                    <a:pt x="3706" y="4376"/>
                  </a:lnTo>
                  <a:cubicBezTo>
                    <a:pt x="3706" y="4376"/>
                    <a:pt x="3719" y="4376"/>
                    <a:pt x="3719" y="4366"/>
                  </a:cubicBezTo>
                  <a:close/>
                  <a:moveTo>
                    <a:pt x="6639" y="4495"/>
                  </a:moveTo>
                  <a:cubicBezTo>
                    <a:pt x="6649" y="4495"/>
                    <a:pt x="6649" y="4495"/>
                    <a:pt x="6649" y="4505"/>
                  </a:cubicBezTo>
                  <a:lnTo>
                    <a:pt x="6639" y="4495"/>
                  </a:lnTo>
                  <a:close/>
                  <a:moveTo>
                    <a:pt x="1821" y="4580"/>
                  </a:moveTo>
                  <a:cubicBezTo>
                    <a:pt x="1832" y="4580"/>
                    <a:pt x="1832" y="4591"/>
                    <a:pt x="1832" y="4591"/>
                  </a:cubicBezTo>
                  <a:lnTo>
                    <a:pt x="1821" y="4580"/>
                  </a:lnTo>
                  <a:close/>
                  <a:moveTo>
                    <a:pt x="1855" y="4655"/>
                  </a:moveTo>
                  <a:lnTo>
                    <a:pt x="1855" y="4668"/>
                  </a:lnTo>
                  <a:lnTo>
                    <a:pt x="1844" y="4668"/>
                  </a:lnTo>
                  <a:cubicBezTo>
                    <a:pt x="1844" y="4655"/>
                    <a:pt x="1855" y="4655"/>
                    <a:pt x="1855" y="4655"/>
                  </a:cubicBezTo>
                  <a:close/>
                  <a:moveTo>
                    <a:pt x="7220" y="4720"/>
                  </a:moveTo>
                  <a:lnTo>
                    <a:pt x="7220" y="4720"/>
                  </a:lnTo>
                  <a:cubicBezTo>
                    <a:pt x="7231" y="4733"/>
                    <a:pt x="7220" y="4743"/>
                    <a:pt x="7210" y="4754"/>
                  </a:cubicBezTo>
                  <a:cubicBezTo>
                    <a:pt x="7220" y="4743"/>
                    <a:pt x="7220" y="4733"/>
                    <a:pt x="7220" y="4720"/>
                  </a:cubicBezTo>
                  <a:close/>
                  <a:moveTo>
                    <a:pt x="7678" y="4756"/>
                  </a:moveTo>
                  <a:cubicBezTo>
                    <a:pt x="7681" y="4756"/>
                    <a:pt x="7683" y="4759"/>
                    <a:pt x="7683" y="4764"/>
                  </a:cubicBezTo>
                  <a:lnTo>
                    <a:pt x="7673" y="4764"/>
                  </a:lnTo>
                  <a:cubicBezTo>
                    <a:pt x="7673" y="4759"/>
                    <a:pt x="7676" y="4756"/>
                    <a:pt x="7678" y="4756"/>
                  </a:cubicBezTo>
                  <a:close/>
                  <a:moveTo>
                    <a:pt x="4332" y="4743"/>
                  </a:moveTo>
                  <a:cubicBezTo>
                    <a:pt x="4342" y="4754"/>
                    <a:pt x="4353" y="4764"/>
                    <a:pt x="4353" y="4764"/>
                  </a:cubicBezTo>
                  <a:cubicBezTo>
                    <a:pt x="4348" y="4773"/>
                    <a:pt x="4342" y="4776"/>
                    <a:pt x="4337" y="4776"/>
                  </a:cubicBezTo>
                  <a:cubicBezTo>
                    <a:pt x="4330" y="4776"/>
                    <a:pt x="4326" y="4770"/>
                    <a:pt x="4332" y="4764"/>
                  </a:cubicBezTo>
                  <a:lnTo>
                    <a:pt x="4332" y="4743"/>
                  </a:lnTo>
                  <a:close/>
                  <a:moveTo>
                    <a:pt x="4311" y="4948"/>
                  </a:moveTo>
                  <a:cubicBezTo>
                    <a:pt x="4311" y="4958"/>
                    <a:pt x="4322" y="4968"/>
                    <a:pt x="4311" y="4979"/>
                  </a:cubicBezTo>
                  <a:lnTo>
                    <a:pt x="4311" y="4948"/>
                  </a:lnTo>
                  <a:close/>
                  <a:moveTo>
                    <a:pt x="2349" y="5033"/>
                  </a:moveTo>
                  <a:lnTo>
                    <a:pt x="2362" y="5043"/>
                  </a:lnTo>
                  <a:cubicBezTo>
                    <a:pt x="2362" y="5043"/>
                    <a:pt x="2349" y="5043"/>
                    <a:pt x="2349" y="5056"/>
                  </a:cubicBezTo>
                  <a:lnTo>
                    <a:pt x="2349" y="5033"/>
                  </a:lnTo>
                  <a:close/>
                  <a:moveTo>
                    <a:pt x="6853" y="5400"/>
                  </a:moveTo>
                  <a:cubicBezTo>
                    <a:pt x="6864" y="5410"/>
                    <a:pt x="6864" y="5421"/>
                    <a:pt x="6864" y="5421"/>
                  </a:cubicBezTo>
                  <a:cubicBezTo>
                    <a:pt x="6853" y="5410"/>
                    <a:pt x="6853" y="5410"/>
                    <a:pt x="6853" y="5400"/>
                  </a:cubicBezTo>
                  <a:close/>
                  <a:moveTo>
                    <a:pt x="8190" y="5754"/>
                  </a:moveTo>
                  <a:cubicBezTo>
                    <a:pt x="8190" y="5767"/>
                    <a:pt x="8180" y="5767"/>
                    <a:pt x="8180" y="5767"/>
                  </a:cubicBezTo>
                  <a:lnTo>
                    <a:pt x="8180" y="5754"/>
                  </a:lnTo>
                  <a:close/>
                  <a:moveTo>
                    <a:pt x="2576" y="6047"/>
                  </a:moveTo>
                  <a:cubicBezTo>
                    <a:pt x="2566" y="6047"/>
                    <a:pt x="2566" y="6047"/>
                    <a:pt x="2566" y="6057"/>
                  </a:cubicBezTo>
                  <a:lnTo>
                    <a:pt x="2566" y="6047"/>
                  </a:lnTo>
                  <a:close/>
                  <a:moveTo>
                    <a:pt x="6067" y="6326"/>
                  </a:moveTo>
                  <a:cubicBezTo>
                    <a:pt x="6067" y="6326"/>
                    <a:pt x="6067" y="6336"/>
                    <a:pt x="6057" y="6349"/>
                  </a:cubicBezTo>
                  <a:cubicBezTo>
                    <a:pt x="6057" y="6336"/>
                    <a:pt x="6057" y="6336"/>
                    <a:pt x="6067" y="6326"/>
                  </a:cubicBezTo>
                  <a:close/>
                  <a:moveTo>
                    <a:pt x="1154" y="6380"/>
                  </a:moveTo>
                  <a:cubicBezTo>
                    <a:pt x="1164" y="6390"/>
                    <a:pt x="1164" y="6390"/>
                    <a:pt x="1175" y="6401"/>
                  </a:cubicBezTo>
                  <a:lnTo>
                    <a:pt x="1175" y="6414"/>
                  </a:lnTo>
                  <a:lnTo>
                    <a:pt x="1164" y="6414"/>
                  </a:lnTo>
                  <a:cubicBezTo>
                    <a:pt x="1154" y="6401"/>
                    <a:pt x="1154" y="6401"/>
                    <a:pt x="1154" y="6390"/>
                  </a:cubicBezTo>
                  <a:lnTo>
                    <a:pt x="1154" y="6380"/>
                  </a:lnTo>
                  <a:close/>
                  <a:moveTo>
                    <a:pt x="3148" y="6489"/>
                  </a:moveTo>
                  <a:lnTo>
                    <a:pt x="3148" y="6499"/>
                  </a:lnTo>
                  <a:cubicBezTo>
                    <a:pt x="3148" y="6494"/>
                    <a:pt x="3148" y="6494"/>
                    <a:pt x="3146" y="6494"/>
                  </a:cubicBezTo>
                  <a:cubicBezTo>
                    <a:pt x="3145" y="6494"/>
                    <a:pt x="3143" y="6494"/>
                    <a:pt x="3137" y="6489"/>
                  </a:cubicBezTo>
                  <a:close/>
                  <a:moveTo>
                    <a:pt x="4989" y="6489"/>
                  </a:moveTo>
                  <a:lnTo>
                    <a:pt x="4999" y="6499"/>
                  </a:lnTo>
                  <a:lnTo>
                    <a:pt x="4989" y="6499"/>
                  </a:lnTo>
                  <a:lnTo>
                    <a:pt x="4989" y="6489"/>
                  </a:lnTo>
                  <a:close/>
                  <a:moveTo>
                    <a:pt x="4053" y="6509"/>
                  </a:moveTo>
                  <a:cubicBezTo>
                    <a:pt x="4063" y="6520"/>
                    <a:pt x="4063" y="6520"/>
                    <a:pt x="4073" y="6520"/>
                  </a:cubicBezTo>
                  <a:lnTo>
                    <a:pt x="4053" y="6520"/>
                  </a:lnTo>
                  <a:lnTo>
                    <a:pt x="4053" y="6509"/>
                  </a:lnTo>
                  <a:close/>
                  <a:moveTo>
                    <a:pt x="1790" y="6543"/>
                  </a:moveTo>
                  <a:cubicBezTo>
                    <a:pt x="1801" y="6543"/>
                    <a:pt x="1801" y="6543"/>
                    <a:pt x="1801" y="6553"/>
                  </a:cubicBezTo>
                  <a:lnTo>
                    <a:pt x="1801" y="6564"/>
                  </a:lnTo>
                  <a:cubicBezTo>
                    <a:pt x="1790" y="6553"/>
                    <a:pt x="1790" y="6553"/>
                    <a:pt x="1790" y="6543"/>
                  </a:cubicBezTo>
                  <a:close/>
                  <a:moveTo>
                    <a:pt x="7758" y="6584"/>
                  </a:moveTo>
                  <a:lnTo>
                    <a:pt x="7769" y="6595"/>
                  </a:lnTo>
                  <a:lnTo>
                    <a:pt x="7758" y="6595"/>
                  </a:lnTo>
                  <a:lnTo>
                    <a:pt x="7758" y="6584"/>
                  </a:lnTo>
                  <a:close/>
                  <a:moveTo>
                    <a:pt x="4699" y="6608"/>
                  </a:moveTo>
                  <a:lnTo>
                    <a:pt x="4699" y="6618"/>
                  </a:lnTo>
                  <a:lnTo>
                    <a:pt x="4689" y="6608"/>
                  </a:lnTo>
                  <a:close/>
                  <a:moveTo>
                    <a:pt x="4774" y="6659"/>
                  </a:moveTo>
                  <a:cubicBezTo>
                    <a:pt x="4774" y="6659"/>
                    <a:pt x="4764" y="6659"/>
                    <a:pt x="4764" y="6672"/>
                  </a:cubicBezTo>
                  <a:lnTo>
                    <a:pt x="4764" y="6659"/>
                  </a:lnTo>
                  <a:close/>
                  <a:moveTo>
                    <a:pt x="5022" y="6703"/>
                  </a:moveTo>
                  <a:lnTo>
                    <a:pt x="5022" y="6714"/>
                  </a:lnTo>
                  <a:lnTo>
                    <a:pt x="5012" y="6714"/>
                  </a:lnTo>
                  <a:lnTo>
                    <a:pt x="5012" y="6703"/>
                  </a:lnTo>
                  <a:close/>
                  <a:moveTo>
                    <a:pt x="7683" y="6703"/>
                  </a:moveTo>
                  <a:cubicBezTo>
                    <a:pt x="7683" y="6703"/>
                    <a:pt x="7673" y="6703"/>
                    <a:pt x="7673" y="6714"/>
                  </a:cubicBezTo>
                  <a:lnTo>
                    <a:pt x="7673" y="6703"/>
                  </a:lnTo>
                  <a:close/>
                  <a:moveTo>
                    <a:pt x="3298" y="6747"/>
                  </a:moveTo>
                  <a:cubicBezTo>
                    <a:pt x="3298" y="6758"/>
                    <a:pt x="3308" y="6768"/>
                    <a:pt x="3298" y="6768"/>
                  </a:cubicBezTo>
                  <a:lnTo>
                    <a:pt x="3298" y="6747"/>
                  </a:lnTo>
                  <a:close/>
                  <a:moveTo>
                    <a:pt x="8027" y="6768"/>
                  </a:moveTo>
                  <a:lnTo>
                    <a:pt x="8027" y="6789"/>
                  </a:lnTo>
                  <a:cubicBezTo>
                    <a:pt x="8017" y="6778"/>
                    <a:pt x="8017" y="6768"/>
                    <a:pt x="8027" y="6768"/>
                  </a:cubicBezTo>
                  <a:close/>
                  <a:moveTo>
                    <a:pt x="2338" y="6996"/>
                  </a:moveTo>
                  <a:cubicBezTo>
                    <a:pt x="2338" y="7006"/>
                    <a:pt x="2338" y="7006"/>
                    <a:pt x="2349" y="7006"/>
                  </a:cubicBezTo>
                  <a:lnTo>
                    <a:pt x="2338" y="7006"/>
                  </a:lnTo>
                  <a:lnTo>
                    <a:pt x="2338" y="6996"/>
                  </a:lnTo>
                  <a:close/>
                  <a:moveTo>
                    <a:pt x="4138" y="7275"/>
                  </a:moveTo>
                  <a:cubicBezTo>
                    <a:pt x="4148" y="7275"/>
                    <a:pt x="4148" y="7275"/>
                    <a:pt x="4148" y="7285"/>
                  </a:cubicBezTo>
                  <a:lnTo>
                    <a:pt x="4138" y="7275"/>
                  </a:lnTo>
                  <a:close/>
                  <a:moveTo>
                    <a:pt x="9374" y="7275"/>
                  </a:moveTo>
                  <a:cubicBezTo>
                    <a:pt x="9374" y="7285"/>
                    <a:pt x="9374" y="7295"/>
                    <a:pt x="9364" y="7306"/>
                  </a:cubicBezTo>
                  <a:cubicBezTo>
                    <a:pt x="9364" y="7295"/>
                    <a:pt x="9364" y="7285"/>
                    <a:pt x="9374" y="7275"/>
                  </a:cubicBezTo>
                  <a:close/>
                  <a:moveTo>
                    <a:pt x="5765" y="7360"/>
                  </a:moveTo>
                  <a:cubicBezTo>
                    <a:pt x="5765" y="7360"/>
                    <a:pt x="5765" y="7370"/>
                    <a:pt x="5775" y="7370"/>
                  </a:cubicBezTo>
                  <a:lnTo>
                    <a:pt x="5765" y="7370"/>
                  </a:lnTo>
                  <a:lnTo>
                    <a:pt x="5765" y="7360"/>
                  </a:lnTo>
                  <a:close/>
                  <a:moveTo>
                    <a:pt x="8265" y="7577"/>
                  </a:moveTo>
                  <a:cubicBezTo>
                    <a:pt x="8275" y="7588"/>
                    <a:pt x="8275" y="7588"/>
                    <a:pt x="8286" y="7598"/>
                  </a:cubicBezTo>
                  <a:cubicBezTo>
                    <a:pt x="8275" y="7598"/>
                    <a:pt x="8275" y="7588"/>
                    <a:pt x="8265" y="7588"/>
                  </a:cubicBezTo>
                  <a:lnTo>
                    <a:pt x="8265" y="7577"/>
                  </a:lnTo>
                  <a:close/>
                  <a:moveTo>
                    <a:pt x="9106" y="7717"/>
                  </a:moveTo>
                  <a:cubicBezTo>
                    <a:pt x="9095" y="7727"/>
                    <a:pt x="9085" y="7727"/>
                    <a:pt x="9085" y="7727"/>
                  </a:cubicBezTo>
                  <a:cubicBezTo>
                    <a:pt x="9085" y="7717"/>
                    <a:pt x="9095" y="7717"/>
                    <a:pt x="9106" y="7717"/>
                  </a:cubicBezTo>
                  <a:close/>
                  <a:moveTo>
                    <a:pt x="6434" y="7823"/>
                  </a:moveTo>
                  <a:lnTo>
                    <a:pt x="6434" y="7846"/>
                  </a:lnTo>
                  <a:lnTo>
                    <a:pt x="6421" y="7846"/>
                  </a:lnTo>
                  <a:cubicBezTo>
                    <a:pt x="6421" y="7846"/>
                    <a:pt x="6421" y="7836"/>
                    <a:pt x="6434" y="7823"/>
                  </a:cubicBezTo>
                  <a:close/>
                  <a:moveTo>
                    <a:pt x="5152" y="7836"/>
                  </a:moveTo>
                  <a:lnTo>
                    <a:pt x="5162" y="7846"/>
                  </a:lnTo>
                  <a:cubicBezTo>
                    <a:pt x="5152" y="7846"/>
                    <a:pt x="5152" y="7857"/>
                    <a:pt x="5141" y="7857"/>
                  </a:cubicBezTo>
                  <a:cubicBezTo>
                    <a:pt x="5141" y="7846"/>
                    <a:pt x="5141" y="7846"/>
                    <a:pt x="5152" y="7836"/>
                  </a:cubicBezTo>
                  <a:close/>
                  <a:moveTo>
                    <a:pt x="3137" y="7911"/>
                  </a:moveTo>
                  <a:cubicBezTo>
                    <a:pt x="3148" y="7911"/>
                    <a:pt x="3148" y="7911"/>
                    <a:pt x="3148" y="7921"/>
                  </a:cubicBezTo>
                  <a:lnTo>
                    <a:pt x="3137" y="7921"/>
                  </a:lnTo>
                  <a:lnTo>
                    <a:pt x="3137" y="7911"/>
                  </a:lnTo>
                  <a:close/>
                  <a:moveTo>
                    <a:pt x="5366" y="8224"/>
                  </a:moveTo>
                  <a:cubicBezTo>
                    <a:pt x="5377" y="8234"/>
                    <a:pt x="5377" y="8234"/>
                    <a:pt x="5387" y="8234"/>
                  </a:cubicBezTo>
                  <a:cubicBezTo>
                    <a:pt x="5377" y="8234"/>
                    <a:pt x="5377" y="8244"/>
                    <a:pt x="5366" y="8244"/>
                  </a:cubicBezTo>
                  <a:lnTo>
                    <a:pt x="5366" y="8224"/>
                  </a:lnTo>
                  <a:close/>
                  <a:moveTo>
                    <a:pt x="7608" y="8255"/>
                  </a:moveTo>
                  <a:lnTo>
                    <a:pt x="7608" y="8265"/>
                  </a:lnTo>
                  <a:cubicBezTo>
                    <a:pt x="7608" y="8265"/>
                    <a:pt x="7608" y="8255"/>
                    <a:pt x="7598" y="8255"/>
                  </a:cubicBezTo>
                  <a:close/>
                  <a:moveTo>
                    <a:pt x="7952" y="8244"/>
                  </a:moveTo>
                  <a:cubicBezTo>
                    <a:pt x="7952" y="8255"/>
                    <a:pt x="7952" y="8265"/>
                    <a:pt x="7942" y="8275"/>
                  </a:cubicBezTo>
                  <a:cubicBezTo>
                    <a:pt x="7942" y="8255"/>
                    <a:pt x="7952" y="8255"/>
                    <a:pt x="7952" y="8244"/>
                  </a:cubicBezTo>
                  <a:close/>
                  <a:moveTo>
                    <a:pt x="2532" y="8340"/>
                  </a:moveTo>
                  <a:lnTo>
                    <a:pt x="2532" y="8353"/>
                  </a:lnTo>
                  <a:cubicBezTo>
                    <a:pt x="2532" y="8353"/>
                    <a:pt x="2532" y="8340"/>
                    <a:pt x="2522" y="8340"/>
                  </a:cubicBezTo>
                  <a:close/>
                  <a:moveTo>
                    <a:pt x="4342" y="8524"/>
                  </a:moveTo>
                  <a:lnTo>
                    <a:pt x="4353" y="8534"/>
                  </a:lnTo>
                  <a:lnTo>
                    <a:pt x="4342" y="8534"/>
                  </a:lnTo>
                  <a:lnTo>
                    <a:pt x="4342" y="8524"/>
                  </a:lnTo>
                  <a:close/>
                  <a:moveTo>
                    <a:pt x="7769" y="8578"/>
                  </a:moveTo>
                  <a:cubicBezTo>
                    <a:pt x="7758" y="8578"/>
                    <a:pt x="7758" y="8578"/>
                    <a:pt x="7758" y="8588"/>
                  </a:cubicBezTo>
                  <a:lnTo>
                    <a:pt x="7758" y="8578"/>
                  </a:lnTo>
                  <a:close/>
                  <a:moveTo>
                    <a:pt x="5475" y="8697"/>
                  </a:moveTo>
                  <a:lnTo>
                    <a:pt x="5475" y="8702"/>
                  </a:lnTo>
                  <a:cubicBezTo>
                    <a:pt x="5472" y="8700"/>
                    <a:pt x="5470" y="8697"/>
                    <a:pt x="5475" y="8697"/>
                  </a:cubicBezTo>
                  <a:close/>
                  <a:moveTo>
                    <a:pt x="7639" y="8816"/>
                  </a:moveTo>
                  <a:lnTo>
                    <a:pt x="7639" y="8826"/>
                  </a:lnTo>
                  <a:cubicBezTo>
                    <a:pt x="7629" y="8826"/>
                    <a:pt x="7629" y="8826"/>
                    <a:pt x="7629" y="8816"/>
                  </a:cubicBezTo>
                  <a:close/>
                  <a:moveTo>
                    <a:pt x="6724" y="9036"/>
                  </a:moveTo>
                  <a:cubicBezTo>
                    <a:pt x="6730" y="9036"/>
                    <a:pt x="6734" y="9041"/>
                    <a:pt x="6734" y="9041"/>
                  </a:cubicBezTo>
                  <a:lnTo>
                    <a:pt x="6714" y="9041"/>
                  </a:lnTo>
                  <a:cubicBezTo>
                    <a:pt x="6717" y="9037"/>
                    <a:pt x="6721" y="9036"/>
                    <a:pt x="6724" y="9036"/>
                  </a:cubicBezTo>
                  <a:close/>
                  <a:moveTo>
                    <a:pt x="6315" y="9041"/>
                  </a:moveTo>
                  <a:lnTo>
                    <a:pt x="6315" y="9051"/>
                  </a:lnTo>
                  <a:lnTo>
                    <a:pt x="6305" y="9051"/>
                  </a:lnTo>
                  <a:cubicBezTo>
                    <a:pt x="6305" y="9041"/>
                    <a:pt x="6315" y="9041"/>
                    <a:pt x="6315" y="9041"/>
                  </a:cubicBezTo>
                  <a:close/>
                  <a:moveTo>
                    <a:pt x="7262" y="9504"/>
                  </a:moveTo>
                  <a:lnTo>
                    <a:pt x="7275" y="9517"/>
                  </a:lnTo>
                  <a:lnTo>
                    <a:pt x="7262" y="9517"/>
                  </a:lnTo>
                  <a:lnTo>
                    <a:pt x="7262" y="9504"/>
                  </a:lnTo>
                  <a:close/>
                  <a:moveTo>
                    <a:pt x="4754" y="9721"/>
                  </a:moveTo>
                  <a:lnTo>
                    <a:pt x="4754" y="9731"/>
                  </a:lnTo>
                  <a:lnTo>
                    <a:pt x="4741" y="9731"/>
                  </a:lnTo>
                  <a:cubicBezTo>
                    <a:pt x="4741" y="9721"/>
                    <a:pt x="4741" y="9721"/>
                    <a:pt x="4754" y="9721"/>
                  </a:cubicBezTo>
                  <a:close/>
                  <a:moveTo>
                    <a:pt x="4030" y="9871"/>
                  </a:moveTo>
                  <a:cubicBezTo>
                    <a:pt x="4030" y="9871"/>
                    <a:pt x="4030" y="9881"/>
                    <a:pt x="4019" y="9881"/>
                  </a:cubicBezTo>
                  <a:lnTo>
                    <a:pt x="4019" y="9871"/>
                  </a:lnTo>
                  <a:close/>
                  <a:moveTo>
                    <a:pt x="4860" y="9892"/>
                  </a:moveTo>
                  <a:lnTo>
                    <a:pt x="4860" y="9905"/>
                  </a:lnTo>
                  <a:lnTo>
                    <a:pt x="4849" y="9905"/>
                  </a:lnTo>
                  <a:cubicBezTo>
                    <a:pt x="4860" y="9905"/>
                    <a:pt x="4860" y="9892"/>
                    <a:pt x="4860" y="9892"/>
                  </a:cubicBezTo>
                  <a:close/>
                  <a:moveTo>
                    <a:pt x="8157" y="1"/>
                  </a:moveTo>
                  <a:lnTo>
                    <a:pt x="8157" y="14"/>
                  </a:lnTo>
                  <a:cubicBezTo>
                    <a:pt x="8125" y="24"/>
                    <a:pt x="8102" y="24"/>
                    <a:pt x="8071" y="34"/>
                  </a:cubicBezTo>
                  <a:cubicBezTo>
                    <a:pt x="8056" y="33"/>
                    <a:pt x="8042" y="32"/>
                    <a:pt x="8028" y="32"/>
                  </a:cubicBezTo>
                  <a:cubicBezTo>
                    <a:pt x="7936" y="32"/>
                    <a:pt x="7852" y="58"/>
                    <a:pt x="7758" y="78"/>
                  </a:cubicBezTo>
                  <a:cubicBezTo>
                    <a:pt x="7650" y="99"/>
                    <a:pt x="7544" y="120"/>
                    <a:pt x="7435" y="164"/>
                  </a:cubicBezTo>
                  <a:cubicBezTo>
                    <a:pt x="7339" y="195"/>
                    <a:pt x="7241" y="218"/>
                    <a:pt x="7156" y="259"/>
                  </a:cubicBezTo>
                  <a:cubicBezTo>
                    <a:pt x="7058" y="272"/>
                    <a:pt x="6962" y="283"/>
                    <a:pt x="6874" y="324"/>
                  </a:cubicBezTo>
                  <a:cubicBezTo>
                    <a:pt x="6714" y="378"/>
                    <a:pt x="6540" y="443"/>
                    <a:pt x="6380" y="497"/>
                  </a:cubicBezTo>
                  <a:cubicBezTo>
                    <a:pt x="6240" y="552"/>
                    <a:pt x="6098" y="583"/>
                    <a:pt x="5969" y="637"/>
                  </a:cubicBezTo>
                  <a:cubicBezTo>
                    <a:pt x="5959" y="637"/>
                    <a:pt x="5948" y="637"/>
                    <a:pt x="5938" y="647"/>
                  </a:cubicBezTo>
                  <a:cubicBezTo>
                    <a:pt x="5452" y="790"/>
                    <a:pt x="4947" y="896"/>
                    <a:pt x="4441" y="960"/>
                  </a:cubicBezTo>
                  <a:lnTo>
                    <a:pt x="4407" y="960"/>
                  </a:lnTo>
                  <a:cubicBezTo>
                    <a:pt x="4094" y="983"/>
                    <a:pt x="3784" y="1004"/>
                    <a:pt x="3481" y="1025"/>
                  </a:cubicBezTo>
                  <a:lnTo>
                    <a:pt x="2781" y="1025"/>
                  </a:lnTo>
                  <a:cubicBezTo>
                    <a:pt x="2781" y="1015"/>
                    <a:pt x="2770" y="1015"/>
                    <a:pt x="2770" y="1015"/>
                  </a:cubicBezTo>
                  <a:lnTo>
                    <a:pt x="2695" y="1015"/>
                  </a:lnTo>
                  <a:cubicBezTo>
                    <a:pt x="2587" y="994"/>
                    <a:pt x="2468" y="960"/>
                    <a:pt x="2362" y="960"/>
                  </a:cubicBezTo>
                  <a:cubicBezTo>
                    <a:pt x="2253" y="929"/>
                    <a:pt x="2144" y="919"/>
                    <a:pt x="2038" y="906"/>
                  </a:cubicBezTo>
                  <a:cubicBezTo>
                    <a:pt x="1919" y="875"/>
                    <a:pt x="1790" y="875"/>
                    <a:pt x="1671" y="865"/>
                  </a:cubicBezTo>
                  <a:cubicBezTo>
                    <a:pt x="1621" y="859"/>
                    <a:pt x="1571" y="853"/>
                    <a:pt x="1521" y="853"/>
                  </a:cubicBezTo>
                  <a:cubicBezTo>
                    <a:pt x="1474" y="853"/>
                    <a:pt x="1427" y="859"/>
                    <a:pt x="1379" y="875"/>
                  </a:cubicBezTo>
                  <a:cubicBezTo>
                    <a:pt x="1294" y="875"/>
                    <a:pt x="1219" y="896"/>
                    <a:pt x="1144" y="919"/>
                  </a:cubicBezTo>
                  <a:cubicBezTo>
                    <a:pt x="1133" y="919"/>
                    <a:pt x="1133" y="919"/>
                    <a:pt x="1133" y="929"/>
                  </a:cubicBezTo>
                  <a:cubicBezTo>
                    <a:pt x="1124" y="926"/>
                    <a:pt x="1116" y="925"/>
                    <a:pt x="1109" y="925"/>
                  </a:cubicBezTo>
                  <a:cubicBezTo>
                    <a:pt x="1089" y="925"/>
                    <a:pt x="1076" y="935"/>
                    <a:pt x="1069" y="950"/>
                  </a:cubicBezTo>
                  <a:cubicBezTo>
                    <a:pt x="927" y="983"/>
                    <a:pt x="810" y="1048"/>
                    <a:pt x="691" y="1133"/>
                  </a:cubicBezTo>
                  <a:cubicBezTo>
                    <a:pt x="539" y="1229"/>
                    <a:pt x="422" y="1358"/>
                    <a:pt x="303" y="1488"/>
                  </a:cubicBezTo>
                  <a:cubicBezTo>
                    <a:pt x="164" y="1661"/>
                    <a:pt x="65" y="1845"/>
                    <a:pt x="34" y="2059"/>
                  </a:cubicBezTo>
                  <a:cubicBezTo>
                    <a:pt x="11" y="2113"/>
                    <a:pt x="21" y="2157"/>
                    <a:pt x="11" y="2199"/>
                  </a:cubicBezTo>
                  <a:lnTo>
                    <a:pt x="1" y="2199"/>
                  </a:lnTo>
                  <a:lnTo>
                    <a:pt x="1" y="2406"/>
                  </a:lnTo>
                  <a:lnTo>
                    <a:pt x="1" y="2426"/>
                  </a:lnTo>
                  <a:cubicBezTo>
                    <a:pt x="34" y="2437"/>
                    <a:pt x="21" y="2470"/>
                    <a:pt x="21" y="2491"/>
                  </a:cubicBezTo>
                  <a:cubicBezTo>
                    <a:pt x="34" y="2545"/>
                    <a:pt x="34" y="2610"/>
                    <a:pt x="65" y="2664"/>
                  </a:cubicBezTo>
                  <a:cubicBezTo>
                    <a:pt x="65" y="2695"/>
                    <a:pt x="76" y="2716"/>
                    <a:pt x="86" y="2750"/>
                  </a:cubicBezTo>
                  <a:cubicBezTo>
                    <a:pt x="151" y="2975"/>
                    <a:pt x="270" y="3181"/>
                    <a:pt x="399" y="3375"/>
                  </a:cubicBezTo>
                  <a:cubicBezTo>
                    <a:pt x="539" y="3590"/>
                    <a:pt x="647" y="3828"/>
                    <a:pt x="702" y="4086"/>
                  </a:cubicBezTo>
                  <a:cubicBezTo>
                    <a:pt x="722" y="4182"/>
                    <a:pt x="733" y="4291"/>
                    <a:pt x="756" y="4386"/>
                  </a:cubicBezTo>
                  <a:lnTo>
                    <a:pt x="756" y="4420"/>
                  </a:lnTo>
                  <a:cubicBezTo>
                    <a:pt x="756" y="4451"/>
                    <a:pt x="756" y="4474"/>
                    <a:pt x="766" y="4495"/>
                  </a:cubicBezTo>
                  <a:lnTo>
                    <a:pt x="766" y="4505"/>
                  </a:lnTo>
                  <a:lnTo>
                    <a:pt x="766" y="4516"/>
                  </a:lnTo>
                  <a:cubicBezTo>
                    <a:pt x="766" y="4560"/>
                    <a:pt x="766" y="4604"/>
                    <a:pt x="777" y="4645"/>
                  </a:cubicBezTo>
                  <a:lnTo>
                    <a:pt x="777" y="4655"/>
                  </a:lnTo>
                  <a:lnTo>
                    <a:pt x="777" y="4699"/>
                  </a:lnTo>
                  <a:cubicBezTo>
                    <a:pt x="810" y="5108"/>
                    <a:pt x="841" y="5529"/>
                    <a:pt x="875" y="5948"/>
                  </a:cubicBezTo>
                  <a:cubicBezTo>
                    <a:pt x="875" y="6155"/>
                    <a:pt x="895" y="6349"/>
                    <a:pt x="906" y="6553"/>
                  </a:cubicBezTo>
                  <a:cubicBezTo>
                    <a:pt x="906" y="6703"/>
                    <a:pt x="916" y="6866"/>
                    <a:pt x="927" y="7016"/>
                  </a:cubicBezTo>
                  <a:cubicBezTo>
                    <a:pt x="927" y="7156"/>
                    <a:pt x="950" y="7295"/>
                    <a:pt x="960" y="7448"/>
                  </a:cubicBezTo>
                  <a:cubicBezTo>
                    <a:pt x="960" y="7544"/>
                    <a:pt x="970" y="7642"/>
                    <a:pt x="981" y="7738"/>
                  </a:cubicBezTo>
                  <a:cubicBezTo>
                    <a:pt x="981" y="7802"/>
                    <a:pt x="970" y="7867"/>
                    <a:pt x="991" y="7932"/>
                  </a:cubicBezTo>
                  <a:lnTo>
                    <a:pt x="991" y="7976"/>
                  </a:lnTo>
                  <a:lnTo>
                    <a:pt x="991" y="8051"/>
                  </a:lnTo>
                  <a:cubicBezTo>
                    <a:pt x="991" y="8309"/>
                    <a:pt x="1014" y="8568"/>
                    <a:pt x="1045" y="8837"/>
                  </a:cubicBezTo>
                  <a:lnTo>
                    <a:pt x="1045" y="8912"/>
                  </a:lnTo>
                  <a:cubicBezTo>
                    <a:pt x="1056" y="8912"/>
                    <a:pt x="1056" y="8912"/>
                    <a:pt x="1056" y="8922"/>
                  </a:cubicBezTo>
                  <a:cubicBezTo>
                    <a:pt x="1069" y="9051"/>
                    <a:pt x="1089" y="9193"/>
                    <a:pt x="1133" y="9323"/>
                  </a:cubicBezTo>
                  <a:cubicBezTo>
                    <a:pt x="1208" y="9612"/>
                    <a:pt x="1369" y="9840"/>
                    <a:pt x="1627" y="10000"/>
                  </a:cubicBezTo>
                  <a:cubicBezTo>
                    <a:pt x="1702" y="10055"/>
                    <a:pt x="1780" y="10109"/>
                    <a:pt x="1876" y="10140"/>
                  </a:cubicBezTo>
                  <a:cubicBezTo>
                    <a:pt x="2015" y="10205"/>
                    <a:pt x="2155" y="10259"/>
                    <a:pt x="2307" y="10292"/>
                  </a:cubicBezTo>
                  <a:cubicBezTo>
                    <a:pt x="2447" y="10334"/>
                    <a:pt x="2597" y="10367"/>
                    <a:pt x="2750" y="10367"/>
                  </a:cubicBezTo>
                  <a:cubicBezTo>
                    <a:pt x="2825" y="10388"/>
                    <a:pt x="2900" y="10398"/>
                    <a:pt x="2985" y="10398"/>
                  </a:cubicBezTo>
                  <a:cubicBezTo>
                    <a:pt x="2974" y="10398"/>
                    <a:pt x="2964" y="10388"/>
                    <a:pt x="2964" y="10388"/>
                  </a:cubicBezTo>
                  <a:cubicBezTo>
                    <a:pt x="2974" y="10388"/>
                    <a:pt x="2974" y="10398"/>
                    <a:pt x="2985" y="10398"/>
                  </a:cubicBezTo>
                  <a:cubicBezTo>
                    <a:pt x="3060" y="10409"/>
                    <a:pt x="3148" y="10409"/>
                    <a:pt x="3233" y="10409"/>
                  </a:cubicBezTo>
                  <a:cubicBezTo>
                    <a:pt x="3288" y="10413"/>
                    <a:pt x="3344" y="10414"/>
                    <a:pt x="3400" y="10414"/>
                  </a:cubicBezTo>
                  <a:cubicBezTo>
                    <a:pt x="3533" y="10414"/>
                    <a:pt x="3669" y="10406"/>
                    <a:pt x="3805" y="10398"/>
                  </a:cubicBezTo>
                  <a:cubicBezTo>
                    <a:pt x="3913" y="10398"/>
                    <a:pt x="4019" y="10398"/>
                    <a:pt x="4128" y="10378"/>
                  </a:cubicBezTo>
                  <a:cubicBezTo>
                    <a:pt x="4332" y="10367"/>
                    <a:pt x="4536" y="10334"/>
                    <a:pt x="4741" y="10313"/>
                  </a:cubicBezTo>
                  <a:cubicBezTo>
                    <a:pt x="4883" y="10303"/>
                    <a:pt x="5012" y="10292"/>
                    <a:pt x="5141" y="10259"/>
                  </a:cubicBezTo>
                  <a:cubicBezTo>
                    <a:pt x="5281" y="10248"/>
                    <a:pt x="5421" y="10238"/>
                    <a:pt x="5550" y="10205"/>
                  </a:cubicBezTo>
                  <a:cubicBezTo>
                    <a:pt x="5669" y="10194"/>
                    <a:pt x="5788" y="10173"/>
                    <a:pt x="5904" y="10150"/>
                  </a:cubicBezTo>
                  <a:lnTo>
                    <a:pt x="5938" y="10150"/>
                  </a:lnTo>
                  <a:cubicBezTo>
                    <a:pt x="5959" y="10150"/>
                    <a:pt x="5992" y="10150"/>
                    <a:pt x="6013" y="10140"/>
                  </a:cubicBezTo>
                  <a:cubicBezTo>
                    <a:pt x="6067" y="10140"/>
                    <a:pt x="6121" y="10130"/>
                    <a:pt x="6176" y="10109"/>
                  </a:cubicBezTo>
                  <a:cubicBezTo>
                    <a:pt x="6227" y="10109"/>
                    <a:pt x="6292" y="10109"/>
                    <a:pt x="6346" y="10086"/>
                  </a:cubicBezTo>
                  <a:cubicBezTo>
                    <a:pt x="6476" y="10075"/>
                    <a:pt x="6595" y="10055"/>
                    <a:pt x="6714" y="10034"/>
                  </a:cubicBezTo>
                  <a:cubicBezTo>
                    <a:pt x="6724" y="10034"/>
                    <a:pt x="6734" y="10034"/>
                    <a:pt x="6745" y="10021"/>
                  </a:cubicBezTo>
                  <a:cubicBezTo>
                    <a:pt x="6843" y="10021"/>
                    <a:pt x="6939" y="10000"/>
                    <a:pt x="7037" y="9990"/>
                  </a:cubicBezTo>
                  <a:cubicBezTo>
                    <a:pt x="7231" y="9956"/>
                    <a:pt x="7425" y="9936"/>
                    <a:pt x="7608" y="9892"/>
                  </a:cubicBezTo>
                  <a:cubicBezTo>
                    <a:pt x="7844" y="9861"/>
                    <a:pt x="8071" y="9806"/>
                    <a:pt x="8296" y="9721"/>
                  </a:cubicBezTo>
                  <a:cubicBezTo>
                    <a:pt x="8301" y="9723"/>
                    <a:pt x="8305" y="9724"/>
                    <a:pt x="8309" y="9724"/>
                  </a:cubicBezTo>
                  <a:cubicBezTo>
                    <a:pt x="8328" y="9724"/>
                    <a:pt x="8346" y="9708"/>
                    <a:pt x="8374" y="9698"/>
                  </a:cubicBezTo>
                  <a:cubicBezTo>
                    <a:pt x="8513" y="9656"/>
                    <a:pt x="8663" y="9592"/>
                    <a:pt x="8793" y="9504"/>
                  </a:cubicBezTo>
                  <a:cubicBezTo>
                    <a:pt x="8878" y="9473"/>
                    <a:pt x="8943" y="9418"/>
                    <a:pt x="9020" y="9354"/>
                  </a:cubicBezTo>
                  <a:cubicBezTo>
                    <a:pt x="9095" y="9310"/>
                    <a:pt x="9160" y="9245"/>
                    <a:pt x="9214" y="9181"/>
                  </a:cubicBezTo>
                  <a:cubicBezTo>
                    <a:pt x="9289" y="9116"/>
                    <a:pt x="9343" y="9041"/>
                    <a:pt x="9385" y="8956"/>
                  </a:cubicBezTo>
                  <a:cubicBezTo>
                    <a:pt x="9449" y="8881"/>
                    <a:pt x="9483" y="8782"/>
                    <a:pt x="9514" y="8687"/>
                  </a:cubicBezTo>
                  <a:cubicBezTo>
                    <a:pt x="9524" y="8653"/>
                    <a:pt x="9537" y="8612"/>
                    <a:pt x="9537" y="8578"/>
                  </a:cubicBezTo>
                  <a:cubicBezTo>
                    <a:pt x="9558" y="8524"/>
                    <a:pt x="9558" y="8482"/>
                    <a:pt x="9558" y="8438"/>
                  </a:cubicBezTo>
                  <a:cubicBezTo>
                    <a:pt x="9568" y="8428"/>
                    <a:pt x="9568" y="8428"/>
                    <a:pt x="9558" y="8428"/>
                  </a:cubicBezTo>
                  <a:cubicBezTo>
                    <a:pt x="9568" y="8384"/>
                    <a:pt x="9579" y="8340"/>
                    <a:pt x="9579" y="8299"/>
                  </a:cubicBezTo>
                  <a:lnTo>
                    <a:pt x="9602" y="8299"/>
                  </a:lnTo>
                  <a:lnTo>
                    <a:pt x="9602" y="8224"/>
                  </a:lnTo>
                  <a:lnTo>
                    <a:pt x="9602" y="8180"/>
                  </a:lnTo>
                  <a:lnTo>
                    <a:pt x="9602" y="7942"/>
                  </a:lnTo>
                  <a:lnTo>
                    <a:pt x="9602" y="7877"/>
                  </a:lnTo>
                  <a:lnTo>
                    <a:pt x="9602" y="7792"/>
                  </a:lnTo>
                  <a:lnTo>
                    <a:pt x="9579" y="7792"/>
                  </a:lnTo>
                  <a:cubicBezTo>
                    <a:pt x="9579" y="7771"/>
                    <a:pt x="9579" y="7738"/>
                    <a:pt x="9568" y="7717"/>
                  </a:cubicBezTo>
                  <a:cubicBezTo>
                    <a:pt x="9558" y="7577"/>
                    <a:pt x="9548" y="7435"/>
                    <a:pt x="9524" y="7306"/>
                  </a:cubicBezTo>
                  <a:lnTo>
                    <a:pt x="9524" y="7264"/>
                  </a:lnTo>
                  <a:cubicBezTo>
                    <a:pt x="9483" y="6897"/>
                    <a:pt x="9418" y="6543"/>
                    <a:pt x="9364" y="6176"/>
                  </a:cubicBezTo>
                  <a:cubicBezTo>
                    <a:pt x="9343" y="6003"/>
                    <a:pt x="9320" y="5842"/>
                    <a:pt x="9289" y="5669"/>
                  </a:cubicBezTo>
                  <a:cubicBezTo>
                    <a:pt x="9266" y="5529"/>
                    <a:pt x="9245" y="5390"/>
                    <a:pt x="9224" y="5250"/>
                  </a:cubicBezTo>
                  <a:cubicBezTo>
                    <a:pt x="9214" y="5098"/>
                    <a:pt x="9191" y="4937"/>
                    <a:pt x="9160" y="4785"/>
                  </a:cubicBezTo>
                  <a:cubicBezTo>
                    <a:pt x="9160" y="4774"/>
                    <a:pt x="9160" y="4764"/>
                    <a:pt x="9149" y="4754"/>
                  </a:cubicBezTo>
                  <a:cubicBezTo>
                    <a:pt x="9137" y="4624"/>
                    <a:pt x="9116" y="4495"/>
                    <a:pt x="9072" y="4355"/>
                  </a:cubicBezTo>
                  <a:cubicBezTo>
                    <a:pt x="9062" y="4236"/>
                    <a:pt x="9041" y="4117"/>
                    <a:pt x="9020" y="3999"/>
                  </a:cubicBezTo>
                  <a:lnTo>
                    <a:pt x="9020" y="3978"/>
                  </a:lnTo>
                  <a:cubicBezTo>
                    <a:pt x="9007" y="3869"/>
                    <a:pt x="8987" y="3763"/>
                    <a:pt x="8976" y="3655"/>
                  </a:cubicBezTo>
                  <a:cubicBezTo>
                    <a:pt x="8966" y="3461"/>
                    <a:pt x="8966" y="3267"/>
                    <a:pt x="8976" y="3073"/>
                  </a:cubicBezTo>
                  <a:cubicBezTo>
                    <a:pt x="8987" y="3039"/>
                    <a:pt x="8987" y="3008"/>
                    <a:pt x="8987" y="2975"/>
                  </a:cubicBezTo>
                  <a:lnTo>
                    <a:pt x="8987" y="2933"/>
                  </a:lnTo>
                  <a:lnTo>
                    <a:pt x="8997" y="2933"/>
                  </a:lnTo>
                  <a:cubicBezTo>
                    <a:pt x="8997" y="2910"/>
                    <a:pt x="8997" y="2879"/>
                    <a:pt x="9007" y="2858"/>
                  </a:cubicBezTo>
                  <a:cubicBezTo>
                    <a:pt x="9020" y="2804"/>
                    <a:pt x="9031" y="2750"/>
                    <a:pt x="9041" y="2685"/>
                  </a:cubicBezTo>
                  <a:cubicBezTo>
                    <a:pt x="9062" y="2610"/>
                    <a:pt x="9085" y="2535"/>
                    <a:pt x="9106" y="2447"/>
                  </a:cubicBezTo>
                  <a:cubicBezTo>
                    <a:pt x="9180" y="2212"/>
                    <a:pt x="9255" y="1984"/>
                    <a:pt x="9330" y="1746"/>
                  </a:cubicBezTo>
                  <a:cubicBezTo>
                    <a:pt x="9343" y="1715"/>
                    <a:pt x="9354" y="1695"/>
                    <a:pt x="9354" y="1661"/>
                  </a:cubicBezTo>
                  <a:cubicBezTo>
                    <a:pt x="9460" y="1338"/>
                    <a:pt x="9524" y="1015"/>
                    <a:pt x="9385" y="681"/>
                  </a:cubicBezTo>
                  <a:cubicBezTo>
                    <a:pt x="9320" y="531"/>
                    <a:pt x="9255" y="378"/>
                    <a:pt x="9106" y="293"/>
                  </a:cubicBezTo>
                  <a:lnTo>
                    <a:pt x="9085" y="272"/>
                  </a:lnTo>
                  <a:cubicBezTo>
                    <a:pt x="8966" y="184"/>
                    <a:pt x="8837" y="130"/>
                    <a:pt x="8697" y="99"/>
                  </a:cubicBezTo>
                  <a:cubicBezTo>
                    <a:pt x="8555" y="55"/>
                    <a:pt x="8415" y="24"/>
                    <a:pt x="8265" y="24"/>
                  </a:cubicBezTo>
                  <a:lnTo>
                    <a:pt x="8255" y="14"/>
                  </a:lnTo>
                  <a:lnTo>
                    <a:pt x="8255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9" name="Google Shape;3079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2097" y="-727957"/>
              <a:ext cx="1910967" cy="2075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8B7E46-ADAE-473A-83A1-494D04AEB2C0}"/>
              </a:ext>
            </a:extLst>
          </p:cNvPr>
          <p:cNvSpPr txBox="1"/>
          <p:nvPr/>
        </p:nvSpPr>
        <p:spPr>
          <a:xfrm>
            <a:off x="5229410" y="938356"/>
            <a:ext cx="3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k Free" panose="03080402000500000000" pitchFamily="66" charset="0"/>
              </a:rPr>
              <a:t>Our solutions.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1CEF1-90ED-4726-97B6-982098B8029E}"/>
              </a:ext>
            </a:extLst>
          </p:cNvPr>
          <p:cNvSpPr txBox="1"/>
          <p:nvPr/>
        </p:nvSpPr>
        <p:spPr>
          <a:xfrm>
            <a:off x="1001022" y="1490582"/>
            <a:ext cx="3710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Healthy eating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Regular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Changing your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Weight-manage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Reduced sedentary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Your last resort would be bariatric surgery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604</Words>
  <Application>Microsoft Office PowerPoint</Application>
  <PresentationFormat>On-screen Show (16:9)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Sigmar One</vt:lpstr>
      <vt:lpstr>Manrope</vt:lpstr>
      <vt:lpstr>Amatic SC</vt:lpstr>
      <vt:lpstr>Arial</vt:lpstr>
      <vt:lpstr>Bebas Neue</vt:lpstr>
      <vt:lpstr>Ink Free</vt:lpstr>
      <vt:lpstr>Manrope Medium</vt:lpstr>
      <vt:lpstr>Health Subject for Pre-K: Healthy food by Slidesgo</vt:lpstr>
      <vt:lpstr>Health-mania</vt:lpstr>
      <vt:lpstr>Health        is               wealth!</vt:lpstr>
      <vt:lpstr>01</vt:lpstr>
      <vt:lpstr>introduction</vt:lpstr>
      <vt:lpstr>1,000,000,000</vt:lpstr>
      <vt:lpstr>The causes            of obesity</vt:lpstr>
      <vt:lpstr>POSSIBLE SYMTOMS</vt:lpstr>
      <vt:lpstr>How bad does it affect you?</vt:lpstr>
      <vt:lpstr>Lets stop it!</vt:lpstr>
      <vt:lpstr>Improve your diet!</vt:lpstr>
      <vt:lpstr>HEALTHY OR “SOMETIMES” FOOD </vt:lpstr>
      <vt:lpstr>WHAT SHOULD I EAT DAILY?</vt:lpstr>
      <vt:lpstr>Fun facts!</vt:lpstr>
      <vt:lpstr>How many people are obese?</vt:lpstr>
      <vt:lpstr>HEALTHY EATING QUIZ</vt:lpstr>
      <vt:lpstr>Resources: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Health-mania</dc:title>
  <dc:creator>ACER</dc:creator>
  <cp:lastModifiedBy>ACER</cp:lastModifiedBy>
  <cp:revision>25</cp:revision>
  <dcterms:modified xsi:type="dcterms:W3CDTF">2023-05-15T14:59:20Z</dcterms:modified>
</cp:coreProperties>
</file>