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1"/>
  </p:notesMasterIdLst>
  <p:sldIdLst>
    <p:sldId id="256" r:id="rId2"/>
    <p:sldId id="304" r:id="rId3"/>
    <p:sldId id="305" r:id="rId4"/>
    <p:sldId id="306" r:id="rId5"/>
    <p:sldId id="313" r:id="rId6"/>
    <p:sldId id="314" r:id="rId7"/>
    <p:sldId id="320" r:id="rId8"/>
    <p:sldId id="322" r:id="rId9"/>
    <p:sldId id="325" r:id="rId10"/>
    <p:sldId id="324" r:id="rId11"/>
    <p:sldId id="326" r:id="rId12"/>
    <p:sldId id="323" r:id="rId13"/>
    <p:sldId id="261" r:id="rId14"/>
    <p:sldId id="315" r:id="rId15"/>
    <p:sldId id="316" r:id="rId16"/>
    <p:sldId id="317" r:id="rId17"/>
    <p:sldId id="318" r:id="rId18"/>
    <p:sldId id="319" r:id="rId19"/>
    <p:sldId id="321" r:id="rId20"/>
  </p:sldIdLst>
  <p:sldSz cx="9144000" cy="5143500" type="screen16x9"/>
  <p:notesSz cx="6858000" cy="9144000"/>
  <p:embeddedFontLst>
    <p:embeddedFont>
      <p:font typeface="ABeeZee" panose="020B0604020202020204" charset="0"/>
      <p:regular r:id="rId22"/>
      <p:italic r:id="rId23"/>
    </p:embeddedFont>
    <p:embeddedFont>
      <p:font typeface="Calibri" panose="020F0502020204030204" pitchFamily="34" charset="0"/>
      <p:regular r:id="rId24"/>
      <p:bold r:id="rId25"/>
      <p:italic r:id="rId26"/>
      <p:boldItalic r:id="rId27"/>
    </p:embeddedFont>
    <p:embeddedFont>
      <p:font typeface="Karla" pitchFamily="2"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05">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FF6494-E456-42A2-9511-1784F0AC1218}" v="9" dt="2023-05-15T14:50:00.371"/>
  </p1510:revLst>
</p1510:revInfo>
</file>

<file path=ppt/tableStyles.xml><?xml version="1.0" encoding="utf-8"?>
<a:tblStyleLst xmlns:a="http://schemas.openxmlformats.org/drawingml/2006/main" def="{34F0E8AD-0C9F-485B-9666-EE71D2797E2D}">
  <a:tblStyle styleId="{34F0E8AD-0C9F-485B-9666-EE71D2797E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605"/>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7191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16babbbe6f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16babbbe6f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3"/>
        <p:cNvGrpSpPr/>
        <p:nvPr/>
      </p:nvGrpSpPr>
      <p:grpSpPr>
        <a:xfrm>
          <a:off x="0" y="0"/>
          <a:ext cx="0" cy="0"/>
          <a:chOff x="0" y="0"/>
          <a:chExt cx="0" cy="0"/>
        </a:xfrm>
      </p:grpSpPr>
      <p:sp>
        <p:nvSpPr>
          <p:cNvPr id="1774" name="Google Shape;1774;g16babbbe6f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5" name="Google Shape;1775;g16babbbe6f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8cbee13131_0_410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8cbee13131_0_4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6622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Google Shape;1817;g16babbbe6f5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8" name="Google Shape;1818;g16babbbe6f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Google Shape;1817;g16babbbe6f5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8" name="Google Shape;1818;g16babbbe6f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16277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Google Shape;1817;g16babbbe6f5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8" name="Google Shape;1818;g16babbbe6f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4201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0843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138250"/>
            <a:ext cx="4255200" cy="18348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5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3100" y="3266313"/>
            <a:ext cx="2701200" cy="7389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00">
                <a:solidFill>
                  <a:schemeClr val="dk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p:nvPr/>
        </p:nvSpPr>
        <p:spPr>
          <a:xfrm>
            <a:off x="371475" y="321000"/>
            <a:ext cx="8400900" cy="4501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txBox="1">
            <a:spLocks noGrp="1"/>
          </p:cNvSpPr>
          <p:nvPr>
            <p:ph type="title"/>
          </p:nvPr>
        </p:nvSpPr>
        <p:spPr>
          <a:xfrm>
            <a:off x="1271100" y="1430950"/>
            <a:ext cx="3723000" cy="1723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713100" y="937175"/>
            <a:ext cx="819300" cy="776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30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 name="Google Shape;15;p3"/>
          <p:cNvSpPr txBox="1">
            <a:spLocks noGrp="1"/>
          </p:cNvSpPr>
          <p:nvPr>
            <p:ph type="subTitle" idx="1"/>
          </p:nvPr>
        </p:nvSpPr>
        <p:spPr>
          <a:xfrm>
            <a:off x="1271100" y="3467425"/>
            <a:ext cx="2709000" cy="73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 name="Google Shape;30;p6"/>
          <p:cNvSpPr/>
          <p:nvPr/>
        </p:nvSpPr>
        <p:spPr>
          <a:xfrm>
            <a:off x="-50" y="0"/>
            <a:ext cx="9144000" cy="109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body" idx="1"/>
          </p:nvPr>
        </p:nvSpPr>
        <p:spPr>
          <a:xfrm>
            <a:off x="3631150" y="1933700"/>
            <a:ext cx="4386900" cy="21036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SzPts val="1000"/>
              <a:buChar char="●"/>
              <a:defRPr>
                <a:solidFill>
                  <a:srgbClr val="434343"/>
                </a:solidFill>
              </a:defRPr>
            </a:lvl1pPr>
            <a:lvl2pPr marL="914400" lvl="1" indent="-317500" rtl="0">
              <a:lnSpc>
                <a:spcPct val="100000"/>
              </a:lnSpc>
              <a:spcBef>
                <a:spcPts val="0"/>
              </a:spcBef>
              <a:spcAft>
                <a:spcPts val="0"/>
              </a:spcAft>
              <a:buSzPts val="1400"/>
              <a:buChar char="○"/>
              <a:defRPr>
                <a:solidFill>
                  <a:srgbClr val="434343"/>
                </a:solidFill>
              </a:defRPr>
            </a:lvl2pPr>
            <a:lvl3pPr marL="1371600" lvl="2" indent="-317500" rtl="0">
              <a:lnSpc>
                <a:spcPct val="100000"/>
              </a:lnSpc>
              <a:spcBef>
                <a:spcPts val="0"/>
              </a:spcBef>
              <a:spcAft>
                <a:spcPts val="0"/>
              </a:spcAft>
              <a:buSzPts val="1400"/>
              <a:buChar char="■"/>
              <a:defRPr>
                <a:solidFill>
                  <a:srgbClr val="434343"/>
                </a:solidFill>
              </a:defRPr>
            </a:lvl3pPr>
            <a:lvl4pPr marL="1828800" lvl="3" indent="-317500" rtl="0">
              <a:lnSpc>
                <a:spcPct val="100000"/>
              </a:lnSpc>
              <a:spcBef>
                <a:spcPts val="0"/>
              </a:spcBef>
              <a:spcAft>
                <a:spcPts val="0"/>
              </a:spcAft>
              <a:buSzPts val="1400"/>
              <a:buChar char="●"/>
              <a:defRPr>
                <a:solidFill>
                  <a:srgbClr val="434343"/>
                </a:solidFill>
              </a:defRPr>
            </a:lvl4pPr>
            <a:lvl5pPr marL="2286000" lvl="4" indent="-317500" rtl="0">
              <a:lnSpc>
                <a:spcPct val="100000"/>
              </a:lnSpc>
              <a:spcBef>
                <a:spcPts val="0"/>
              </a:spcBef>
              <a:spcAft>
                <a:spcPts val="0"/>
              </a:spcAft>
              <a:buSzPts val="1400"/>
              <a:buChar char="○"/>
              <a:defRPr>
                <a:solidFill>
                  <a:srgbClr val="434343"/>
                </a:solidFill>
              </a:defRPr>
            </a:lvl5pPr>
            <a:lvl6pPr marL="2743200" lvl="5" indent="-317500" rtl="0">
              <a:lnSpc>
                <a:spcPct val="100000"/>
              </a:lnSpc>
              <a:spcBef>
                <a:spcPts val="0"/>
              </a:spcBef>
              <a:spcAft>
                <a:spcPts val="0"/>
              </a:spcAft>
              <a:buSzPts val="1400"/>
              <a:buChar char="■"/>
              <a:defRPr>
                <a:solidFill>
                  <a:srgbClr val="434343"/>
                </a:solidFill>
              </a:defRPr>
            </a:lvl6pPr>
            <a:lvl7pPr marL="3200400" lvl="6" indent="-317500" rtl="0">
              <a:lnSpc>
                <a:spcPct val="100000"/>
              </a:lnSpc>
              <a:spcBef>
                <a:spcPts val="0"/>
              </a:spcBef>
              <a:spcAft>
                <a:spcPts val="0"/>
              </a:spcAft>
              <a:buSzPts val="1400"/>
              <a:buChar char="●"/>
              <a:defRPr>
                <a:solidFill>
                  <a:srgbClr val="434343"/>
                </a:solidFill>
              </a:defRPr>
            </a:lvl7pPr>
            <a:lvl8pPr marL="3657600" lvl="7" indent="-317500" rtl="0">
              <a:lnSpc>
                <a:spcPct val="100000"/>
              </a:lnSpc>
              <a:spcBef>
                <a:spcPts val="0"/>
              </a:spcBef>
              <a:spcAft>
                <a:spcPts val="0"/>
              </a:spcAft>
              <a:buSzPts val="1400"/>
              <a:buChar char="○"/>
              <a:defRPr>
                <a:solidFill>
                  <a:srgbClr val="434343"/>
                </a:solidFill>
              </a:defRPr>
            </a:lvl8pPr>
            <a:lvl9pPr marL="4114800" lvl="8" indent="-317500" rtl="0">
              <a:lnSpc>
                <a:spcPct val="100000"/>
              </a:lnSpc>
              <a:spcBef>
                <a:spcPts val="0"/>
              </a:spcBef>
              <a:spcAft>
                <a:spcPts val="0"/>
              </a:spcAft>
              <a:buSzPts val="1400"/>
              <a:buChar char="■"/>
              <a:defRPr>
                <a:solidFill>
                  <a:srgbClr val="434343"/>
                </a:solidFill>
              </a:defRPr>
            </a:lvl9pPr>
          </a:lstStyle>
          <a:p>
            <a:endParaRPr/>
          </a:p>
        </p:txBody>
      </p:sp>
      <p:sp>
        <p:nvSpPr>
          <p:cNvPr id="33" name="Google Shape;33;p7"/>
          <p:cNvSpPr txBox="1">
            <a:spLocks noGrp="1"/>
          </p:cNvSpPr>
          <p:nvPr>
            <p:ph type="title"/>
          </p:nvPr>
        </p:nvSpPr>
        <p:spPr>
          <a:xfrm>
            <a:off x="3631150" y="916525"/>
            <a:ext cx="4386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 name="Google Shape;34;p7"/>
          <p:cNvSpPr/>
          <p:nvPr/>
        </p:nvSpPr>
        <p:spPr>
          <a:xfrm>
            <a:off x="-50" y="0"/>
            <a:ext cx="9144000" cy="109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1413100" y="1504413"/>
            <a:ext cx="41826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1" name="Google Shape;41;p9"/>
          <p:cNvSpPr txBox="1">
            <a:spLocks noGrp="1"/>
          </p:cNvSpPr>
          <p:nvPr>
            <p:ph type="subTitle" idx="1"/>
          </p:nvPr>
        </p:nvSpPr>
        <p:spPr>
          <a:xfrm>
            <a:off x="1413100" y="2485738"/>
            <a:ext cx="4182600" cy="1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 name="Google Shape;42;p9"/>
          <p:cNvSpPr/>
          <p:nvPr/>
        </p:nvSpPr>
        <p:spPr>
          <a:xfrm>
            <a:off x="-50" y="0"/>
            <a:ext cx="9144000" cy="109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1">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713100" y="1102625"/>
            <a:ext cx="3788400" cy="16623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3" name="Google Shape;73;p14"/>
          <p:cNvSpPr txBox="1">
            <a:spLocks noGrp="1"/>
          </p:cNvSpPr>
          <p:nvPr>
            <p:ph type="subTitle" idx="1"/>
          </p:nvPr>
        </p:nvSpPr>
        <p:spPr>
          <a:xfrm>
            <a:off x="713100" y="2895000"/>
            <a:ext cx="3788400" cy="10158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51"/>
        <p:cNvGrpSpPr/>
        <p:nvPr/>
      </p:nvGrpSpPr>
      <p:grpSpPr>
        <a:xfrm>
          <a:off x="0" y="0"/>
          <a:ext cx="0" cy="0"/>
          <a:chOff x="0" y="0"/>
          <a:chExt cx="0" cy="0"/>
        </a:xfrm>
      </p:grpSpPr>
      <p:sp>
        <p:nvSpPr>
          <p:cNvPr id="152" name="Google Shape;152;p27"/>
          <p:cNvSpPr/>
          <p:nvPr/>
        </p:nvSpPr>
        <p:spPr>
          <a:xfrm>
            <a:off x="-50" y="4875350"/>
            <a:ext cx="9144000" cy="26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7"/>
          <p:cNvSpPr/>
          <p:nvPr/>
        </p:nvSpPr>
        <p:spPr>
          <a:xfrm>
            <a:off x="-50" y="0"/>
            <a:ext cx="9144000" cy="26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54"/>
        <p:cNvGrpSpPr/>
        <p:nvPr/>
      </p:nvGrpSpPr>
      <p:grpSpPr>
        <a:xfrm>
          <a:off x="0" y="0"/>
          <a:ext cx="0" cy="0"/>
          <a:chOff x="0" y="0"/>
          <a:chExt cx="0" cy="0"/>
        </a:xfrm>
      </p:grpSpPr>
      <p:sp>
        <p:nvSpPr>
          <p:cNvPr id="155" name="Google Shape;155;p28"/>
          <p:cNvSpPr/>
          <p:nvPr/>
        </p:nvSpPr>
        <p:spPr>
          <a:xfrm>
            <a:off x="-50" y="0"/>
            <a:ext cx="9144000" cy="109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Open Sans"/>
              <a:buNone/>
              <a:defRPr sz="3500" b="1">
                <a:solidFill>
                  <a:schemeClr val="dk1"/>
                </a:solidFill>
                <a:latin typeface="Open Sans"/>
                <a:ea typeface="Open Sans"/>
                <a:cs typeface="Open Sans"/>
                <a:sym typeface="Open Sans"/>
              </a:defRPr>
            </a:lvl1pPr>
            <a:lvl2pPr lvl="1" rtl="0">
              <a:spcBef>
                <a:spcPts val="0"/>
              </a:spcBef>
              <a:spcAft>
                <a:spcPts val="0"/>
              </a:spcAft>
              <a:buClr>
                <a:schemeClr val="dk1"/>
              </a:buClr>
              <a:buSzPts val="3500"/>
              <a:buFont typeface="Open Sans"/>
              <a:buNone/>
              <a:defRPr sz="3500" b="1">
                <a:solidFill>
                  <a:schemeClr val="dk1"/>
                </a:solidFill>
                <a:latin typeface="Open Sans"/>
                <a:ea typeface="Open Sans"/>
                <a:cs typeface="Open Sans"/>
                <a:sym typeface="Open Sans"/>
              </a:defRPr>
            </a:lvl2pPr>
            <a:lvl3pPr lvl="2" rtl="0">
              <a:spcBef>
                <a:spcPts val="0"/>
              </a:spcBef>
              <a:spcAft>
                <a:spcPts val="0"/>
              </a:spcAft>
              <a:buClr>
                <a:schemeClr val="dk1"/>
              </a:buClr>
              <a:buSzPts val="3500"/>
              <a:buFont typeface="Open Sans"/>
              <a:buNone/>
              <a:defRPr sz="3500" b="1">
                <a:solidFill>
                  <a:schemeClr val="dk1"/>
                </a:solidFill>
                <a:latin typeface="Open Sans"/>
                <a:ea typeface="Open Sans"/>
                <a:cs typeface="Open Sans"/>
                <a:sym typeface="Open Sans"/>
              </a:defRPr>
            </a:lvl3pPr>
            <a:lvl4pPr lvl="3" rtl="0">
              <a:spcBef>
                <a:spcPts val="0"/>
              </a:spcBef>
              <a:spcAft>
                <a:spcPts val="0"/>
              </a:spcAft>
              <a:buClr>
                <a:schemeClr val="dk1"/>
              </a:buClr>
              <a:buSzPts val="3500"/>
              <a:buFont typeface="Open Sans"/>
              <a:buNone/>
              <a:defRPr sz="3500" b="1">
                <a:solidFill>
                  <a:schemeClr val="dk1"/>
                </a:solidFill>
                <a:latin typeface="Open Sans"/>
                <a:ea typeface="Open Sans"/>
                <a:cs typeface="Open Sans"/>
                <a:sym typeface="Open Sans"/>
              </a:defRPr>
            </a:lvl4pPr>
            <a:lvl5pPr lvl="4" rtl="0">
              <a:spcBef>
                <a:spcPts val="0"/>
              </a:spcBef>
              <a:spcAft>
                <a:spcPts val="0"/>
              </a:spcAft>
              <a:buClr>
                <a:schemeClr val="dk1"/>
              </a:buClr>
              <a:buSzPts val="3500"/>
              <a:buFont typeface="Open Sans"/>
              <a:buNone/>
              <a:defRPr sz="3500" b="1">
                <a:solidFill>
                  <a:schemeClr val="dk1"/>
                </a:solidFill>
                <a:latin typeface="Open Sans"/>
                <a:ea typeface="Open Sans"/>
                <a:cs typeface="Open Sans"/>
                <a:sym typeface="Open Sans"/>
              </a:defRPr>
            </a:lvl5pPr>
            <a:lvl6pPr lvl="5" rtl="0">
              <a:spcBef>
                <a:spcPts val="0"/>
              </a:spcBef>
              <a:spcAft>
                <a:spcPts val="0"/>
              </a:spcAft>
              <a:buClr>
                <a:schemeClr val="dk1"/>
              </a:buClr>
              <a:buSzPts val="3500"/>
              <a:buFont typeface="Open Sans"/>
              <a:buNone/>
              <a:defRPr sz="3500" b="1">
                <a:solidFill>
                  <a:schemeClr val="dk1"/>
                </a:solidFill>
                <a:latin typeface="Open Sans"/>
                <a:ea typeface="Open Sans"/>
                <a:cs typeface="Open Sans"/>
                <a:sym typeface="Open Sans"/>
              </a:defRPr>
            </a:lvl6pPr>
            <a:lvl7pPr lvl="6" rtl="0">
              <a:spcBef>
                <a:spcPts val="0"/>
              </a:spcBef>
              <a:spcAft>
                <a:spcPts val="0"/>
              </a:spcAft>
              <a:buClr>
                <a:schemeClr val="dk1"/>
              </a:buClr>
              <a:buSzPts val="3500"/>
              <a:buFont typeface="Open Sans"/>
              <a:buNone/>
              <a:defRPr sz="3500" b="1">
                <a:solidFill>
                  <a:schemeClr val="dk1"/>
                </a:solidFill>
                <a:latin typeface="Open Sans"/>
                <a:ea typeface="Open Sans"/>
                <a:cs typeface="Open Sans"/>
                <a:sym typeface="Open Sans"/>
              </a:defRPr>
            </a:lvl7pPr>
            <a:lvl8pPr lvl="7" rtl="0">
              <a:spcBef>
                <a:spcPts val="0"/>
              </a:spcBef>
              <a:spcAft>
                <a:spcPts val="0"/>
              </a:spcAft>
              <a:buClr>
                <a:schemeClr val="dk1"/>
              </a:buClr>
              <a:buSzPts val="3500"/>
              <a:buFont typeface="Open Sans"/>
              <a:buNone/>
              <a:defRPr sz="3500" b="1">
                <a:solidFill>
                  <a:schemeClr val="dk1"/>
                </a:solidFill>
                <a:latin typeface="Open Sans"/>
                <a:ea typeface="Open Sans"/>
                <a:cs typeface="Open Sans"/>
                <a:sym typeface="Open Sans"/>
              </a:defRPr>
            </a:lvl8pPr>
            <a:lvl9pPr lvl="8" rtl="0">
              <a:spcBef>
                <a:spcPts val="0"/>
              </a:spcBef>
              <a:spcAft>
                <a:spcPts val="0"/>
              </a:spcAft>
              <a:buClr>
                <a:schemeClr val="dk1"/>
              </a:buClr>
              <a:buSzPts val="3500"/>
              <a:buFont typeface="Open Sans"/>
              <a:buNone/>
              <a:defRPr sz="3500" b="1">
                <a:solidFill>
                  <a:schemeClr val="dk1"/>
                </a:solidFill>
                <a:latin typeface="Open Sans"/>
                <a:ea typeface="Open Sans"/>
                <a:cs typeface="Open Sans"/>
                <a:sym typeface="Open Sans"/>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1pPr>
            <a:lvl2pPr marL="914400" lvl="1"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2pPr>
            <a:lvl3pPr marL="1371600" lvl="2"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3pPr>
            <a:lvl4pPr marL="1828800" lvl="3"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4pPr>
            <a:lvl5pPr marL="2286000" lvl="4"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5pPr>
            <a:lvl6pPr marL="2743200" lvl="5"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6pPr>
            <a:lvl7pPr marL="3200400" lvl="6"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7pPr>
            <a:lvl8pPr marL="3657600" lvl="7"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8pPr>
            <a:lvl9pPr marL="4114800" lvl="8"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8" r:id="rId6"/>
    <p:sldLayoutId id="2147483660" r:id="rId7"/>
    <p:sldLayoutId id="2147483673" r:id="rId8"/>
    <p:sldLayoutId id="2147483674"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freepngimg.com/png/73058-bin-symbol-recycling-baskets-paper-rubbish-recycle" TargetMode="External"/><Relationship Id="rId13" Type="http://schemas.openxmlformats.org/officeDocument/2006/relationships/image" Target="../media/image15.jpg"/><Relationship Id="rId3" Type="http://schemas.openxmlformats.org/officeDocument/2006/relationships/image" Target="../media/image11.jpeg"/><Relationship Id="rId7" Type="http://schemas.openxmlformats.org/officeDocument/2006/relationships/image" Target="../media/image12.png"/><Relationship Id="rId12" Type="http://schemas.openxmlformats.org/officeDocument/2006/relationships/hyperlink" Target="https://pxhere.com/en/photo/1171049" TargetMode="External"/><Relationship Id="rId2" Type="http://schemas.openxmlformats.org/officeDocument/2006/relationships/notesSlide" Target="../notesSlides/notesSlide9.xml"/><Relationship Id="rId16" Type="http://schemas.openxmlformats.org/officeDocument/2006/relationships/hyperlink" Target="https://www.wired.it/attualita/ambiente/2019/11/25/nuovo-record-emissioni-co2/" TargetMode="External"/><Relationship Id="rId1" Type="http://schemas.openxmlformats.org/officeDocument/2006/relationships/slideLayout" Target="../slideLayouts/slideLayout2.xml"/><Relationship Id="rId6" Type="http://schemas.openxmlformats.org/officeDocument/2006/relationships/hyperlink" Target="https://openclipart.org/detail/192848/recycle-symbol" TargetMode="External"/><Relationship Id="rId11" Type="http://schemas.openxmlformats.org/officeDocument/2006/relationships/image" Target="../media/image14.jpg"/><Relationship Id="rId5" Type="http://schemas.openxmlformats.org/officeDocument/2006/relationships/image" Target="../media/image9.png"/><Relationship Id="rId15" Type="http://schemas.openxmlformats.org/officeDocument/2006/relationships/image" Target="../media/image16.jpg"/><Relationship Id="rId10" Type="http://schemas.openxmlformats.org/officeDocument/2006/relationships/hyperlink" Target="https://pxhere.com/en/photo/1631984" TargetMode="External"/><Relationship Id="rId4" Type="http://schemas.openxmlformats.org/officeDocument/2006/relationships/hyperlink" Target="https://ng.boell.org/2015/04/29/save-our-soil" TargetMode="External"/><Relationship Id="rId9" Type="http://schemas.openxmlformats.org/officeDocument/2006/relationships/image" Target="../media/image13.jpg"/><Relationship Id="rId14" Type="http://schemas.openxmlformats.org/officeDocument/2006/relationships/hyperlink" Target="https://courses.lumenlearning.com/atd-fscj-introtosociology/chapter/reading-introduction-to-population-urbanization-and-the-environmen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omena.org/" TargetMode="External"/><Relationship Id="rId2" Type="http://schemas.openxmlformats.org/officeDocument/2006/relationships/hyperlink" Target="https://mawdoo3.com/" TargetMode="External"/><Relationship Id="rId1" Type="http://schemas.openxmlformats.org/officeDocument/2006/relationships/slideLayout" Target="../slideLayouts/slideLayout2.xml"/><Relationship Id="rId5" Type="http://schemas.openxmlformats.org/officeDocument/2006/relationships/hyperlink" Target="https://docs.google.com/forms/d/1LzlftDnJ9e_4KGQJEXy6arKoer4eXKIMamEpfZp4fmA/edit#responses" TargetMode="External"/><Relationship Id="rId4" Type="http://schemas.openxmlformats.org/officeDocument/2006/relationships/hyperlink" Target="https://www.aljazeera.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Natural_environment"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openclipart.org/detail/192848/recycle-symbol"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legiomanuelrodriguez.cl/mr/exelearning/7IngU5/"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2"/>
          <p:cNvSpPr txBox="1">
            <a:spLocks noGrp="1"/>
          </p:cNvSpPr>
          <p:nvPr>
            <p:ph type="ctrTitle"/>
          </p:nvPr>
        </p:nvSpPr>
        <p:spPr>
          <a:xfrm>
            <a:off x="713100" y="607040"/>
            <a:ext cx="4255200" cy="2366010"/>
          </a:xfrm>
          <a:prstGeom prst="rect">
            <a:avLst/>
          </a:prstGeom>
        </p:spPr>
        <p:txBody>
          <a:bodyPr spcFirstLastPara="1" wrap="square" lIns="91425" tIns="91425" rIns="91425" bIns="91425" anchor="b" anchorCtr="0">
            <a:noAutofit/>
          </a:bodyPr>
          <a:lstStyle/>
          <a:p>
            <a:r>
              <a:rPr lang="ar-JO" sz="3200" dirty="0">
                <a:latin typeface="Calibri" panose="020F0502020204030204" pitchFamily="34" charset="0"/>
                <a:cs typeface="Calibri" panose="020F0502020204030204" pitchFamily="34" charset="0"/>
              </a:rPr>
              <a:t>كوكب الارض هو منرلنا الكبير</a:t>
            </a:r>
            <a:br>
              <a:rPr lang="ar-JO" sz="3200" dirty="0">
                <a:latin typeface="Calibri" panose="020F0502020204030204" pitchFamily="34" charset="0"/>
                <a:cs typeface="Calibri" panose="020F0502020204030204" pitchFamily="34" charset="0"/>
              </a:rPr>
            </a:br>
            <a:endParaRPr sz="3800" b="0" dirty="0">
              <a:solidFill>
                <a:schemeClr val="dk1"/>
              </a:solidFill>
            </a:endParaRPr>
          </a:p>
        </p:txBody>
      </p:sp>
      <p:sp>
        <p:nvSpPr>
          <p:cNvPr id="167" name="Google Shape;167;p32"/>
          <p:cNvSpPr txBox="1">
            <a:spLocks noGrp="1"/>
          </p:cNvSpPr>
          <p:nvPr>
            <p:ph type="subTitle" idx="1"/>
          </p:nvPr>
        </p:nvSpPr>
        <p:spPr>
          <a:xfrm>
            <a:off x="713100" y="3266313"/>
            <a:ext cx="2701200" cy="73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JO" dirty="0">
                <a:latin typeface="Calibri" panose="020F0502020204030204" pitchFamily="34" charset="0"/>
                <a:cs typeface="Calibri" panose="020F0502020204030204" pitchFamily="34" charset="0"/>
              </a:rPr>
              <a:t>تيريزا الربضي</a:t>
            </a:r>
            <a:endParaRPr dirty="0"/>
          </a:p>
        </p:txBody>
      </p:sp>
      <p:cxnSp>
        <p:nvCxnSpPr>
          <p:cNvPr id="168" name="Google Shape;168;p32"/>
          <p:cNvCxnSpPr/>
          <p:nvPr/>
        </p:nvCxnSpPr>
        <p:spPr>
          <a:xfrm>
            <a:off x="0" y="3119688"/>
            <a:ext cx="5574000" cy="0"/>
          </a:xfrm>
          <a:prstGeom prst="straightConnector1">
            <a:avLst/>
          </a:prstGeom>
          <a:noFill/>
          <a:ln w="19050" cap="flat" cmpd="sng">
            <a:solidFill>
              <a:schemeClr val="accent3"/>
            </a:solidFill>
            <a:prstDash val="solid"/>
            <a:round/>
            <a:headEnd type="none" w="med" len="med"/>
            <a:tailEnd type="none" w="med" len="med"/>
          </a:ln>
        </p:spPr>
      </p:cxnSp>
      <p:pic>
        <p:nvPicPr>
          <p:cNvPr id="169" name="Google Shape;169;p32"/>
          <p:cNvPicPr preferRelativeResize="0"/>
          <p:nvPr/>
        </p:nvPicPr>
        <p:blipFill>
          <a:blip r:embed="rId3">
            <a:alphaModFix/>
          </a:blip>
          <a:stretch>
            <a:fillRect/>
          </a:stretch>
        </p:blipFill>
        <p:spPr>
          <a:xfrm>
            <a:off x="4780956" y="207487"/>
            <a:ext cx="5858574" cy="4728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plant&#10;&#10;Description automatically generated with low confidence">
            <a:extLst>
              <a:ext uri="{FF2B5EF4-FFF2-40B4-BE49-F238E27FC236}">
                <a16:creationId xmlns:a16="http://schemas.microsoft.com/office/drawing/2014/main" id="{20F356D0-21E4-B8FF-ED38-2264D9BECBD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6516" y="695209"/>
            <a:ext cx="2292041" cy="1737313"/>
          </a:xfrm>
          <a:prstGeom prst="rect">
            <a:avLst/>
          </a:prstGeom>
        </p:spPr>
      </p:pic>
      <p:pic>
        <p:nvPicPr>
          <p:cNvPr id="9" name="Picture 8" descr="A green recycle symbol&#10;&#10;Description automatically generated">
            <a:extLst>
              <a:ext uri="{FF2B5EF4-FFF2-40B4-BE49-F238E27FC236}">
                <a16:creationId xmlns:a16="http://schemas.microsoft.com/office/drawing/2014/main" id="{A0664A36-9EFA-3B03-0A6D-8C6ED50D355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906485" y="695209"/>
            <a:ext cx="1479175" cy="1402921"/>
          </a:xfrm>
          <a:prstGeom prst="rect">
            <a:avLst/>
          </a:prstGeom>
        </p:spPr>
      </p:pic>
      <p:pic>
        <p:nvPicPr>
          <p:cNvPr id="11" name="Picture 10" descr="A group of colorful recycle bins&#10;&#10;Description automatically generated with low confidence">
            <a:extLst>
              <a:ext uri="{FF2B5EF4-FFF2-40B4-BE49-F238E27FC236}">
                <a16:creationId xmlns:a16="http://schemas.microsoft.com/office/drawing/2014/main" id="{33EB7B86-0814-20C4-1717-D056551A175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2770096" y="2594557"/>
            <a:ext cx="1801904" cy="2284614"/>
          </a:xfrm>
          <a:prstGeom prst="rect">
            <a:avLst/>
          </a:prstGeom>
        </p:spPr>
      </p:pic>
      <p:pic>
        <p:nvPicPr>
          <p:cNvPr id="14" name="Picture 13" descr="A picture containing outdoor, nature, sky, tree&#10;&#10;Description automatically generated">
            <a:extLst>
              <a:ext uri="{FF2B5EF4-FFF2-40B4-BE49-F238E27FC236}">
                <a16:creationId xmlns:a16="http://schemas.microsoft.com/office/drawing/2014/main" id="{766C8414-B6F1-6EE3-9594-557295DCE44D}"/>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26516" y="2991154"/>
            <a:ext cx="2292041" cy="1737312"/>
          </a:xfrm>
          <a:prstGeom prst="rect">
            <a:avLst/>
          </a:prstGeom>
        </p:spPr>
      </p:pic>
      <p:cxnSp>
        <p:nvCxnSpPr>
          <p:cNvPr id="16" name="Straight Connector 15">
            <a:extLst>
              <a:ext uri="{FF2B5EF4-FFF2-40B4-BE49-F238E27FC236}">
                <a16:creationId xmlns:a16="http://schemas.microsoft.com/office/drawing/2014/main" id="{02F08C64-171A-29AA-088A-B91B02939D20}"/>
              </a:ext>
            </a:extLst>
          </p:cNvPr>
          <p:cNvCxnSpPr>
            <a:cxnSpLocks/>
          </p:cNvCxnSpPr>
          <p:nvPr/>
        </p:nvCxnSpPr>
        <p:spPr>
          <a:xfrm>
            <a:off x="4764101" y="321433"/>
            <a:ext cx="0" cy="4500634"/>
          </a:xfrm>
          <a:prstGeom prst="line">
            <a:avLst/>
          </a:prstGeom>
        </p:spPr>
        <p:style>
          <a:lnRef idx="3">
            <a:schemeClr val="dk1"/>
          </a:lnRef>
          <a:fillRef idx="0">
            <a:schemeClr val="dk1"/>
          </a:fillRef>
          <a:effectRef idx="2">
            <a:schemeClr val="dk1"/>
          </a:effectRef>
          <a:fontRef idx="minor">
            <a:schemeClr val="tx1"/>
          </a:fontRef>
        </p:style>
      </p:cxnSp>
      <p:pic>
        <p:nvPicPr>
          <p:cNvPr id="20" name="Picture 19" descr="A picture containing litter, pollution, plastic, ground&#10;&#10;Description automatically generated">
            <a:extLst>
              <a:ext uri="{FF2B5EF4-FFF2-40B4-BE49-F238E27FC236}">
                <a16:creationId xmlns:a16="http://schemas.microsoft.com/office/drawing/2014/main" id="{552F44E8-1CA3-7CE7-FE9B-F6A9F413FB75}"/>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5363457" y="321433"/>
            <a:ext cx="3272790" cy="1405950"/>
          </a:xfrm>
          <a:prstGeom prst="rect">
            <a:avLst/>
          </a:prstGeom>
        </p:spPr>
      </p:pic>
      <p:pic>
        <p:nvPicPr>
          <p:cNvPr id="22" name="Picture 21" descr="A picture containing outdoor, rock, litter, pollution&#10;&#10;Description automatically generated">
            <a:extLst>
              <a:ext uri="{FF2B5EF4-FFF2-40B4-BE49-F238E27FC236}">
                <a16:creationId xmlns:a16="http://schemas.microsoft.com/office/drawing/2014/main" id="{78254FCC-2F79-AC90-983F-E3D42ED3CB49}"/>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5647765" y="3366063"/>
            <a:ext cx="2931139" cy="1405950"/>
          </a:xfrm>
          <a:prstGeom prst="rect">
            <a:avLst/>
          </a:prstGeom>
        </p:spPr>
      </p:pic>
      <p:pic>
        <p:nvPicPr>
          <p:cNvPr id="25" name="Picture 24" descr="A picture containing sky, pollution, cloud, power station&#10;&#10;Description automatically generated">
            <a:extLst>
              <a:ext uri="{FF2B5EF4-FFF2-40B4-BE49-F238E27FC236}">
                <a16:creationId xmlns:a16="http://schemas.microsoft.com/office/drawing/2014/main" id="{1CA12848-5D5B-FECE-6226-59B639FF1795}"/>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a:off x="5142543" y="1777437"/>
            <a:ext cx="2737847" cy="1521895"/>
          </a:xfrm>
          <a:prstGeom prst="rect">
            <a:avLst/>
          </a:prstGeom>
        </p:spPr>
      </p:pic>
    </p:spTree>
    <p:extLst>
      <p:ext uri="{BB962C8B-B14F-4D97-AF65-F5344CB8AC3E}">
        <p14:creationId xmlns:p14="http://schemas.microsoft.com/office/powerpoint/2010/main" val="8396591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BEC5EEEB-35F5-C7B0-5852-B5987116A766}"/>
              </a:ext>
            </a:extLst>
          </p:cNvPr>
          <p:cNvSpPr/>
          <p:nvPr/>
        </p:nvSpPr>
        <p:spPr>
          <a:xfrm>
            <a:off x="553251" y="605561"/>
            <a:ext cx="8252652" cy="2375844"/>
          </a:xfrm>
          <a:prstGeom prst="horizontalScroll">
            <a:avLst/>
          </a:prstGeom>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CEA0739-D8F0-0598-3CC1-7D24B975B09E}"/>
              </a:ext>
            </a:extLst>
          </p:cNvPr>
          <p:cNvSpPr>
            <a:spLocks noGrp="1"/>
          </p:cNvSpPr>
          <p:nvPr>
            <p:ph type="title"/>
          </p:nvPr>
        </p:nvSpPr>
        <p:spPr>
          <a:xfrm>
            <a:off x="814508" y="970313"/>
            <a:ext cx="6419771" cy="572700"/>
          </a:xfrm>
        </p:spPr>
        <p:txBody>
          <a:bodyPr/>
          <a:lstStyle/>
          <a:p>
            <a:pPr algn="ctr"/>
            <a:r>
              <a:rPr lang="ar-JO" sz="8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نتائج الإستبيان  </a:t>
            </a:r>
            <a:endParaRPr lang="en-US" sz="8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32855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8196" name="Picture 4" descr="Forms response chart. Question title: الفئة العمرية. Number of responses: 9 responses.">
            <a:extLst>
              <a:ext uri="{FF2B5EF4-FFF2-40B4-BE49-F238E27FC236}">
                <a16:creationId xmlns:a16="http://schemas.microsoft.com/office/drawing/2014/main" id="{88789C04-DA3D-E37D-DA3D-D46B9696D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293" y="727716"/>
            <a:ext cx="7284464" cy="384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905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1038" name="Picture 14" descr="Forms response chart. Question title: هل تعتقد ان الموارد البيئية مهمة للمحافظة عليها . Number of responses: 13 responses.">
            <a:extLst>
              <a:ext uri="{FF2B5EF4-FFF2-40B4-BE49-F238E27FC236}">
                <a16:creationId xmlns:a16="http://schemas.microsoft.com/office/drawing/2014/main" id="{9C9570CE-B2D4-068C-97AC-55590BE73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761" y="1019709"/>
            <a:ext cx="6354696" cy="384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rms response chart. Question title: هل تعقد ان يجب علينا ان نحافظ على الموارد بشكلٍ أكبر. Number of responses: 13 responses.">
            <a:extLst>
              <a:ext uri="{FF2B5EF4-FFF2-40B4-BE49-F238E27FC236}">
                <a16:creationId xmlns:a16="http://schemas.microsoft.com/office/drawing/2014/main" id="{3BFED301-C59F-E44F-F4A5-3F9DB1D9C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032" y="873712"/>
            <a:ext cx="6900262" cy="384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8745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rms response chart. Question title: هل تعتقد ان موارد البئية كافية. Number of responses: 13 responses.">
            <a:extLst>
              <a:ext uri="{FF2B5EF4-FFF2-40B4-BE49-F238E27FC236}">
                <a16:creationId xmlns:a16="http://schemas.microsoft.com/office/drawing/2014/main" id="{E74803EB-470A-A026-84D6-0D84A35B0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653" y="650875"/>
            <a:ext cx="6316276" cy="384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4350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orms response chart. Question title:  هل تعتقد ان الموارد البئية محدودة. Number of responses: 12 responses.">
            <a:extLst>
              <a:ext uri="{FF2B5EF4-FFF2-40B4-BE49-F238E27FC236}">
                <a16:creationId xmlns:a16="http://schemas.microsoft.com/office/drawing/2014/main" id="{181E6ADA-438A-B075-F5A2-202A648DD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129" y="812240"/>
            <a:ext cx="6923314" cy="384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1685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Forms response chart. Question title: هل تعتقد انه يتم إسائة إستخدام هذه الموارد . Number of responses: 12 responses.">
            <a:extLst>
              <a:ext uri="{FF2B5EF4-FFF2-40B4-BE49-F238E27FC236}">
                <a16:creationId xmlns:a16="http://schemas.microsoft.com/office/drawing/2014/main" id="{F75D211D-11DC-E6BB-4519-D94090A16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030" y="858343"/>
            <a:ext cx="7199939" cy="3841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001FAC3-6F3F-378C-9E22-9A63EC76B9A5}"/>
              </a:ext>
            </a:extLst>
          </p:cNvPr>
          <p:cNvSpPr txBox="1"/>
          <p:nvPr/>
        </p:nvSpPr>
        <p:spPr>
          <a:xfrm>
            <a:off x="2704779" y="2471441"/>
            <a:ext cx="614723" cy="307777"/>
          </a:xfrm>
          <a:prstGeom prst="rect">
            <a:avLst/>
          </a:prstGeom>
          <a:noFill/>
        </p:spPr>
        <p:txBody>
          <a:bodyPr wrap="square" rtlCol="0">
            <a:spAutoFit/>
          </a:bodyPr>
          <a:lstStyle/>
          <a:p>
            <a:r>
              <a:rPr lang="en-US" dirty="0">
                <a:solidFill>
                  <a:schemeClr val="accent2"/>
                </a:solidFill>
              </a:rPr>
              <a:t>1%</a:t>
            </a:r>
          </a:p>
        </p:txBody>
      </p:sp>
    </p:spTree>
    <p:extLst>
      <p:ext uri="{BB962C8B-B14F-4D97-AF65-F5344CB8AC3E}">
        <p14:creationId xmlns:p14="http://schemas.microsoft.com/office/powerpoint/2010/main" val="3926994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orms response chart. Question title: هل تعتقد انه يجب حماية البيئة بشكلٍ أفضل مما هو عليه. Number of responses: 12 responses.">
            <a:extLst>
              <a:ext uri="{FF2B5EF4-FFF2-40B4-BE49-F238E27FC236}">
                <a16:creationId xmlns:a16="http://schemas.microsoft.com/office/drawing/2014/main" id="{96C834B4-018B-D6BD-7B04-7728E81F3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973" y="650875"/>
            <a:ext cx="7322884" cy="384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26685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910A60C0-4E09-0D0B-0B3C-1A2CE131BD0F}"/>
              </a:ext>
            </a:extLst>
          </p:cNvPr>
          <p:cNvSpPr>
            <a:spLocks noGrp="1"/>
          </p:cNvSpPr>
          <p:nvPr>
            <p:ph type="subTitle" idx="1"/>
          </p:nvPr>
        </p:nvSpPr>
        <p:spPr>
          <a:xfrm>
            <a:off x="748585" y="1757099"/>
            <a:ext cx="5037491" cy="2508629"/>
          </a:xfrm>
        </p:spPr>
        <p:txBody>
          <a:bodyPr/>
          <a:lstStyle/>
          <a:p>
            <a:pPr>
              <a:buFont typeface="Arial" panose="020B0604020202020204" pitchFamily="34" charset="0"/>
              <a:buChar char="•"/>
            </a:pPr>
            <a:r>
              <a:rPr lang="en-US" dirty="0">
                <a:latin typeface="Calibri" panose="020F0502020204030204" pitchFamily="34" charset="0"/>
                <a:cs typeface="Calibri" panose="020F0502020204030204" pitchFamily="34" charset="0"/>
                <a:hlinkClick r:id="rId2"/>
              </a:rPr>
              <a:t>https://mawdoo3.com/</a:t>
            </a:r>
            <a:endParaRPr lang="ar-JO" dirty="0">
              <a:latin typeface="Calibri" panose="020F0502020204030204" pitchFamily="34" charset="0"/>
              <a:cs typeface="Calibri" panose="020F0502020204030204" pitchFamily="34" charset="0"/>
            </a:endParaRPr>
          </a:p>
          <a:p>
            <a:endParaRPr lang="ar-JO"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dirty="0">
                <a:latin typeface="Calibri" panose="020F0502020204030204" pitchFamily="34" charset="0"/>
                <a:cs typeface="Calibri" panose="020F0502020204030204" pitchFamily="34" charset="0"/>
                <a:hlinkClick r:id="rId3"/>
              </a:rPr>
              <a:t>https://www.ecomena.org/</a:t>
            </a:r>
            <a:endParaRPr lang="ar-JO" dirty="0">
              <a:latin typeface="Calibri" panose="020F0502020204030204" pitchFamily="34" charset="0"/>
              <a:cs typeface="Calibri" panose="020F0502020204030204" pitchFamily="34" charset="0"/>
            </a:endParaRPr>
          </a:p>
          <a:p>
            <a:endParaRPr lang="ar-JO"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dirty="0">
                <a:latin typeface="Calibri" panose="020F0502020204030204" pitchFamily="34" charset="0"/>
                <a:cs typeface="Calibri" panose="020F0502020204030204" pitchFamily="34" charset="0"/>
                <a:hlinkClick r:id="rId4"/>
              </a:rPr>
              <a:t>https://www.aljazeera.net/</a:t>
            </a:r>
            <a:endParaRPr lang="ar-JO" dirty="0">
              <a:latin typeface="Calibri" panose="020F0502020204030204" pitchFamily="34" charset="0"/>
              <a:cs typeface="Calibri" panose="020F0502020204030204" pitchFamily="34" charset="0"/>
            </a:endParaRPr>
          </a:p>
          <a:p>
            <a:endParaRPr lang="ar-JO"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dirty="0">
                <a:latin typeface="Calibri" panose="020F0502020204030204" pitchFamily="34" charset="0"/>
                <a:cs typeface="Calibri" panose="020F0502020204030204" pitchFamily="34" charset="0"/>
              </a:rPr>
              <a:t>https://www.almrsal.com/</a:t>
            </a:r>
          </a:p>
        </p:txBody>
      </p:sp>
      <p:sp>
        <p:nvSpPr>
          <p:cNvPr id="5" name="Rectangle 1">
            <a:extLst>
              <a:ext uri="{FF2B5EF4-FFF2-40B4-BE49-F238E27FC236}">
                <a16:creationId xmlns:a16="http://schemas.microsoft.com/office/drawing/2014/main" id="{31F64DAA-3C06-10C1-FC4B-BFC285F6D460}"/>
              </a:ext>
            </a:extLst>
          </p:cNvPr>
          <p:cNvSpPr>
            <a:spLocks noGrp="1" noChangeArrowheads="1"/>
          </p:cNvSpPr>
          <p:nvPr>
            <p:ph type="title"/>
          </p:nvPr>
        </p:nvSpPr>
        <p:spPr bwMode="auto">
          <a:xfrm>
            <a:off x="1651345" y="641165"/>
            <a:ext cx="5333440" cy="47321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 rIns="0" bIns="-9522"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32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المواقع</a:t>
            </a:r>
            <a:r>
              <a:rPr kumimoji="0" lang="en-US" altLang="en-US" sz="6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9B686D9E-B461-F76A-7952-D5743888DB85}"/>
              </a:ext>
            </a:extLst>
          </p:cNvPr>
          <p:cNvSpPr txBox="1"/>
          <p:nvPr/>
        </p:nvSpPr>
        <p:spPr>
          <a:xfrm>
            <a:off x="4210850" y="1841862"/>
            <a:ext cx="4011066" cy="116955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hlinkClick r:id="rId5"/>
              </a:rPr>
              <a:t>https://docs.google.com/forms/d/1LzlftDnJ9e_4KGQJEXy6arKoer4eXKIMamEpfZp4fmA/edit#responses</a:t>
            </a:r>
            <a:endParaRPr lang="ar-JO" dirty="0">
              <a:latin typeface="Calibri" panose="020F0502020204030204" pitchFamily="34" charset="0"/>
              <a:cs typeface="Calibri" panose="020F0502020204030204" pitchFamily="34" charset="0"/>
            </a:endParaRPr>
          </a:p>
          <a:p>
            <a:endParaRPr lang="ar-JO" dirty="0">
              <a:latin typeface="Calibri" panose="020F0502020204030204" pitchFamily="34" charset="0"/>
              <a:cs typeface="Calibri" panose="020F0502020204030204" pitchFamily="34" charset="0"/>
            </a:endParaRPr>
          </a:p>
          <a:p>
            <a:endParaRPr lang="ar-JO" dirty="0"/>
          </a:p>
          <a:p>
            <a:endParaRPr lang="en-US" dirty="0"/>
          </a:p>
        </p:txBody>
      </p:sp>
    </p:spTree>
    <p:extLst>
      <p:ext uri="{BB962C8B-B14F-4D97-AF65-F5344CB8AC3E}">
        <p14:creationId xmlns:p14="http://schemas.microsoft.com/office/powerpoint/2010/main" val="3592581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sp>
        <p:nvSpPr>
          <p:cNvPr id="1728" name="Google Shape;1728;p43"/>
          <p:cNvSpPr txBox="1"/>
          <p:nvPr/>
        </p:nvSpPr>
        <p:spPr>
          <a:xfrm>
            <a:off x="720000" y="1146140"/>
            <a:ext cx="7704000" cy="369900"/>
          </a:xfrm>
          <a:prstGeom prst="rect">
            <a:avLst/>
          </a:prstGeom>
          <a:noFill/>
          <a:ln>
            <a:noFill/>
          </a:ln>
        </p:spPr>
        <p:txBody>
          <a:bodyPr spcFirstLastPara="1" wrap="square" lIns="91425" tIns="91425" rIns="0" bIns="91425" anchor="t" anchorCtr="0">
            <a:noAutofit/>
          </a:bodyPr>
          <a:lstStyle/>
          <a:p>
            <a:pPr marL="0" lvl="0" indent="0" algn="just" rtl="1">
              <a:spcBef>
                <a:spcPts val="0"/>
              </a:spcBef>
              <a:spcAft>
                <a:spcPts val="0"/>
              </a:spcAft>
              <a:buNone/>
            </a:pPr>
            <a:r>
              <a:rPr lang="ar-JO" sz="2400" b="0" i="0" dirty="0">
                <a:solidFill>
                  <a:schemeClr val="tx1"/>
                </a:solidFill>
                <a:effectLst/>
                <a:latin typeface="Calibri" panose="020F0502020204030204" pitchFamily="34" charset="0"/>
                <a:cs typeface="Calibri" panose="020F0502020204030204" pitchFamily="34" charset="0"/>
              </a:rPr>
              <a:t>توفر الموارد الطبيعية سبل كسب العيش للمليارات من البشر. وعندما تُدار الموارد الطبيعية المتجددة ومستجمعات المياه والبيئات البرية والبحرية المنتجة على نحو جيد، فإنها توفر الأساس اللازم لتحقيق النمو الشامل والمستدام، والأمن الغذائي، والحد من الفقر، وتعزيز رفاهة الإنسان.</a:t>
            </a:r>
            <a:endParaRPr sz="2400" b="1" dirty="0">
              <a:solidFill>
                <a:schemeClr val="tx1"/>
              </a:solidFill>
              <a:latin typeface="Calibri" panose="020F0502020204030204" pitchFamily="34" charset="0"/>
              <a:ea typeface="ABeeZee"/>
              <a:cs typeface="Calibri" panose="020F0502020204030204" pitchFamily="34" charset="0"/>
              <a:sym typeface="ABeeZee"/>
            </a:endParaRPr>
          </a:p>
        </p:txBody>
      </p:sp>
      <p:sp>
        <p:nvSpPr>
          <p:cNvPr id="1730" name="Google Shape;1730;p43"/>
          <p:cNvSpPr txBox="1"/>
          <p:nvPr/>
        </p:nvSpPr>
        <p:spPr>
          <a:xfrm>
            <a:off x="4572000" y="4041953"/>
            <a:ext cx="38520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000" b="1" dirty="0">
              <a:solidFill>
                <a:schemeClr val="dk1"/>
              </a:solidFill>
              <a:latin typeface="ABeeZee"/>
              <a:ea typeface="ABeeZee"/>
              <a:cs typeface="ABeeZee"/>
              <a:sym typeface="ABeeZee"/>
            </a:endParaRPr>
          </a:p>
          <a:p>
            <a:pPr marL="0" lvl="0" indent="0" algn="ctr" rtl="0">
              <a:spcBef>
                <a:spcPts val="0"/>
              </a:spcBef>
              <a:spcAft>
                <a:spcPts val="0"/>
              </a:spcAft>
              <a:buNone/>
            </a:pPr>
            <a:endParaRPr sz="1000" b="1" dirty="0">
              <a:solidFill>
                <a:schemeClr val="dk1"/>
              </a:solidFill>
              <a:latin typeface="ABeeZee"/>
              <a:ea typeface="ABeeZee"/>
              <a:cs typeface="ABeeZee"/>
              <a:sym typeface="ABeeZee"/>
            </a:endParaRPr>
          </a:p>
        </p:txBody>
      </p:sp>
      <p:sp>
        <p:nvSpPr>
          <p:cNvPr id="1731" name="Google Shape;1731;p43"/>
          <p:cNvSpPr/>
          <p:nvPr/>
        </p:nvSpPr>
        <p:spPr>
          <a:xfrm>
            <a:off x="7153561" y="952310"/>
            <a:ext cx="103225" cy="85382"/>
          </a:xfrm>
          <a:custGeom>
            <a:avLst/>
            <a:gdLst/>
            <a:ahLst/>
            <a:cxnLst/>
            <a:rect l="l" t="t" r="r" b="b"/>
            <a:pathLst>
              <a:path w="3101" h="2565" extrusionOk="0">
                <a:moveTo>
                  <a:pt x="1531" y="1"/>
                </a:moveTo>
                <a:cubicBezTo>
                  <a:pt x="1460" y="1"/>
                  <a:pt x="1386" y="8"/>
                  <a:pt x="1311" y="23"/>
                </a:cubicBezTo>
                <a:cubicBezTo>
                  <a:pt x="894" y="83"/>
                  <a:pt x="507" y="351"/>
                  <a:pt x="298" y="738"/>
                </a:cubicBezTo>
                <a:cubicBezTo>
                  <a:pt x="0" y="1334"/>
                  <a:pt x="239" y="2287"/>
                  <a:pt x="954" y="2496"/>
                </a:cubicBezTo>
                <a:cubicBezTo>
                  <a:pt x="1096" y="2542"/>
                  <a:pt x="1264" y="2564"/>
                  <a:pt x="1441" y="2564"/>
                </a:cubicBezTo>
                <a:cubicBezTo>
                  <a:pt x="2188" y="2564"/>
                  <a:pt x="3100" y="2159"/>
                  <a:pt x="2980" y="1364"/>
                </a:cubicBezTo>
                <a:cubicBezTo>
                  <a:pt x="2950" y="1006"/>
                  <a:pt x="2801" y="649"/>
                  <a:pt x="2563" y="381"/>
                </a:cubicBezTo>
                <a:cubicBezTo>
                  <a:pt x="2324" y="172"/>
                  <a:pt x="2056" y="53"/>
                  <a:pt x="1728" y="23"/>
                </a:cubicBezTo>
                <a:cubicBezTo>
                  <a:pt x="1669" y="8"/>
                  <a:pt x="1602" y="1"/>
                  <a:pt x="15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3"/>
          <p:cNvSpPr/>
          <p:nvPr/>
        </p:nvSpPr>
        <p:spPr>
          <a:xfrm>
            <a:off x="8424000" y="810117"/>
            <a:ext cx="217168" cy="176324"/>
          </a:xfrm>
          <a:custGeom>
            <a:avLst/>
            <a:gdLst/>
            <a:ahLst/>
            <a:cxnLst/>
            <a:rect l="l" t="t" r="r" b="b"/>
            <a:pathLst>
              <a:path w="6524" h="5297" extrusionOk="0">
                <a:moveTo>
                  <a:pt x="3019" y="1"/>
                </a:moveTo>
                <a:cubicBezTo>
                  <a:pt x="2799" y="1"/>
                  <a:pt x="2575" y="28"/>
                  <a:pt x="2352" y="81"/>
                </a:cubicBezTo>
                <a:cubicBezTo>
                  <a:pt x="2084" y="140"/>
                  <a:pt x="1815" y="230"/>
                  <a:pt x="1577" y="349"/>
                </a:cubicBezTo>
                <a:cubicBezTo>
                  <a:pt x="802" y="766"/>
                  <a:pt x="296" y="1511"/>
                  <a:pt x="147" y="2375"/>
                </a:cubicBezTo>
                <a:cubicBezTo>
                  <a:pt x="0" y="3692"/>
                  <a:pt x="1033" y="5297"/>
                  <a:pt x="2453" y="5297"/>
                </a:cubicBezTo>
                <a:cubicBezTo>
                  <a:pt x="2479" y="5297"/>
                  <a:pt x="2505" y="5296"/>
                  <a:pt x="2531" y="5295"/>
                </a:cubicBezTo>
                <a:cubicBezTo>
                  <a:pt x="4110" y="5236"/>
                  <a:pt x="6523" y="3567"/>
                  <a:pt x="5600" y="1779"/>
                </a:cubicBezTo>
                <a:cubicBezTo>
                  <a:pt x="5302" y="1124"/>
                  <a:pt x="4795" y="617"/>
                  <a:pt x="4169" y="260"/>
                </a:cubicBezTo>
                <a:cubicBezTo>
                  <a:pt x="3805" y="87"/>
                  <a:pt x="3417" y="1"/>
                  <a:pt x="3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AFFDA0C1-52F4-E727-3BEE-576F59309532}"/>
              </a:ext>
            </a:extLst>
          </p:cNvPr>
          <p:cNvSpPr>
            <a:spLocks noGrp="1" noChangeArrowheads="1"/>
          </p:cNvSpPr>
          <p:nvPr>
            <p:ph type="title"/>
          </p:nvPr>
        </p:nvSpPr>
        <p:spPr bwMode="auto">
          <a:xfrm>
            <a:off x="2608028" y="353529"/>
            <a:ext cx="3669164" cy="47321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 rIns="0" bIns="-9522"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3200" i="0" u="none" strike="noStrike" cap="none" normalizeH="0" baseline="0" dirty="0">
                <a:ln>
                  <a:noFill/>
                </a:ln>
                <a:solidFill>
                  <a:schemeClr val="tx1"/>
                </a:solidFill>
                <a:latin typeface="Calibri" panose="020F0502020204030204" pitchFamily="34" charset="0"/>
                <a:cs typeface="Calibri" panose="020F0502020204030204" pitchFamily="34" charset="0"/>
              </a:rPr>
              <a:t>لماذا البيئة مهمة</a:t>
            </a:r>
            <a:r>
              <a:rPr lang="ar-JO" altLang="en-US" sz="2100" dirty="0">
                <a:solidFill>
                  <a:schemeClr val="tx1"/>
                </a:solidFill>
                <a:latin typeface="Calibri" panose="020F0502020204030204" pitchFamily="34" charset="0"/>
                <a:cs typeface="Calibri" panose="020F0502020204030204" pitchFamily="34" charset="0"/>
              </a:rPr>
              <a:t> </a:t>
            </a:r>
            <a:r>
              <a:rPr lang="ar-JO" altLang="en-US" sz="2400" dirty="0">
                <a:solidFill>
                  <a:schemeClr val="tx1"/>
                </a:solidFill>
                <a:latin typeface="Calibri" panose="020F0502020204030204" pitchFamily="34" charset="0"/>
                <a:cs typeface="Calibri" panose="020F0502020204030204" pitchFamily="34" charset="0"/>
              </a:rPr>
              <a:t>؟</a:t>
            </a:r>
            <a:r>
              <a:rPr kumimoji="0" lang="en-US" altLang="en-US" sz="600" i="0" u="none" strike="noStrike" cap="none" normalizeH="0" baseline="0" dirty="0">
                <a:ln>
                  <a:noFill/>
                </a:ln>
                <a:solidFill>
                  <a:schemeClr val="tx1"/>
                </a:solidFill>
                <a:latin typeface="Calibri" panose="020F0502020204030204" pitchFamily="34" charset="0"/>
                <a:cs typeface="Calibri" panose="020F0502020204030204" pitchFamily="34" charset="0"/>
              </a:rPr>
              <a:t>     </a:t>
            </a:r>
            <a:endParaRPr kumimoji="0" lang="en-US" altLang="en-US" sz="1800" i="0" u="none" strike="noStrike" cap="none" normalizeH="0" baseline="0" dirty="0">
              <a:ln>
                <a:noFill/>
              </a:ln>
              <a:solidFill>
                <a:schemeClr val="tx1"/>
              </a:solidFill>
              <a:latin typeface="Calibri" panose="020F0502020204030204" pitchFamily="34" charset="0"/>
              <a:cs typeface="Calibri" panose="020F0502020204030204" pitchFamily="34" charset="0"/>
            </a:endParaRPr>
          </a:p>
        </p:txBody>
      </p:sp>
      <p:pic>
        <p:nvPicPr>
          <p:cNvPr id="4" name="Picture 3" descr="A waterfall in a forest&#10;&#10;Description automatically generated with medium confidence">
            <a:extLst>
              <a:ext uri="{FF2B5EF4-FFF2-40B4-BE49-F238E27FC236}">
                <a16:creationId xmlns:a16="http://schemas.microsoft.com/office/drawing/2014/main" id="{C5AF17DE-7DDE-A91D-8327-7F1B096EF7A4}"/>
              </a:ext>
            </a:extLst>
          </p:cNvPr>
          <p:cNvPicPr>
            <a:picLocks noChangeAspect="1"/>
          </p:cNvPicPr>
          <p:nvPr/>
        </p:nvPicPr>
        <p:blipFill>
          <a:blip r:embed="rId3">
            <a:extLst>
              <a:ext uri="{BEBA8EAE-BF5A-486C-A8C5-ECC9F3942E4B}">
                <a14:imgProps xmlns:a14="http://schemas.microsoft.com/office/drawing/2010/main">
                  <a14:imgLayer r:embed="rId4">
                    <a14:imgEffect>
                      <a14:artisticMarker/>
                    </a14:imgEffect>
                  </a14:imgLayer>
                </a14:imgProps>
              </a:ext>
              <a:ext uri="{837473B0-CC2E-450A-ABE3-18F120FF3D39}">
                <a1611:picAttrSrcUrl xmlns:a1611="http://schemas.microsoft.com/office/drawing/2016/11/main" r:id="rId5"/>
              </a:ext>
            </a:extLst>
          </a:blip>
          <a:stretch>
            <a:fillRect/>
          </a:stretch>
        </p:blipFill>
        <p:spPr>
          <a:xfrm>
            <a:off x="5819112" y="3403158"/>
            <a:ext cx="2610512" cy="1740341"/>
          </a:xfrm>
          <a:prstGeom prst="roundRect">
            <a:avLst>
              <a:gd name="adj" fmla="val 16667"/>
            </a:avLst>
          </a:prstGeom>
          <a:ln>
            <a:noFill/>
          </a:ln>
          <a:effectLst>
            <a:glow rad="63500">
              <a:schemeClr val="accent2">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a:extLst>
              <a:ext uri="{FF2B5EF4-FFF2-40B4-BE49-F238E27FC236}">
                <a16:creationId xmlns:a16="http://schemas.microsoft.com/office/drawing/2014/main" id="{DF60BCE2-121A-EBC6-BABE-48406373C589}"/>
              </a:ext>
            </a:extLst>
          </p:cNvPr>
          <p:cNvSpPr txBox="1"/>
          <p:nvPr/>
        </p:nvSpPr>
        <p:spPr>
          <a:xfrm>
            <a:off x="5941212" y="5388954"/>
            <a:ext cx="2488411" cy="369332"/>
          </a:xfrm>
          <a:prstGeom prst="rect">
            <a:avLst/>
          </a:prstGeom>
          <a:noFill/>
          <a:effectLst>
            <a:glow rad="63500">
              <a:schemeClr val="accent2">
                <a:satMod val="175000"/>
                <a:alpha val="40000"/>
              </a:schemeClr>
            </a:glow>
          </a:effectLst>
        </p:spPr>
        <p:txBody>
          <a:bodyPr wrap="square" rtlCol="0">
            <a:spAutoFit/>
          </a:bodyPr>
          <a:lstStyle/>
          <a:p>
            <a:r>
              <a:rPr lang="en-US" sz="900">
                <a:hlinkClick r:id="rId5" tooltip="https://en.wikipedia.org/wiki/Natural_environment"/>
              </a:rPr>
              <a:t>This Photo</a:t>
            </a:r>
            <a:r>
              <a:rPr lang="en-US" sz="900"/>
              <a:t> by Unknown Author is licensed under </a:t>
            </a:r>
            <a:r>
              <a:rPr lang="en-US" sz="900">
                <a:hlinkClick r:id="rId6" tooltip="https://creativecommons.org/licenses/by-sa/3.0/"/>
              </a:rPr>
              <a:t>CC BY-SA</a:t>
            </a:r>
            <a:endParaRPr lang="en-US" sz="90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6"/>
        <p:cNvGrpSpPr/>
        <p:nvPr/>
      </p:nvGrpSpPr>
      <p:grpSpPr>
        <a:xfrm>
          <a:off x="0" y="0"/>
          <a:ext cx="0" cy="0"/>
          <a:chOff x="0" y="0"/>
          <a:chExt cx="0" cy="0"/>
        </a:xfrm>
      </p:grpSpPr>
      <p:sp>
        <p:nvSpPr>
          <p:cNvPr id="1778" name="Google Shape;1778;p45"/>
          <p:cNvSpPr txBox="1">
            <a:spLocks noGrp="1"/>
          </p:cNvSpPr>
          <p:nvPr>
            <p:ph type="subTitle" idx="1"/>
          </p:nvPr>
        </p:nvSpPr>
        <p:spPr>
          <a:xfrm>
            <a:off x="-217136" y="1306064"/>
            <a:ext cx="5780114" cy="2113624"/>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ar-JO" sz="2100" dirty="0">
                <a:solidFill>
                  <a:schemeClr val="accent3">
                    <a:lumMod val="25000"/>
                  </a:schemeClr>
                </a:solidFill>
                <a:latin typeface="Calibri" panose="020F0502020204030204" pitchFamily="34" charset="0"/>
                <a:cs typeface="Calibri" panose="020F0502020204030204" pitchFamily="34" charset="0"/>
              </a:rPr>
              <a:t>الموارد الطبيعية يعبر مصطلح الموارد الطبيعية عن تلك السلع و </a:t>
            </a:r>
            <a:r>
              <a:rPr lang="ar-JO" sz="2100" i="1" dirty="0">
                <a:solidFill>
                  <a:schemeClr val="accent3">
                    <a:lumMod val="25000"/>
                  </a:schemeClr>
                </a:solidFill>
                <a:latin typeface="Calibri" panose="020F0502020204030204" pitchFamily="34" charset="0"/>
                <a:cs typeface="Calibri" panose="020F0502020204030204" pitchFamily="34" charset="0"/>
              </a:rPr>
              <a:t>المو</a:t>
            </a:r>
            <a:r>
              <a:rPr lang="ar-JO" sz="2100" dirty="0">
                <a:solidFill>
                  <a:schemeClr val="accent3">
                    <a:lumMod val="25000"/>
                  </a:schemeClr>
                </a:solidFill>
                <a:latin typeface="Calibri" panose="020F0502020204030204" pitchFamily="34" charset="0"/>
                <a:cs typeface="Calibri" panose="020F0502020204030204" pitchFamily="34" charset="0"/>
              </a:rPr>
              <a:t>ارد الموجودة في الكرة الأرضية بشكل طبيعي ويستفيد منها الانسان في الأنشط اليومية التي يمارسها الانسان بحيث يتم الحصول عليها اما بعملية التنقيب مثل المعادن,أو تكون ظاهرة مثل المياه. و تنقسم الموارد الطبيعية الى قسمين أساسيين, يمثل أحدهما المواردالطبيعية المتجددة أي أنها لا تنضب, والاخر يمثل الموارد الطبيعية  غير المتجددة التي تقل نسبة وجودها عند استخراجها واستعمالها. </a:t>
            </a:r>
            <a:endParaRPr sz="2100" dirty="0">
              <a:solidFill>
                <a:schemeClr val="accent3">
                  <a:lumMod val="25000"/>
                </a:schemeClr>
              </a:solidFill>
              <a:latin typeface="Calibri" panose="020F0502020204030204" pitchFamily="34" charset="0"/>
              <a:cs typeface="Calibri" panose="020F0502020204030204" pitchFamily="34" charset="0"/>
            </a:endParaRPr>
          </a:p>
        </p:txBody>
      </p:sp>
      <p:sp>
        <p:nvSpPr>
          <p:cNvPr id="1779" name="Google Shape;1779;p45"/>
          <p:cNvSpPr/>
          <p:nvPr/>
        </p:nvSpPr>
        <p:spPr>
          <a:xfrm>
            <a:off x="6244829" y="4241250"/>
            <a:ext cx="113297" cy="113774"/>
          </a:xfrm>
          <a:custGeom>
            <a:avLst/>
            <a:gdLst/>
            <a:ahLst/>
            <a:cxnLst/>
            <a:rect l="l" t="t" r="r" b="b"/>
            <a:pathLst>
              <a:path w="2898" h="2910" extrusionOk="0">
                <a:moveTo>
                  <a:pt x="1243" y="1"/>
                </a:moveTo>
                <a:cubicBezTo>
                  <a:pt x="771" y="1"/>
                  <a:pt x="335" y="366"/>
                  <a:pt x="179" y="954"/>
                </a:cubicBezTo>
                <a:cubicBezTo>
                  <a:pt x="1" y="1699"/>
                  <a:pt x="299" y="2488"/>
                  <a:pt x="909" y="2786"/>
                </a:cubicBezTo>
                <a:cubicBezTo>
                  <a:pt x="1079" y="2871"/>
                  <a:pt x="1238" y="2909"/>
                  <a:pt x="1386" y="2909"/>
                </a:cubicBezTo>
                <a:cubicBezTo>
                  <a:pt x="2480" y="2909"/>
                  <a:pt x="2897" y="804"/>
                  <a:pt x="1729" y="135"/>
                </a:cubicBezTo>
                <a:cubicBezTo>
                  <a:pt x="1569" y="44"/>
                  <a:pt x="1404" y="1"/>
                  <a:pt x="12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0" name="Google Shape;1780;p45"/>
          <p:cNvGrpSpPr/>
          <p:nvPr/>
        </p:nvGrpSpPr>
        <p:grpSpPr>
          <a:xfrm>
            <a:off x="7862788" y="2588991"/>
            <a:ext cx="1499536" cy="830697"/>
            <a:chOff x="5092288" y="708025"/>
            <a:chExt cx="3256545" cy="3399408"/>
          </a:xfrm>
        </p:grpSpPr>
        <p:sp>
          <p:nvSpPr>
            <p:cNvPr id="1781" name="Google Shape;1781;p45"/>
            <p:cNvSpPr/>
            <p:nvPr/>
          </p:nvSpPr>
          <p:spPr>
            <a:xfrm>
              <a:off x="7247240" y="1282593"/>
              <a:ext cx="288326" cy="369706"/>
            </a:xfrm>
            <a:custGeom>
              <a:avLst/>
              <a:gdLst/>
              <a:ahLst/>
              <a:cxnLst/>
              <a:rect l="l" t="t" r="r" b="b"/>
              <a:pathLst>
                <a:path w="7375" h="9456" extrusionOk="0">
                  <a:moveTo>
                    <a:pt x="6114" y="0"/>
                  </a:moveTo>
                  <a:cubicBezTo>
                    <a:pt x="5775" y="0"/>
                    <a:pt x="5477" y="172"/>
                    <a:pt x="5215" y="424"/>
                  </a:cubicBezTo>
                  <a:cubicBezTo>
                    <a:pt x="4842" y="781"/>
                    <a:pt x="4544" y="1198"/>
                    <a:pt x="4306" y="1660"/>
                  </a:cubicBezTo>
                  <a:cubicBezTo>
                    <a:pt x="4083" y="2077"/>
                    <a:pt x="3889" y="2494"/>
                    <a:pt x="3606" y="3060"/>
                  </a:cubicBezTo>
                  <a:cubicBezTo>
                    <a:pt x="3442" y="2539"/>
                    <a:pt x="3248" y="2047"/>
                    <a:pt x="2995" y="1571"/>
                  </a:cubicBezTo>
                  <a:cubicBezTo>
                    <a:pt x="2742" y="1064"/>
                    <a:pt x="2369" y="632"/>
                    <a:pt x="1922" y="304"/>
                  </a:cubicBezTo>
                  <a:cubicBezTo>
                    <a:pt x="1681" y="142"/>
                    <a:pt x="1438" y="64"/>
                    <a:pt x="1211" y="64"/>
                  </a:cubicBezTo>
                  <a:cubicBezTo>
                    <a:pt x="792" y="64"/>
                    <a:pt x="427" y="328"/>
                    <a:pt x="224" y="811"/>
                  </a:cubicBezTo>
                  <a:cubicBezTo>
                    <a:pt x="60" y="1213"/>
                    <a:pt x="1" y="1645"/>
                    <a:pt x="60" y="2062"/>
                  </a:cubicBezTo>
                  <a:cubicBezTo>
                    <a:pt x="224" y="3522"/>
                    <a:pt x="611" y="4937"/>
                    <a:pt x="1237" y="6263"/>
                  </a:cubicBezTo>
                  <a:cubicBezTo>
                    <a:pt x="1654" y="7202"/>
                    <a:pt x="2131" y="8126"/>
                    <a:pt x="2831" y="8900"/>
                  </a:cubicBezTo>
                  <a:cubicBezTo>
                    <a:pt x="3161" y="9273"/>
                    <a:pt x="3525" y="9456"/>
                    <a:pt x="3887" y="9456"/>
                  </a:cubicBezTo>
                  <a:cubicBezTo>
                    <a:pt x="4278" y="9456"/>
                    <a:pt x="4666" y="9243"/>
                    <a:pt x="5006" y="8826"/>
                  </a:cubicBezTo>
                  <a:cubicBezTo>
                    <a:pt x="5259" y="8483"/>
                    <a:pt x="5483" y="8126"/>
                    <a:pt x="5662" y="7738"/>
                  </a:cubicBezTo>
                  <a:cubicBezTo>
                    <a:pt x="6273" y="6427"/>
                    <a:pt x="6734" y="5072"/>
                    <a:pt x="7032" y="3671"/>
                  </a:cubicBezTo>
                  <a:cubicBezTo>
                    <a:pt x="7211" y="2807"/>
                    <a:pt x="7375" y="1928"/>
                    <a:pt x="7211" y="1064"/>
                  </a:cubicBezTo>
                  <a:cubicBezTo>
                    <a:pt x="7137" y="602"/>
                    <a:pt x="6913" y="185"/>
                    <a:pt x="6436" y="51"/>
                  </a:cubicBezTo>
                  <a:cubicBezTo>
                    <a:pt x="6325" y="16"/>
                    <a:pt x="6217" y="0"/>
                    <a:pt x="6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5"/>
            <p:cNvSpPr/>
            <p:nvPr/>
          </p:nvSpPr>
          <p:spPr>
            <a:xfrm>
              <a:off x="5487499" y="783412"/>
              <a:ext cx="350096" cy="461702"/>
            </a:xfrm>
            <a:custGeom>
              <a:avLst/>
              <a:gdLst/>
              <a:ahLst/>
              <a:cxnLst/>
              <a:rect l="l" t="t" r="r" b="b"/>
              <a:pathLst>
                <a:path w="8955" h="11809" extrusionOk="0">
                  <a:moveTo>
                    <a:pt x="7396" y="0"/>
                  </a:moveTo>
                  <a:cubicBezTo>
                    <a:pt x="7080" y="0"/>
                    <a:pt x="6749" y="125"/>
                    <a:pt x="6437" y="383"/>
                  </a:cubicBezTo>
                  <a:cubicBezTo>
                    <a:pt x="5900" y="830"/>
                    <a:pt x="5573" y="1426"/>
                    <a:pt x="5290" y="2067"/>
                  </a:cubicBezTo>
                  <a:cubicBezTo>
                    <a:pt x="5051" y="2677"/>
                    <a:pt x="4858" y="3318"/>
                    <a:pt x="4723" y="3974"/>
                  </a:cubicBezTo>
                  <a:cubicBezTo>
                    <a:pt x="4321" y="3333"/>
                    <a:pt x="4023" y="2841"/>
                    <a:pt x="3710" y="2365"/>
                  </a:cubicBezTo>
                  <a:cubicBezTo>
                    <a:pt x="3368" y="1828"/>
                    <a:pt x="2936" y="1352"/>
                    <a:pt x="2444" y="964"/>
                  </a:cubicBezTo>
                  <a:cubicBezTo>
                    <a:pt x="2126" y="708"/>
                    <a:pt x="1786" y="550"/>
                    <a:pt x="1421" y="550"/>
                  </a:cubicBezTo>
                  <a:cubicBezTo>
                    <a:pt x="1256" y="550"/>
                    <a:pt x="1086" y="582"/>
                    <a:pt x="910" y="651"/>
                  </a:cubicBezTo>
                  <a:cubicBezTo>
                    <a:pt x="329" y="875"/>
                    <a:pt x="120" y="1411"/>
                    <a:pt x="75" y="1977"/>
                  </a:cubicBezTo>
                  <a:cubicBezTo>
                    <a:pt x="1" y="3065"/>
                    <a:pt x="299" y="4108"/>
                    <a:pt x="627" y="5136"/>
                  </a:cubicBezTo>
                  <a:cubicBezTo>
                    <a:pt x="1163" y="6804"/>
                    <a:pt x="1908" y="8413"/>
                    <a:pt x="2817" y="9918"/>
                  </a:cubicBezTo>
                  <a:cubicBezTo>
                    <a:pt x="3070" y="10365"/>
                    <a:pt x="3383" y="10797"/>
                    <a:pt x="3740" y="11169"/>
                  </a:cubicBezTo>
                  <a:cubicBezTo>
                    <a:pt x="4167" y="11595"/>
                    <a:pt x="4616" y="11809"/>
                    <a:pt x="5050" y="11809"/>
                  </a:cubicBezTo>
                  <a:cubicBezTo>
                    <a:pt x="5541" y="11809"/>
                    <a:pt x="6012" y="11536"/>
                    <a:pt x="6407" y="10990"/>
                  </a:cubicBezTo>
                  <a:cubicBezTo>
                    <a:pt x="7167" y="9947"/>
                    <a:pt x="7629" y="8771"/>
                    <a:pt x="8031" y="7564"/>
                  </a:cubicBezTo>
                  <a:cubicBezTo>
                    <a:pt x="8612" y="5866"/>
                    <a:pt x="8910" y="4093"/>
                    <a:pt x="8939" y="2305"/>
                  </a:cubicBezTo>
                  <a:cubicBezTo>
                    <a:pt x="8954" y="1784"/>
                    <a:pt x="8835" y="1262"/>
                    <a:pt x="8582" y="800"/>
                  </a:cubicBezTo>
                  <a:cubicBezTo>
                    <a:pt x="8297" y="275"/>
                    <a:pt x="7864" y="0"/>
                    <a:pt x="73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5"/>
            <p:cNvSpPr/>
            <p:nvPr/>
          </p:nvSpPr>
          <p:spPr>
            <a:xfrm>
              <a:off x="5228685" y="1574861"/>
              <a:ext cx="485208" cy="599247"/>
            </a:xfrm>
            <a:custGeom>
              <a:avLst/>
              <a:gdLst/>
              <a:ahLst/>
              <a:cxnLst/>
              <a:rect l="l" t="t" r="r" b="b"/>
              <a:pathLst>
                <a:path w="12411" h="15327" extrusionOk="0">
                  <a:moveTo>
                    <a:pt x="11237" y="1"/>
                  </a:moveTo>
                  <a:cubicBezTo>
                    <a:pt x="11127" y="1"/>
                    <a:pt x="11011" y="18"/>
                    <a:pt x="10890" y="54"/>
                  </a:cubicBezTo>
                  <a:cubicBezTo>
                    <a:pt x="10578" y="158"/>
                    <a:pt x="10295" y="322"/>
                    <a:pt x="10056" y="560"/>
                  </a:cubicBezTo>
                  <a:cubicBezTo>
                    <a:pt x="9565" y="992"/>
                    <a:pt x="9133" y="1514"/>
                    <a:pt x="8775" y="2065"/>
                  </a:cubicBezTo>
                  <a:cubicBezTo>
                    <a:pt x="8686" y="2199"/>
                    <a:pt x="8611" y="2363"/>
                    <a:pt x="8447" y="2422"/>
                  </a:cubicBezTo>
                  <a:cubicBezTo>
                    <a:pt x="7792" y="2705"/>
                    <a:pt x="7151" y="3048"/>
                    <a:pt x="6540" y="3420"/>
                  </a:cubicBezTo>
                  <a:cubicBezTo>
                    <a:pt x="6436" y="3331"/>
                    <a:pt x="6391" y="3197"/>
                    <a:pt x="6406" y="3063"/>
                  </a:cubicBezTo>
                  <a:cubicBezTo>
                    <a:pt x="6421" y="2661"/>
                    <a:pt x="6287" y="2258"/>
                    <a:pt x="6049" y="1931"/>
                  </a:cubicBezTo>
                  <a:cubicBezTo>
                    <a:pt x="5866" y="1660"/>
                    <a:pt x="5572" y="1521"/>
                    <a:pt x="5276" y="1521"/>
                  </a:cubicBezTo>
                  <a:cubicBezTo>
                    <a:pt x="5019" y="1521"/>
                    <a:pt x="4761" y="1626"/>
                    <a:pt x="4574" y="1841"/>
                  </a:cubicBezTo>
                  <a:cubicBezTo>
                    <a:pt x="4350" y="2095"/>
                    <a:pt x="4187" y="2393"/>
                    <a:pt x="4112" y="2705"/>
                  </a:cubicBezTo>
                  <a:cubicBezTo>
                    <a:pt x="3933" y="3495"/>
                    <a:pt x="3918" y="4314"/>
                    <a:pt x="4052" y="5119"/>
                  </a:cubicBezTo>
                  <a:cubicBezTo>
                    <a:pt x="4097" y="5357"/>
                    <a:pt x="4142" y="5581"/>
                    <a:pt x="3963" y="5789"/>
                  </a:cubicBezTo>
                  <a:cubicBezTo>
                    <a:pt x="3471" y="6370"/>
                    <a:pt x="3025" y="6981"/>
                    <a:pt x="2622" y="7607"/>
                  </a:cubicBezTo>
                  <a:cubicBezTo>
                    <a:pt x="2552" y="7720"/>
                    <a:pt x="2488" y="7769"/>
                    <a:pt x="2426" y="7769"/>
                  </a:cubicBezTo>
                  <a:cubicBezTo>
                    <a:pt x="2357" y="7769"/>
                    <a:pt x="2291" y="7708"/>
                    <a:pt x="2220" y="7607"/>
                  </a:cubicBezTo>
                  <a:cubicBezTo>
                    <a:pt x="2056" y="7383"/>
                    <a:pt x="1848" y="7190"/>
                    <a:pt x="1609" y="7055"/>
                  </a:cubicBezTo>
                  <a:cubicBezTo>
                    <a:pt x="1436" y="6948"/>
                    <a:pt x="1250" y="6899"/>
                    <a:pt x="1069" y="6899"/>
                  </a:cubicBezTo>
                  <a:cubicBezTo>
                    <a:pt x="547" y="6899"/>
                    <a:pt x="63" y="7304"/>
                    <a:pt x="30" y="7890"/>
                  </a:cubicBezTo>
                  <a:cubicBezTo>
                    <a:pt x="0" y="8173"/>
                    <a:pt x="30" y="8471"/>
                    <a:pt x="120" y="8754"/>
                  </a:cubicBezTo>
                  <a:cubicBezTo>
                    <a:pt x="269" y="9275"/>
                    <a:pt x="537" y="9737"/>
                    <a:pt x="909" y="10124"/>
                  </a:cubicBezTo>
                  <a:cubicBezTo>
                    <a:pt x="1118" y="10333"/>
                    <a:pt x="1177" y="10661"/>
                    <a:pt x="1043" y="10929"/>
                  </a:cubicBezTo>
                  <a:cubicBezTo>
                    <a:pt x="641" y="11987"/>
                    <a:pt x="388" y="13104"/>
                    <a:pt x="283" y="14236"/>
                  </a:cubicBezTo>
                  <a:cubicBezTo>
                    <a:pt x="254" y="14430"/>
                    <a:pt x="254" y="14609"/>
                    <a:pt x="283" y="14787"/>
                  </a:cubicBezTo>
                  <a:cubicBezTo>
                    <a:pt x="313" y="15070"/>
                    <a:pt x="552" y="15294"/>
                    <a:pt x="835" y="15324"/>
                  </a:cubicBezTo>
                  <a:cubicBezTo>
                    <a:pt x="855" y="15326"/>
                    <a:pt x="875" y="15327"/>
                    <a:pt x="895" y="15327"/>
                  </a:cubicBezTo>
                  <a:cubicBezTo>
                    <a:pt x="1170" y="15327"/>
                    <a:pt x="1423" y="15140"/>
                    <a:pt x="1520" y="14862"/>
                  </a:cubicBezTo>
                  <a:cubicBezTo>
                    <a:pt x="1550" y="14683"/>
                    <a:pt x="1580" y="14504"/>
                    <a:pt x="1594" y="14325"/>
                  </a:cubicBezTo>
                  <a:cubicBezTo>
                    <a:pt x="1684" y="13595"/>
                    <a:pt x="1818" y="12866"/>
                    <a:pt x="2012" y="12150"/>
                  </a:cubicBezTo>
                  <a:cubicBezTo>
                    <a:pt x="2089" y="11906"/>
                    <a:pt x="2199" y="11784"/>
                    <a:pt x="2420" y="11784"/>
                  </a:cubicBezTo>
                  <a:cubicBezTo>
                    <a:pt x="2455" y="11784"/>
                    <a:pt x="2492" y="11787"/>
                    <a:pt x="2533" y="11793"/>
                  </a:cubicBezTo>
                  <a:cubicBezTo>
                    <a:pt x="2667" y="11823"/>
                    <a:pt x="2816" y="11823"/>
                    <a:pt x="2965" y="11823"/>
                  </a:cubicBezTo>
                  <a:cubicBezTo>
                    <a:pt x="3561" y="11793"/>
                    <a:pt x="4127" y="11689"/>
                    <a:pt x="4619" y="11301"/>
                  </a:cubicBezTo>
                  <a:cubicBezTo>
                    <a:pt x="4887" y="11123"/>
                    <a:pt x="5021" y="10795"/>
                    <a:pt x="4946" y="10482"/>
                  </a:cubicBezTo>
                  <a:cubicBezTo>
                    <a:pt x="4887" y="10169"/>
                    <a:pt x="4648" y="9916"/>
                    <a:pt x="4350" y="9826"/>
                  </a:cubicBezTo>
                  <a:cubicBezTo>
                    <a:pt x="4149" y="9759"/>
                    <a:pt x="3940" y="9726"/>
                    <a:pt x="3735" y="9726"/>
                  </a:cubicBezTo>
                  <a:cubicBezTo>
                    <a:pt x="3666" y="9726"/>
                    <a:pt x="3598" y="9730"/>
                    <a:pt x="3531" y="9737"/>
                  </a:cubicBezTo>
                  <a:cubicBezTo>
                    <a:pt x="3426" y="9747"/>
                    <a:pt x="3327" y="9787"/>
                    <a:pt x="3226" y="9787"/>
                  </a:cubicBezTo>
                  <a:cubicBezTo>
                    <a:pt x="3170" y="9787"/>
                    <a:pt x="3113" y="9774"/>
                    <a:pt x="3054" y="9737"/>
                  </a:cubicBezTo>
                  <a:cubicBezTo>
                    <a:pt x="3039" y="9692"/>
                    <a:pt x="3025" y="9663"/>
                    <a:pt x="3039" y="9633"/>
                  </a:cubicBezTo>
                  <a:cubicBezTo>
                    <a:pt x="3367" y="8888"/>
                    <a:pt x="3784" y="8188"/>
                    <a:pt x="4276" y="7547"/>
                  </a:cubicBezTo>
                  <a:cubicBezTo>
                    <a:pt x="4348" y="7438"/>
                    <a:pt x="4443" y="7396"/>
                    <a:pt x="4546" y="7396"/>
                  </a:cubicBezTo>
                  <a:cubicBezTo>
                    <a:pt x="4612" y="7396"/>
                    <a:pt x="4683" y="7414"/>
                    <a:pt x="4753" y="7443"/>
                  </a:cubicBezTo>
                  <a:cubicBezTo>
                    <a:pt x="5155" y="7592"/>
                    <a:pt x="5557" y="7696"/>
                    <a:pt x="5974" y="7771"/>
                  </a:cubicBezTo>
                  <a:cubicBezTo>
                    <a:pt x="6244" y="7828"/>
                    <a:pt x="6519" y="7861"/>
                    <a:pt x="6793" y="7861"/>
                  </a:cubicBezTo>
                  <a:cubicBezTo>
                    <a:pt x="6943" y="7861"/>
                    <a:pt x="7093" y="7851"/>
                    <a:pt x="7241" y="7830"/>
                  </a:cubicBezTo>
                  <a:cubicBezTo>
                    <a:pt x="7553" y="7785"/>
                    <a:pt x="7822" y="7562"/>
                    <a:pt x="7926" y="7264"/>
                  </a:cubicBezTo>
                  <a:cubicBezTo>
                    <a:pt x="8015" y="6951"/>
                    <a:pt x="7926" y="6623"/>
                    <a:pt x="7688" y="6400"/>
                  </a:cubicBezTo>
                  <a:cubicBezTo>
                    <a:pt x="7464" y="6162"/>
                    <a:pt x="7166" y="5983"/>
                    <a:pt x="6838" y="5908"/>
                  </a:cubicBezTo>
                  <a:cubicBezTo>
                    <a:pt x="6555" y="5834"/>
                    <a:pt x="6257" y="5759"/>
                    <a:pt x="5915" y="5670"/>
                  </a:cubicBezTo>
                  <a:cubicBezTo>
                    <a:pt x="6630" y="4940"/>
                    <a:pt x="7479" y="4329"/>
                    <a:pt x="8403" y="3867"/>
                  </a:cubicBezTo>
                  <a:cubicBezTo>
                    <a:pt x="8513" y="3792"/>
                    <a:pt x="8640" y="3755"/>
                    <a:pt x="8765" y="3755"/>
                  </a:cubicBezTo>
                  <a:cubicBezTo>
                    <a:pt x="8959" y="3755"/>
                    <a:pt x="9149" y="3844"/>
                    <a:pt x="9267" y="4016"/>
                  </a:cubicBezTo>
                  <a:cubicBezTo>
                    <a:pt x="9758" y="4523"/>
                    <a:pt x="10414" y="4851"/>
                    <a:pt x="11114" y="4955"/>
                  </a:cubicBezTo>
                  <a:cubicBezTo>
                    <a:pt x="11192" y="4967"/>
                    <a:pt x="11270" y="4973"/>
                    <a:pt x="11345" y="4973"/>
                  </a:cubicBezTo>
                  <a:cubicBezTo>
                    <a:pt x="11741" y="4973"/>
                    <a:pt x="12079" y="4811"/>
                    <a:pt x="12216" y="4523"/>
                  </a:cubicBezTo>
                  <a:cubicBezTo>
                    <a:pt x="12410" y="4106"/>
                    <a:pt x="12246" y="3748"/>
                    <a:pt x="11993" y="3406"/>
                  </a:cubicBezTo>
                  <a:cubicBezTo>
                    <a:pt x="11933" y="3331"/>
                    <a:pt x="11874" y="3257"/>
                    <a:pt x="11814" y="3212"/>
                  </a:cubicBezTo>
                  <a:cubicBezTo>
                    <a:pt x="11665" y="3078"/>
                    <a:pt x="11516" y="2974"/>
                    <a:pt x="11367" y="2869"/>
                  </a:cubicBezTo>
                  <a:cubicBezTo>
                    <a:pt x="11114" y="2720"/>
                    <a:pt x="11144" y="2586"/>
                    <a:pt x="11337" y="2407"/>
                  </a:cubicBezTo>
                  <a:cubicBezTo>
                    <a:pt x="11412" y="2333"/>
                    <a:pt x="11501" y="2258"/>
                    <a:pt x="11561" y="2169"/>
                  </a:cubicBezTo>
                  <a:cubicBezTo>
                    <a:pt x="11844" y="1886"/>
                    <a:pt x="12038" y="1514"/>
                    <a:pt x="12112" y="1111"/>
                  </a:cubicBezTo>
                  <a:cubicBezTo>
                    <a:pt x="12212" y="462"/>
                    <a:pt x="11809" y="1"/>
                    <a:pt x="11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5"/>
            <p:cNvSpPr/>
            <p:nvPr/>
          </p:nvSpPr>
          <p:spPr>
            <a:xfrm>
              <a:off x="7864211" y="1574861"/>
              <a:ext cx="484622" cy="599247"/>
            </a:xfrm>
            <a:custGeom>
              <a:avLst/>
              <a:gdLst/>
              <a:ahLst/>
              <a:cxnLst/>
              <a:rect l="l" t="t" r="r" b="b"/>
              <a:pathLst>
                <a:path w="12396" h="15327" extrusionOk="0">
                  <a:moveTo>
                    <a:pt x="1159" y="1"/>
                  </a:moveTo>
                  <a:cubicBezTo>
                    <a:pt x="587" y="1"/>
                    <a:pt x="184" y="462"/>
                    <a:pt x="283" y="1111"/>
                  </a:cubicBezTo>
                  <a:cubicBezTo>
                    <a:pt x="358" y="1514"/>
                    <a:pt x="552" y="1886"/>
                    <a:pt x="820" y="2169"/>
                  </a:cubicBezTo>
                  <a:cubicBezTo>
                    <a:pt x="894" y="2258"/>
                    <a:pt x="984" y="2333"/>
                    <a:pt x="1073" y="2407"/>
                  </a:cubicBezTo>
                  <a:cubicBezTo>
                    <a:pt x="1267" y="2586"/>
                    <a:pt x="1297" y="2720"/>
                    <a:pt x="1043" y="2869"/>
                  </a:cubicBezTo>
                  <a:cubicBezTo>
                    <a:pt x="879" y="2974"/>
                    <a:pt x="730" y="3078"/>
                    <a:pt x="596" y="3197"/>
                  </a:cubicBezTo>
                  <a:cubicBezTo>
                    <a:pt x="522" y="3257"/>
                    <a:pt x="462" y="3331"/>
                    <a:pt x="418" y="3406"/>
                  </a:cubicBezTo>
                  <a:cubicBezTo>
                    <a:pt x="149" y="3733"/>
                    <a:pt x="0" y="4106"/>
                    <a:pt x="194" y="4523"/>
                  </a:cubicBezTo>
                  <a:cubicBezTo>
                    <a:pt x="328" y="4803"/>
                    <a:pt x="642" y="4964"/>
                    <a:pt x="1030" y="4964"/>
                  </a:cubicBezTo>
                  <a:cubicBezTo>
                    <a:pt x="1115" y="4964"/>
                    <a:pt x="1205" y="4956"/>
                    <a:pt x="1297" y="4940"/>
                  </a:cubicBezTo>
                  <a:cubicBezTo>
                    <a:pt x="1997" y="4851"/>
                    <a:pt x="2637" y="4523"/>
                    <a:pt x="3129" y="4016"/>
                  </a:cubicBezTo>
                  <a:cubicBezTo>
                    <a:pt x="3256" y="3844"/>
                    <a:pt x="3449" y="3755"/>
                    <a:pt x="3645" y="3755"/>
                  </a:cubicBezTo>
                  <a:cubicBezTo>
                    <a:pt x="3770" y="3755"/>
                    <a:pt x="3897" y="3792"/>
                    <a:pt x="4008" y="3867"/>
                  </a:cubicBezTo>
                  <a:cubicBezTo>
                    <a:pt x="4932" y="4329"/>
                    <a:pt x="5766" y="4940"/>
                    <a:pt x="6496" y="5670"/>
                  </a:cubicBezTo>
                  <a:cubicBezTo>
                    <a:pt x="6138" y="5759"/>
                    <a:pt x="5855" y="5834"/>
                    <a:pt x="5557" y="5908"/>
                  </a:cubicBezTo>
                  <a:cubicBezTo>
                    <a:pt x="5229" y="5983"/>
                    <a:pt x="4946" y="6162"/>
                    <a:pt x="4723" y="6400"/>
                  </a:cubicBezTo>
                  <a:cubicBezTo>
                    <a:pt x="4485" y="6623"/>
                    <a:pt x="4395" y="6951"/>
                    <a:pt x="4485" y="7264"/>
                  </a:cubicBezTo>
                  <a:cubicBezTo>
                    <a:pt x="4574" y="7562"/>
                    <a:pt x="4842" y="7785"/>
                    <a:pt x="5170" y="7815"/>
                  </a:cubicBezTo>
                  <a:cubicBezTo>
                    <a:pt x="5332" y="7844"/>
                    <a:pt x="5495" y="7857"/>
                    <a:pt x="5658" y="7857"/>
                  </a:cubicBezTo>
                  <a:cubicBezTo>
                    <a:pt x="5912" y="7857"/>
                    <a:pt x="6167" y="7825"/>
                    <a:pt x="6421" y="7771"/>
                  </a:cubicBezTo>
                  <a:cubicBezTo>
                    <a:pt x="6838" y="7696"/>
                    <a:pt x="7241" y="7592"/>
                    <a:pt x="7643" y="7443"/>
                  </a:cubicBezTo>
                  <a:cubicBezTo>
                    <a:pt x="7723" y="7412"/>
                    <a:pt x="7798" y="7392"/>
                    <a:pt x="7867" y="7392"/>
                  </a:cubicBezTo>
                  <a:cubicBezTo>
                    <a:pt x="7967" y="7392"/>
                    <a:pt x="8056" y="7433"/>
                    <a:pt x="8135" y="7547"/>
                  </a:cubicBezTo>
                  <a:cubicBezTo>
                    <a:pt x="8626" y="8188"/>
                    <a:pt x="9028" y="8888"/>
                    <a:pt x="9356" y="9618"/>
                  </a:cubicBezTo>
                  <a:cubicBezTo>
                    <a:pt x="9371" y="9648"/>
                    <a:pt x="9356" y="9692"/>
                    <a:pt x="9341" y="9737"/>
                  </a:cubicBezTo>
                  <a:cubicBezTo>
                    <a:pt x="9288" y="9774"/>
                    <a:pt x="9233" y="9787"/>
                    <a:pt x="9177" y="9787"/>
                  </a:cubicBezTo>
                  <a:cubicBezTo>
                    <a:pt x="9077" y="9787"/>
                    <a:pt x="8975" y="9747"/>
                    <a:pt x="8879" y="9737"/>
                  </a:cubicBezTo>
                  <a:cubicBezTo>
                    <a:pt x="8809" y="9730"/>
                    <a:pt x="8738" y="9726"/>
                    <a:pt x="8668" y="9726"/>
                  </a:cubicBezTo>
                  <a:cubicBezTo>
                    <a:pt x="8457" y="9726"/>
                    <a:pt x="8250" y="9759"/>
                    <a:pt x="8060" y="9826"/>
                  </a:cubicBezTo>
                  <a:cubicBezTo>
                    <a:pt x="7747" y="9916"/>
                    <a:pt x="7509" y="10169"/>
                    <a:pt x="7464" y="10482"/>
                  </a:cubicBezTo>
                  <a:cubicBezTo>
                    <a:pt x="7390" y="10795"/>
                    <a:pt x="7524" y="11123"/>
                    <a:pt x="7792" y="11301"/>
                  </a:cubicBezTo>
                  <a:cubicBezTo>
                    <a:pt x="8269" y="11689"/>
                    <a:pt x="8835" y="11793"/>
                    <a:pt x="9431" y="11823"/>
                  </a:cubicBezTo>
                  <a:cubicBezTo>
                    <a:pt x="9580" y="11823"/>
                    <a:pt x="9729" y="11823"/>
                    <a:pt x="9878" y="11793"/>
                  </a:cubicBezTo>
                  <a:cubicBezTo>
                    <a:pt x="9916" y="11787"/>
                    <a:pt x="9952" y="11784"/>
                    <a:pt x="9986" y="11784"/>
                  </a:cubicBezTo>
                  <a:cubicBezTo>
                    <a:pt x="10200" y="11784"/>
                    <a:pt x="10320" y="11906"/>
                    <a:pt x="10384" y="12150"/>
                  </a:cubicBezTo>
                  <a:cubicBezTo>
                    <a:pt x="10578" y="12866"/>
                    <a:pt x="10712" y="13595"/>
                    <a:pt x="10801" y="14325"/>
                  </a:cubicBezTo>
                  <a:cubicBezTo>
                    <a:pt x="10801" y="14504"/>
                    <a:pt x="10831" y="14683"/>
                    <a:pt x="10876" y="14862"/>
                  </a:cubicBezTo>
                  <a:cubicBezTo>
                    <a:pt x="10959" y="15140"/>
                    <a:pt x="11211" y="15327"/>
                    <a:pt x="11498" y="15327"/>
                  </a:cubicBezTo>
                  <a:cubicBezTo>
                    <a:pt x="11519" y="15327"/>
                    <a:pt x="11540" y="15326"/>
                    <a:pt x="11561" y="15324"/>
                  </a:cubicBezTo>
                  <a:cubicBezTo>
                    <a:pt x="11844" y="15294"/>
                    <a:pt x="12082" y="15070"/>
                    <a:pt x="12112" y="14787"/>
                  </a:cubicBezTo>
                  <a:cubicBezTo>
                    <a:pt x="12142" y="14609"/>
                    <a:pt x="12142" y="14430"/>
                    <a:pt x="12112" y="14236"/>
                  </a:cubicBezTo>
                  <a:cubicBezTo>
                    <a:pt x="12008" y="13104"/>
                    <a:pt x="11755" y="11987"/>
                    <a:pt x="11352" y="10929"/>
                  </a:cubicBezTo>
                  <a:cubicBezTo>
                    <a:pt x="11218" y="10661"/>
                    <a:pt x="11278" y="10333"/>
                    <a:pt x="11486" y="10124"/>
                  </a:cubicBezTo>
                  <a:cubicBezTo>
                    <a:pt x="11859" y="9737"/>
                    <a:pt x="12127" y="9275"/>
                    <a:pt x="12276" y="8754"/>
                  </a:cubicBezTo>
                  <a:cubicBezTo>
                    <a:pt x="12365" y="8471"/>
                    <a:pt x="12395" y="8173"/>
                    <a:pt x="12365" y="7890"/>
                  </a:cubicBezTo>
                  <a:cubicBezTo>
                    <a:pt x="12332" y="7304"/>
                    <a:pt x="11848" y="6899"/>
                    <a:pt x="11327" y="6899"/>
                  </a:cubicBezTo>
                  <a:cubicBezTo>
                    <a:pt x="11145" y="6899"/>
                    <a:pt x="10959" y="6948"/>
                    <a:pt x="10786" y="7055"/>
                  </a:cubicBezTo>
                  <a:cubicBezTo>
                    <a:pt x="10548" y="7190"/>
                    <a:pt x="10339" y="7383"/>
                    <a:pt x="10175" y="7607"/>
                  </a:cubicBezTo>
                  <a:cubicBezTo>
                    <a:pt x="10105" y="7708"/>
                    <a:pt x="10039" y="7769"/>
                    <a:pt x="9970" y="7769"/>
                  </a:cubicBezTo>
                  <a:cubicBezTo>
                    <a:pt x="9908" y="7769"/>
                    <a:pt x="9844" y="7720"/>
                    <a:pt x="9773" y="7607"/>
                  </a:cubicBezTo>
                  <a:cubicBezTo>
                    <a:pt x="9356" y="6981"/>
                    <a:pt x="8909" y="6370"/>
                    <a:pt x="8432" y="5789"/>
                  </a:cubicBezTo>
                  <a:cubicBezTo>
                    <a:pt x="8254" y="5581"/>
                    <a:pt x="8298" y="5357"/>
                    <a:pt x="8328" y="5119"/>
                  </a:cubicBezTo>
                  <a:cubicBezTo>
                    <a:pt x="8477" y="4314"/>
                    <a:pt x="8462" y="3495"/>
                    <a:pt x="8283" y="2705"/>
                  </a:cubicBezTo>
                  <a:cubicBezTo>
                    <a:pt x="8209" y="2393"/>
                    <a:pt x="8045" y="2095"/>
                    <a:pt x="7822" y="1841"/>
                  </a:cubicBezTo>
                  <a:cubicBezTo>
                    <a:pt x="7634" y="1626"/>
                    <a:pt x="7376" y="1521"/>
                    <a:pt x="7119" y="1521"/>
                  </a:cubicBezTo>
                  <a:cubicBezTo>
                    <a:pt x="6824" y="1521"/>
                    <a:pt x="6530" y="1660"/>
                    <a:pt x="6347" y="1931"/>
                  </a:cubicBezTo>
                  <a:cubicBezTo>
                    <a:pt x="6094" y="2258"/>
                    <a:pt x="5974" y="2661"/>
                    <a:pt x="5989" y="3063"/>
                  </a:cubicBezTo>
                  <a:cubicBezTo>
                    <a:pt x="6004" y="3197"/>
                    <a:pt x="5959" y="3331"/>
                    <a:pt x="5855" y="3420"/>
                  </a:cubicBezTo>
                  <a:cubicBezTo>
                    <a:pt x="5244" y="3048"/>
                    <a:pt x="4604" y="2705"/>
                    <a:pt x="3948" y="2422"/>
                  </a:cubicBezTo>
                  <a:cubicBezTo>
                    <a:pt x="3784" y="2363"/>
                    <a:pt x="3710" y="2199"/>
                    <a:pt x="3621" y="2065"/>
                  </a:cubicBezTo>
                  <a:cubicBezTo>
                    <a:pt x="3263" y="1514"/>
                    <a:pt x="2831" y="992"/>
                    <a:pt x="2339" y="560"/>
                  </a:cubicBezTo>
                  <a:cubicBezTo>
                    <a:pt x="2101" y="322"/>
                    <a:pt x="1818" y="158"/>
                    <a:pt x="1505" y="54"/>
                  </a:cubicBezTo>
                  <a:cubicBezTo>
                    <a:pt x="1385" y="18"/>
                    <a:pt x="1269" y="1"/>
                    <a:pt x="1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5"/>
            <p:cNvSpPr/>
            <p:nvPr/>
          </p:nvSpPr>
          <p:spPr>
            <a:xfrm>
              <a:off x="5296450" y="3562804"/>
              <a:ext cx="435675" cy="352190"/>
            </a:xfrm>
            <a:custGeom>
              <a:avLst/>
              <a:gdLst/>
              <a:ahLst/>
              <a:cxnLst/>
              <a:rect l="l" t="t" r="r" b="b"/>
              <a:pathLst>
                <a:path w="11144" h="9008" extrusionOk="0">
                  <a:moveTo>
                    <a:pt x="1318" y="0"/>
                  </a:moveTo>
                  <a:cubicBezTo>
                    <a:pt x="1286" y="0"/>
                    <a:pt x="1254" y="1"/>
                    <a:pt x="1222" y="2"/>
                  </a:cubicBezTo>
                  <a:cubicBezTo>
                    <a:pt x="447" y="62"/>
                    <a:pt x="0" y="643"/>
                    <a:pt x="164" y="1417"/>
                  </a:cubicBezTo>
                  <a:cubicBezTo>
                    <a:pt x="239" y="1790"/>
                    <a:pt x="432" y="2132"/>
                    <a:pt x="716" y="2401"/>
                  </a:cubicBezTo>
                  <a:cubicBezTo>
                    <a:pt x="1282" y="2997"/>
                    <a:pt x="2012" y="3354"/>
                    <a:pt x="2771" y="3637"/>
                  </a:cubicBezTo>
                  <a:cubicBezTo>
                    <a:pt x="3144" y="3756"/>
                    <a:pt x="3442" y="4054"/>
                    <a:pt x="3576" y="4427"/>
                  </a:cubicBezTo>
                  <a:cubicBezTo>
                    <a:pt x="4514" y="6572"/>
                    <a:pt x="6064" y="8047"/>
                    <a:pt x="8611" y="8807"/>
                  </a:cubicBezTo>
                  <a:cubicBezTo>
                    <a:pt x="9109" y="8943"/>
                    <a:pt x="9628" y="9008"/>
                    <a:pt x="10150" y="9008"/>
                  </a:cubicBezTo>
                  <a:cubicBezTo>
                    <a:pt x="10253" y="9008"/>
                    <a:pt x="10356" y="9005"/>
                    <a:pt x="10459" y="9000"/>
                  </a:cubicBezTo>
                  <a:cubicBezTo>
                    <a:pt x="10468" y="9001"/>
                    <a:pt x="10477" y="9001"/>
                    <a:pt x="10486" y="9001"/>
                  </a:cubicBezTo>
                  <a:cubicBezTo>
                    <a:pt x="10832" y="9001"/>
                    <a:pt x="11129" y="8723"/>
                    <a:pt x="11129" y="8375"/>
                  </a:cubicBezTo>
                  <a:cubicBezTo>
                    <a:pt x="11144" y="8032"/>
                    <a:pt x="10905" y="7749"/>
                    <a:pt x="10578" y="7689"/>
                  </a:cubicBezTo>
                  <a:cubicBezTo>
                    <a:pt x="10369" y="7645"/>
                    <a:pt x="10161" y="7615"/>
                    <a:pt x="9952" y="7585"/>
                  </a:cubicBezTo>
                  <a:cubicBezTo>
                    <a:pt x="7837" y="7332"/>
                    <a:pt x="6302" y="6229"/>
                    <a:pt x="5244" y="4397"/>
                  </a:cubicBezTo>
                  <a:cubicBezTo>
                    <a:pt x="4991" y="3965"/>
                    <a:pt x="4961" y="3831"/>
                    <a:pt x="5349" y="3473"/>
                  </a:cubicBezTo>
                  <a:cubicBezTo>
                    <a:pt x="5945" y="2937"/>
                    <a:pt x="6243" y="2237"/>
                    <a:pt x="6377" y="1462"/>
                  </a:cubicBezTo>
                  <a:cubicBezTo>
                    <a:pt x="6466" y="1105"/>
                    <a:pt x="6287" y="717"/>
                    <a:pt x="5959" y="538"/>
                  </a:cubicBezTo>
                  <a:cubicBezTo>
                    <a:pt x="5832" y="472"/>
                    <a:pt x="5709" y="443"/>
                    <a:pt x="5589" y="443"/>
                  </a:cubicBezTo>
                  <a:cubicBezTo>
                    <a:pt x="5386" y="443"/>
                    <a:pt x="5193" y="527"/>
                    <a:pt x="5006" y="658"/>
                  </a:cubicBezTo>
                  <a:cubicBezTo>
                    <a:pt x="4753" y="851"/>
                    <a:pt x="4544" y="1105"/>
                    <a:pt x="4380" y="1373"/>
                  </a:cubicBezTo>
                  <a:cubicBezTo>
                    <a:pt x="4256" y="1582"/>
                    <a:pt x="4185" y="1682"/>
                    <a:pt x="4103" y="1682"/>
                  </a:cubicBezTo>
                  <a:cubicBezTo>
                    <a:pt x="4027" y="1682"/>
                    <a:pt x="3942" y="1597"/>
                    <a:pt x="3799" y="1432"/>
                  </a:cubicBezTo>
                  <a:cubicBezTo>
                    <a:pt x="3397" y="941"/>
                    <a:pt x="2905" y="524"/>
                    <a:pt x="2339" y="240"/>
                  </a:cubicBezTo>
                  <a:cubicBezTo>
                    <a:pt x="2025" y="77"/>
                    <a:pt x="1673" y="0"/>
                    <a:pt x="1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5"/>
            <p:cNvSpPr/>
            <p:nvPr/>
          </p:nvSpPr>
          <p:spPr>
            <a:xfrm>
              <a:off x="7720363" y="3605479"/>
              <a:ext cx="435675" cy="352190"/>
            </a:xfrm>
            <a:custGeom>
              <a:avLst/>
              <a:gdLst/>
              <a:ahLst/>
              <a:cxnLst/>
              <a:rect l="l" t="t" r="r" b="b"/>
              <a:pathLst>
                <a:path w="11144" h="9008" extrusionOk="0">
                  <a:moveTo>
                    <a:pt x="9826" y="0"/>
                  </a:moveTo>
                  <a:cubicBezTo>
                    <a:pt x="9473" y="0"/>
                    <a:pt x="9134" y="77"/>
                    <a:pt x="8820" y="240"/>
                  </a:cubicBezTo>
                  <a:cubicBezTo>
                    <a:pt x="8239" y="524"/>
                    <a:pt x="7747" y="941"/>
                    <a:pt x="7345" y="1432"/>
                  </a:cubicBezTo>
                  <a:cubicBezTo>
                    <a:pt x="7202" y="1597"/>
                    <a:pt x="7121" y="1682"/>
                    <a:pt x="7047" y="1682"/>
                  </a:cubicBezTo>
                  <a:cubicBezTo>
                    <a:pt x="6967" y="1682"/>
                    <a:pt x="6896" y="1582"/>
                    <a:pt x="6764" y="1373"/>
                  </a:cubicBezTo>
                  <a:cubicBezTo>
                    <a:pt x="6600" y="1105"/>
                    <a:pt x="6391" y="851"/>
                    <a:pt x="6138" y="658"/>
                  </a:cubicBezTo>
                  <a:cubicBezTo>
                    <a:pt x="5951" y="527"/>
                    <a:pt x="5758" y="443"/>
                    <a:pt x="5555" y="443"/>
                  </a:cubicBezTo>
                  <a:cubicBezTo>
                    <a:pt x="5435" y="443"/>
                    <a:pt x="5312" y="472"/>
                    <a:pt x="5185" y="538"/>
                  </a:cubicBezTo>
                  <a:cubicBezTo>
                    <a:pt x="4857" y="717"/>
                    <a:pt x="4678" y="1105"/>
                    <a:pt x="4768" y="1462"/>
                  </a:cubicBezTo>
                  <a:cubicBezTo>
                    <a:pt x="4902" y="2237"/>
                    <a:pt x="5200" y="2937"/>
                    <a:pt x="5781" y="3473"/>
                  </a:cubicBezTo>
                  <a:cubicBezTo>
                    <a:pt x="6198" y="3831"/>
                    <a:pt x="6153" y="3965"/>
                    <a:pt x="5900" y="4397"/>
                  </a:cubicBezTo>
                  <a:cubicBezTo>
                    <a:pt x="4842" y="6229"/>
                    <a:pt x="3293" y="7332"/>
                    <a:pt x="1192" y="7585"/>
                  </a:cubicBezTo>
                  <a:cubicBezTo>
                    <a:pt x="984" y="7615"/>
                    <a:pt x="775" y="7645"/>
                    <a:pt x="567" y="7689"/>
                  </a:cubicBezTo>
                  <a:cubicBezTo>
                    <a:pt x="239" y="7749"/>
                    <a:pt x="0" y="8032"/>
                    <a:pt x="15" y="8375"/>
                  </a:cubicBezTo>
                  <a:cubicBezTo>
                    <a:pt x="15" y="8723"/>
                    <a:pt x="313" y="9001"/>
                    <a:pt x="659" y="9001"/>
                  </a:cubicBezTo>
                  <a:cubicBezTo>
                    <a:pt x="668" y="9001"/>
                    <a:pt x="677" y="9001"/>
                    <a:pt x="686" y="9000"/>
                  </a:cubicBezTo>
                  <a:cubicBezTo>
                    <a:pt x="789" y="9005"/>
                    <a:pt x="891" y="9008"/>
                    <a:pt x="994" y="9008"/>
                  </a:cubicBezTo>
                  <a:cubicBezTo>
                    <a:pt x="1516" y="9008"/>
                    <a:pt x="2035" y="8943"/>
                    <a:pt x="2533" y="8807"/>
                  </a:cubicBezTo>
                  <a:cubicBezTo>
                    <a:pt x="5080" y="8047"/>
                    <a:pt x="6630" y="6572"/>
                    <a:pt x="7568" y="4427"/>
                  </a:cubicBezTo>
                  <a:cubicBezTo>
                    <a:pt x="7702" y="4054"/>
                    <a:pt x="8000" y="3756"/>
                    <a:pt x="8388" y="3637"/>
                  </a:cubicBezTo>
                  <a:cubicBezTo>
                    <a:pt x="9133" y="3354"/>
                    <a:pt x="9878" y="2997"/>
                    <a:pt x="10429" y="2401"/>
                  </a:cubicBezTo>
                  <a:cubicBezTo>
                    <a:pt x="10712" y="2132"/>
                    <a:pt x="10905" y="1790"/>
                    <a:pt x="10995" y="1417"/>
                  </a:cubicBezTo>
                  <a:cubicBezTo>
                    <a:pt x="11144" y="643"/>
                    <a:pt x="10712" y="62"/>
                    <a:pt x="9922" y="2"/>
                  </a:cubicBezTo>
                  <a:cubicBezTo>
                    <a:pt x="9890" y="1"/>
                    <a:pt x="9858" y="0"/>
                    <a:pt x="9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5"/>
            <p:cNvSpPr/>
            <p:nvPr/>
          </p:nvSpPr>
          <p:spPr>
            <a:xfrm>
              <a:off x="6787727" y="708025"/>
              <a:ext cx="162909" cy="190991"/>
            </a:xfrm>
            <a:custGeom>
              <a:avLst/>
              <a:gdLst/>
              <a:ahLst/>
              <a:cxnLst/>
              <a:rect l="l" t="t" r="r" b="b"/>
              <a:pathLst>
                <a:path w="4167" h="4885" extrusionOk="0">
                  <a:moveTo>
                    <a:pt x="2096" y="1"/>
                  </a:moveTo>
                  <a:cubicBezTo>
                    <a:pt x="1961" y="1"/>
                    <a:pt x="1823" y="20"/>
                    <a:pt x="1684" y="59"/>
                  </a:cubicBezTo>
                  <a:cubicBezTo>
                    <a:pt x="686" y="327"/>
                    <a:pt x="0" y="1623"/>
                    <a:pt x="179" y="2905"/>
                  </a:cubicBezTo>
                  <a:cubicBezTo>
                    <a:pt x="365" y="4258"/>
                    <a:pt x="1203" y="4884"/>
                    <a:pt x="2049" y="4884"/>
                  </a:cubicBezTo>
                  <a:cubicBezTo>
                    <a:pt x="3102" y="4884"/>
                    <a:pt x="4167" y="3912"/>
                    <a:pt x="3993" y="2160"/>
                  </a:cubicBezTo>
                  <a:cubicBezTo>
                    <a:pt x="3863" y="910"/>
                    <a:pt x="3038"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5"/>
            <p:cNvSpPr/>
            <p:nvPr/>
          </p:nvSpPr>
          <p:spPr>
            <a:xfrm>
              <a:off x="6067298" y="1535767"/>
              <a:ext cx="177530" cy="178988"/>
            </a:xfrm>
            <a:custGeom>
              <a:avLst/>
              <a:gdLst/>
              <a:ahLst/>
              <a:cxnLst/>
              <a:rect l="l" t="t" r="r" b="b"/>
              <a:pathLst>
                <a:path w="4541" h="4578" extrusionOk="0">
                  <a:moveTo>
                    <a:pt x="1974" y="1"/>
                  </a:moveTo>
                  <a:cubicBezTo>
                    <a:pt x="1240" y="1"/>
                    <a:pt x="544" y="579"/>
                    <a:pt x="298" y="1515"/>
                  </a:cubicBezTo>
                  <a:cubicBezTo>
                    <a:pt x="0" y="2677"/>
                    <a:pt x="477" y="3914"/>
                    <a:pt x="1430" y="4391"/>
                  </a:cubicBezTo>
                  <a:cubicBezTo>
                    <a:pt x="1693" y="4520"/>
                    <a:pt x="1941" y="4578"/>
                    <a:pt x="2169" y="4578"/>
                  </a:cubicBezTo>
                  <a:cubicBezTo>
                    <a:pt x="3894" y="4578"/>
                    <a:pt x="4540" y="1270"/>
                    <a:pt x="2712" y="204"/>
                  </a:cubicBezTo>
                  <a:cubicBezTo>
                    <a:pt x="2472" y="66"/>
                    <a:pt x="2221"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5"/>
            <p:cNvSpPr/>
            <p:nvPr/>
          </p:nvSpPr>
          <p:spPr>
            <a:xfrm>
              <a:off x="8144141" y="2587363"/>
              <a:ext cx="168617" cy="169097"/>
            </a:xfrm>
            <a:custGeom>
              <a:avLst/>
              <a:gdLst/>
              <a:ahLst/>
              <a:cxnLst/>
              <a:rect l="l" t="t" r="r" b="b"/>
              <a:pathLst>
                <a:path w="4313" h="4325" extrusionOk="0">
                  <a:moveTo>
                    <a:pt x="1870" y="1"/>
                  </a:moveTo>
                  <a:cubicBezTo>
                    <a:pt x="1174" y="1"/>
                    <a:pt x="517" y="539"/>
                    <a:pt x="284" y="1417"/>
                  </a:cubicBezTo>
                  <a:cubicBezTo>
                    <a:pt x="1" y="2520"/>
                    <a:pt x="463" y="3696"/>
                    <a:pt x="1357" y="4143"/>
                  </a:cubicBezTo>
                  <a:cubicBezTo>
                    <a:pt x="1608" y="4268"/>
                    <a:pt x="1845" y="4324"/>
                    <a:pt x="2063" y="4324"/>
                  </a:cubicBezTo>
                  <a:cubicBezTo>
                    <a:pt x="3695" y="4324"/>
                    <a:pt x="4312" y="1194"/>
                    <a:pt x="2578" y="196"/>
                  </a:cubicBezTo>
                  <a:cubicBezTo>
                    <a:pt x="2347" y="63"/>
                    <a:pt x="2106" y="1"/>
                    <a:pt x="1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5"/>
            <p:cNvSpPr/>
            <p:nvPr/>
          </p:nvSpPr>
          <p:spPr>
            <a:xfrm>
              <a:off x="5092288" y="2664988"/>
              <a:ext cx="167991" cy="169097"/>
            </a:xfrm>
            <a:custGeom>
              <a:avLst/>
              <a:gdLst/>
              <a:ahLst/>
              <a:cxnLst/>
              <a:rect l="l" t="t" r="r" b="b"/>
              <a:pathLst>
                <a:path w="4297" h="4325" extrusionOk="0">
                  <a:moveTo>
                    <a:pt x="1854" y="1"/>
                  </a:moveTo>
                  <a:cubicBezTo>
                    <a:pt x="1158" y="1"/>
                    <a:pt x="502" y="539"/>
                    <a:pt x="268" y="1417"/>
                  </a:cubicBezTo>
                  <a:cubicBezTo>
                    <a:pt x="0" y="2520"/>
                    <a:pt x="447" y="3696"/>
                    <a:pt x="1356" y="4143"/>
                  </a:cubicBezTo>
                  <a:cubicBezTo>
                    <a:pt x="1606" y="4268"/>
                    <a:pt x="1841" y="4324"/>
                    <a:pt x="2058" y="4324"/>
                  </a:cubicBezTo>
                  <a:cubicBezTo>
                    <a:pt x="3679" y="4324"/>
                    <a:pt x="4297" y="1194"/>
                    <a:pt x="2563" y="196"/>
                  </a:cubicBezTo>
                  <a:cubicBezTo>
                    <a:pt x="2332" y="63"/>
                    <a:pt x="2091" y="1"/>
                    <a:pt x="18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5"/>
            <p:cNvSpPr/>
            <p:nvPr/>
          </p:nvSpPr>
          <p:spPr>
            <a:xfrm>
              <a:off x="7159904" y="834377"/>
              <a:ext cx="113258" cy="114321"/>
            </a:xfrm>
            <a:custGeom>
              <a:avLst/>
              <a:gdLst/>
              <a:ahLst/>
              <a:cxnLst/>
              <a:rect l="l" t="t" r="r" b="b"/>
              <a:pathLst>
                <a:path w="2897" h="2924" extrusionOk="0">
                  <a:moveTo>
                    <a:pt x="1250" y="1"/>
                  </a:moveTo>
                  <a:cubicBezTo>
                    <a:pt x="780" y="1"/>
                    <a:pt x="334" y="369"/>
                    <a:pt x="179" y="969"/>
                  </a:cubicBezTo>
                  <a:cubicBezTo>
                    <a:pt x="0" y="1714"/>
                    <a:pt x="298" y="2488"/>
                    <a:pt x="909" y="2801"/>
                  </a:cubicBezTo>
                  <a:cubicBezTo>
                    <a:pt x="1078" y="2886"/>
                    <a:pt x="1238" y="2924"/>
                    <a:pt x="1385" y="2924"/>
                  </a:cubicBezTo>
                  <a:cubicBezTo>
                    <a:pt x="2480" y="2924"/>
                    <a:pt x="2897" y="817"/>
                    <a:pt x="1728" y="134"/>
                  </a:cubicBezTo>
                  <a:cubicBezTo>
                    <a:pt x="1573" y="43"/>
                    <a:pt x="1410"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5"/>
            <p:cNvSpPr/>
            <p:nvPr/>
          </p:nvSpPr>
          <p:spPr>
            <a:xfrm>
              <a:off x="5477288" y="1852665"/>
              <a:ext cx="2067500" cy="2032601"/>
            </a:xfrm>
            <a:custGeom>
              <a:avLst/>
              <a:gdLst/>
              <a:ahLst/>
              <a:cxnLst/>
              <a:rect l="l" t="t" r="r" b="b"/>
              <a:pathLst>
                <a:path w="52884" h="51988" extrusionOk="0">
                  <a:moveTo>
                    <a:pt x="17842" y="0"/>
                  </a:moveTo>
                  <a:cubicBezTo>
                    <a:pt x="15466" y="0"/>
                    <a:pt x="13133" y="370"/>
                    <a:pt x="10876" y="1260"/>
                  </a:cubicBezTo>
                  <a:cubicBezTo>
                    <a:pt x="5230" y="3495"/>
                    <a:pt x="1908" y="7696"/>
                    <a:pt x="746" y="13611"/>
                  </a:cubicBezTo>
                  <a:cubicBezTo>
                    <a:pt x="1" y="17394"/>
                    <a:pt x="433" y="21104"/>
                    <a:pt x="1580" y="24754"/>
                  </a:cubicBezTo>
                  <a:cubicBezTo>
                    <a:pt x="3040" y="29402"/>
                    <a:pt x="5528" y="33663"/>
                    <a:pt x="8865" y="37223"/>
                  </a:cubicBezTo>
                  <a:cubicBezTo>
                    <a:pt x="11740" y="40337"/>
                    <a:pt x="14809" y="43271"/>
                    <a:pt x="18295" y="45774"/>
                  </a:cubicBezTo>
                  <a:cubicBezTo>
                    <a:pt x="21707" y="48217"/>
                    <a:pt x="25297" y="50333"/>
                    <a:pt x="29334" y="51584"/>
                  </a:cubicBezTo>
                  <a:cubicBezTo>
                    <a:pt x="30020" y="51823"/>
                    <a:pt x="30735" y="51957"/>
                    <a:pt x="31465" y="51987"/>
                  </a:cubicBezTo>
                  <a:cubicBezTo>
                    <a:pt x="31482" y="51987"/>
                    <a:pt x="31500" y="51987"/>
                    <a:pt x="31517" y="51987"/>
                  </a:cubicBezTo>
                  <a:cubicBezTo>
                    <a:pt x="31915" y="51987"/>
                    <a:pt x="32296" y="51825"/>
                    <a:pt x="32582" y="51540"/>
                  </a:cubicBezTo>
                  <a:cubicBezTo>
                    <a:pt x="33059" y="51093"/>
                    <a:pt x="33118" y="50348"/>
                    <a:pt x="32701" y="49841"/>
                  </a:cubicBezTo>
                  <a:cubicBezTo>
                    <a:pt x="32418" y="49469"/>
                    <a:pt x="32075" y="49141"/>
                    <a:pt x="31688" y="48888"/>
                  </a:cubicBezTo>
                  <a:cubicBezTo>
                    <a:pt x="30615" y="48068"/>
                    <a:pt x="29513" y="47294"/>
                    <a:pt x="28366" y="46564"/>
                  </a:cubicBezTo>
                  <a:cubicBezTo>
                    <a:pt x="26116" y="45119"/>
                    <a:pt x="24046" y="43420"/>
                    <a:pt x="21975" y="41737"/>
                  </a:cubicBezTo>
                  <a:cubicBezTo>
                    <a:pt x="21513" y="41365"/>
                    <a:pt x="21081" y="40947"/>
                    <a:pt x="20709" y="40471"/>
                  </a:cubicBezTo>
                  <a:cubicBezTo>
                    <a:pt x="20351" y="39994"/>
                    <a:pt x="20336" y="39562"/>
                    <a:pt x="20649" y="39204"/>
                  </a:cubicBezTo>
                  <a:cubicBezTo>
                    <a:pt x="20821" y="38989"/>
                    <a:pt x="21069" y="38868"/>
                    <a:pt x="21344" y="38868"/>
                  </a:cubicBezTo>
                  <a:cubicBezTo>
                    <a:pt x="21545" y="38868"/>
                    <a:pt x="21761" y="38932"/>
                    <a:pt x="21975" y="39070"/>
                  </a:cubicBezTo>
                  <a:cubicBezTo>
                    <a:pt x="22496" y="39413"/>
                    <a:pt x="22943" y="39785"/>
                    <a:pt x="23405" y="40143"/>
                  </a:cubicBezTo>
                  <a:cubicBezTo>
                    <a:pt x="27040" y="43033"/>
                    <a:pt x="30928" y="45506"/>
                    <a:pt x="34980" y="47726"/>
                  </a:cubicBezTo>
                  <a:cubicBezTo>
                    <a:pt x="35889" y="48247"/>
                    <a:pt x="36843" y="48679"/>
                    <a:pt x="37811" y="49022"/>
                  </a:cubicBezTo>
                  <a:cubicBezTo>
                    <a:pt x="38198" y="49171"/>
                    <a:pt x="38601" y="49275"/>
                    <a:pt x="39018" y="49320"/>
                  </a:cubicBezTo>
                  <a:cubicBezTo>
                    <a:pt x="39078" y="49323"/>
                    <a:pt x="39137" y="49325"/>
                    <a:pt x="39195" y="49325"/>
                  </a:cubicBezTo>
                  <a:cubicBezTo>
                    <a:pt x="39673" y="49325"/>
                    <a:pt x="40091" y="49202"/>
                    <a:pt x="40344" y="48724"/>
                  </a:cubicBezTo>
                  <a:cubicBezTo>
                    <a:pt x="40641" y="48173"/>
                    <a:pt x="40433" y="47756"/>
                    <a:pt x="40120" y="47353"/>
                  </a:cubicBezTo>
                  <a:cubicBezTo>
                    <a:pt x="39867" y="47041"/>
                    <a:pt x="39599" y="46758"/>
                    <a:pt x="39301" y="46504"/>
                  </a:cubicBezTo>
                  <a:cubicBezTo>
                    <a:pt x="37871" y="45283"/>
                    <a:pt x="36425" y="44046"/>
                    <a:pt x="34966" y="42854"/>
                  </a:cubicBezTo>
                  <a:cubicBezTo>
                    <a:pt x="32671" y="40977"/>
                    <a:pt x="30452" y="39026"/>
                    <a:pt x="28277" y="37015"/>
                  </a:cubicBezTo>
                  <a:cubicBezTo>
                    <a:pt x="27919" y="36687"/>
                    <a:pt x="27576" y="36329"/>
                    <a:pt x="27263" y="35942"/>
                  </a:cubicBezTo>
                  <a:cubicBezTo>
                    <a:pt x="26831" y="35406"/>
                    <a:pt x="26831" y="34884"/>
                    <a:pt x="27189" y="34452"/>
                  </a:cubicBezTo>
                  <a:cubicBezTo>
                    <a:pt x="27438" y="34176"/>
                    <a:pt x="27784" y="34030"/>
                    <a:pt x="28131" y="34030"/>
                  </a:cubicBezTo>
                  <a:cubicBezTo>
                    <a:pt x="28346" y="34030"/>
                    <a:pt x="28560" y="34085"/>
                    <a:pt x="28753" y="34199"/>
                  </a:cubicBezTo>
                  <a:cubicBezTo>
                    <a:pt x="29066" y="34378"/>
                    <a:pt x="29364" y="34586"/>
                    <a:pt x="29632" y="34825"/>
                  </a:cubicBezTo>
                  <a:cubicBezTo>
                    <a:pt x="32790" y="37342"/>
                    <a:pt x="35993" y="39771"/>
                    <a:pt x="39450" y="41826"/>
                  </a:cubicBezTo>
                  <a:cubicBezTo>
                    <a:pt x="41520" y="43063"/>
                    <a:pt x="43606" y="44285"/>
                    <a:pt x="45811" y="45283"/>
                  </a:cubicBezTo>
                  <a:cubicBezTo>
                    <a:pt x="46183" y="45461"/>
                    <a:pt x="46586" y="45581"/>
                    <a:pt x="46988" y="45655"/>
                  </a:cubicBezTo>
                  <a:cubicBezTo>
                    <a:pt x="47112" y="45689"/>
                    <a:pt x="47237" y="45705"/>
                    <a:pt x="47360" y="45705"/>
                  </a:cubicBezTo>
                  <a:cubicBezTo>
                    <a:pt x="47783" y="45705"/>
                    <a:pt x="48186" y="45513"/>
                    <a:pt x="48463" y="45178"/>
                  </a:cubicBezTo>
                  <a:cubicBezTo>
                    <a:pt x="48865" y="44717"/>
                    <a:pt x="48820" y="44165"/>
                    <a:pt x="48597" y="43644"/>
                  </a:cubicBezTo>
                  <a:cubicBezTo>
                    <a:pt x="48344" y="43123"/>
                    <a:pt x="47986" y="42661"/>
                    <a:pt x="47539" y="42303"/>
                  </a:cubicBezTo>
                  <a:cubicBezTo>
                    <a:pt x="45468" y="40426"/>
                    <a:pt x="43278" y="38653"/>
                    <a:pt x="41148" y="36851"/>
                  </a:cubicBezTo>
                  <a:cubicBezTo>
                    <a:pt x="38615" y="34691"/>
                    <a:pt x="36202" y="32411"/>
                    <a:pt x="33833" y="30087"/>
                  </a:cubicBezTo>
                  <a:cubicBezTo>
                    <a:pt x="33684" y="29938"/>
                    <a:pt x="33550" y="29789"/>
                    <a:pt x="33416" y="29625"/>
                  </a:cubicBezTo>
                  <a:cubicBezTo>
                    <a:pt x="33044" y="29104"/>
                    <a:pt x="33088" y="28434"/>
                    <a:pt x="33520" y="28076"/>
                  </a:cubicBezTo>
                  <a:cubicBezTo>
                    <a:pt x="33699" y="27916"/>
                    <a:pt x="33878" y="27839"/>
                    <a:pt x="34068" y="27839"/>
                  </a:cubicBezTo>
                  <a:cubicBezTo>
                    <a:pt x="34320" y="27839"/>
                    <a:pt x="34591" y="27976"/>
                    <a:pt x="34906" y="28240"/>
                  </a:cubicBezTo>
                  <a:cubicBezTo>
                    <a:pt x="36232" y="29402"/>
                    <a:pt x="37543" y="30594"/>
                    <a:pt x="38884" y="31741"/>
                  </a:cubicBezTo>
                  <a:cubicBezTo>
                    <a:pt x="41952" y="34378"/>
                    <a:pt x="45126" y="36895"/>
                    <a:pt x="48597" y="38996"/>
                  </a:cubicBezTo>
                  <a:cubicBezTo>
                    <a:pt x="49088" y="39294"/>
                    <a:pt x="49595" y="39547"/>
                    <a:pt x="50116" y="39800"/>
                  </a:cubicBezTo>
                  <a:cubicBezTo>
                    <a:pt x="50459" y="39964"/>
                    <a:pt x="50831" y="40083"/>
                    <a:pt x="51234" y="40113"/>
                  </a:cubicBezTo>
                  <a:cubicBezTo>
                    <a:pt x="51289" y="40118"/>
                    <a:pt x="51342" y="40120"/>
                    <a:pt x="51395" y="40120"/>
                  </a:cubicBezTo>
                  <a:cubicBezTo>
                    <a:pt x="52352" y="40120"/>
                    <a:pt x="52884" y="39361"/>
                    <a:pt x="52545" y="38415"/>
                  </a:cubicBezTo>
                  <a:cubicBezTo>
                    <a:pt x="52411" y="38072"/>
                    <a:pt x="52217" y="37759"/>
                    <a:pt x="51979" y="37476"/>
                  </a:cubicBezTo>
                  <a:cubicBezTo>
                    <a:pt x="51234" y="36538"/>
                    <a:pt x="50399" y="35704"/>
                    <a:pt x="49580" y="34825"/>
                  </a:cubicBezTo>
                  <a:cubicBezTo>
                    <a:pt x="47345" y="32441"/>
                    <a:pt x="45066" y="30102"/>
                    <a:pt x="42831" y="27718"/>
                  </a:cubicBezTo>
                  <a:cubicBezTo>
                    <a:pt x="39777" y="24426"/>
                    <a:pt x="36679" y="21164"/>
                    <a:pt x="34042" y="17529"/>
                  </a:cubicBezTo>
                  <a:cubicBezTo>
                    <a:pt x="32716" y="15696"/>
                    <a:pt x="31450" y="13834"/>
                    <a:pt x="30154" y="11972"/>
                  </a:cubicBezTo>
                  <a:cubicBezTo>
                    <a:pt x="30020" y="11823"/>
                    <a:pt x="29915" y="11614"/>
                    <a:pt x="29900" y="11391"/>
                  </a:cubicBezTo>
                  <a:lnTo>
                    <a:pt x="29900" y="11391"/>
                  </a:lnTo>
                  <a:cubicBezTo>
                    <a:pt x="30228" y="11450"/>
                    <a:pt x="30437" y="11659"/>
                    <a:pt x="30660" y="11793"/>
                  </a:cubicBezTo>
                  <a:cubicBezTo>
                    <a:pt x="32850" y="13208"/>
                    <a:pt x="34995" y="14653"/>
                    <a:pt x="37245" y="15964"/>
                  </a:cubicBezTo>
                  <a:cubicBezTo>
                    <a:pt x="38824" y="16903"/>
                    <a:pt x="40507" y="17678"/>
                    <a:pt x="42250" y="18273"/>
                  </a:cubicBezTo>
                  <a:cubicBezTo>
                    <a:pt x="42548" y="18378"/>
                    <a:pt x="42846" y="18452"/>
                    <a:pt x="43144" y="18527"/>
                  </a:cubicBezTo>
                  <a:cubicBezTo>
                    <a:pt x="43306" y="18568"/>
                    <a:pt x="43463" y="18587"/>
                    <a:pt x="43615" y="18587"/>
                  </a:cubicBezTo>
                  <a:cubicBezTo>
                    <a:pt x="44675" y="18587"/>
                    <a:pt x="45435" y="17637"/>
                    <a:pt x="45304" y="16516"/>
                  </a:cubicBezTo>
                  <a:cubicBezTo>
                    <a:pt x="45230" y="15994"/>
                    <a:pt x="45021" y="15503"/>
                    <a:pt x="44738" y="15070"/>
                  </a:cubicBezTo>
                  <a:cubicBezTo>
                    <a:pt x="43785" y="13536"/>
                    <a:pt x="42563" y="12225"/>
                    <a:pt x="41282" y="10974"/>
                  </a:cubicBezTo>
                  <a:cubicBezTo>
                    <a:pt x="38928" y="8709"/>
                    <a:pt x="36366" y="6653"/>
                    <a:pt x="33640" y="4851"/>
                  </a:cubicBezTo>
                  <a:cubicBezTo>
                    <a:pt x="29781" y="2288"/>
                    <a:pt x="25357" y="679"/>
                    <a:pt x="20753" y="173"/>
                  </a:cubicBezTo>
                  <a:cubicBezTo>
                    <a:pt x="19777" y="61"/>
                    <a:pt x="18806" y="0"/>
                    <a:pt x="178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5"/>
            <p:cNvSpPr/>
            <p:nvPr/>
          </p:nvSpPr>
          <p:spPr>
            <a:xfrm>
              <a:off x="5584484" y="2503818"/>
              <a:ext cx="131633" cy="254251"/>
            </a:xfrm>
            <a:custGeom>
              <a:avLst/>
              <a:gdLst/>
              <a:ahLst/>
              <a:cxnLst/>
              <a:rect l="l" t="t" r="r" b="b"/>
              <a:pathLst>
                <a:path w="3367" h="6503" extrusionOk="0">
                  <a:moveTo>
                    <a:pt x="1730" y="0"/>
                  </a:moveTo>
                  <a:cubicBezTo>
                    <a:pt x="1208" y="0"/>
                    <a:pt x="868" y="425"/>
                    <a:pt x="626" y="947"/>
                  </a:cubicBezTo>
                  <a:cubicBezTo>
                    <a:pt x="507" y="1215"/>
                    <a:pt x="402" y="1498"/>
                    <a:pt x="313" y="1781"/>
                  </a:cubicBezTo>
                  <a:cubicBezTo>
                    <a:pt x="0" y="3107"/>
                    <a:pt x="45" y="4239"/>
                    <a:pt x="477" y="5297"/>
                  </a:cubicBezTo>
                  <a:cubicBezTo>
                    <a:pt x="818" y="6086"/>
                    <a:pt x="1318" y="6503"/>
                    <a:pt x="1873" y="6503"/>
                  </a:cubicBezTo>
                  <a:cubicBezTo>
                    <a:pt x="2020" y="6503"/>
                    <a:pt x="2171" y="6474"/>
                    <a:pt x="2324" y="6414"/>
                  </a:cubicBezTo>
                  <a:cubicBezTo>
                    <a:pt x="3054" y="6116"/>
                    <a:pt x="3367" y="5357"/>
                    <a:pt x="3143" y="4225"/>
                  </a:cubicBezTo>
                  <a:cubicBezTo>
                    <a:pt x="2950" y="3286"/>
                    <a:pt x="2637" y="2377"/>
                    <a:pt x="2756" y="1364"/>
                  </a:cubicBezTo>
                  <a:cubicBezTo>
                    <a:pt x="2831" y="753"/>
                    <a:pt x="2592" y="202"/>
                    <a:pt x="2011" y="38"/>
                  </a:cubicBezTo>
                  <a:cubicBezTo>
                    <a:pt x="1912" y="12"/>
                    <a:pt x="1819" y="0"/>
                    <a:pt x="1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5"/>
            <p:cNvSpPr/>
            <p:nvPr/>
          </p:nvSpPr>
          <p:spPr>
            <a:xfrm>
              <a:off x="5618848" y="2355690"/>
              <a:ext cx="87377" cy="96532"/>
            </a:xfrm>
            <a:custGeom>
              <a:avLst/>
              <a:gdLst/>
              <a:ahLst/>
              <a:cxnLst/>
              <a:rect l="l" t="t" r="r" b="b"/>
              <a:pathLst>
                <a:path w="2235" h="2469" extrusionOk="0">
                  <a:moveTo>
                    <a:pt x="1233" y="1"/>
                  </a:moveTo>
                  <a:cubicBezTo>
                    <a:pt x="1056" y="1"/>
                    <a:pt x="868" y="69"/>
                    <a:pt x="670" y="207"/>
                  </a:cubicBezTo>
                  <a:cubicBezTo>
                    <a:pt x="119" y="609"/>
                    <a:pt x="0" y="1637"/>
                    <a:pt x="417" y="2144"/>
                  </a:cubicBezTo>
                  <a:cubicBezTo>
                    <a:pt x="577" y="2356"/>
                    <a:pt x="820" y="2469"/>
                    <a:pt x="1067" y="2469"/>
                  </a:cubicBezTo>
                  <a:cubicBezTo>
                    <a:pt x="1235" y="2469"/>
                    <a:pt x="1404" y="2417"/>
                    <a:pt x="1549" y="2308"/>
                  </a:cubicBezTo>
                  <a:cubicBezTo>
                    <a:pt x="2086" y="1906"/>
                    <a:pt x="2235" y="848"/>
                    <a:pt x="1832" y="326"/>
                  </a:cubicBezTo>
                  <a:cubicBezTo>
                    <a:pt x="1658" y="110"/>
                    <a:pt x="1455" y="1"/>
                    <a:pt x="12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5"/>
            <p:cNvSpPr/>
            <p:nvPr/>
          </p:nvSpPr>
          <p:spPr>
            <a:xfrm>
              <a:off x="6194824" y="1013742"/>
              <a:ext cx="782252" cy="1110213"/>
            </a:xfrm>
            <a:custGeom>
              <a:avLst/>
              <a:gdLst/>
              <a:ahLst/>
              <a:cxnLst/>
              <a:rect l="l" t="t" r="r" b="b"/>
              <a:pathLst>
                <a:path w="20009" h="28396" extrusionOk="0">
                  <a:moveTo>
                    <a:pt x="10459" y="7598"/>
                  </a:moveTo>
                  <a:cubicBezTo>
                    <a:pt x="10831" y="6407"/>
                    <a:pt x="11248" y="4902"/>
                    <a:pt x="12127" y="3666"/>
                  </a:cubicBezTo>
                  <a:cubicBezTo>
                    <a:pt x="12917" y="2533"/>
                    <a:pt x="14049" y="1312"/>
                    <a:pt x="15435" y="835"/>
                  </a:cubicBezTo>
                  <a:cubicBezTo>
                    <a:pt x="17878" y="1"/>
                    <a:pt x="20008" y="1699"/>
                    <a:pt x="19412" y="4306"/>
                  </a:cubicBezTo>
                  <a:cubicBezTo>
                    <a:pt x="19204" y="5051"/>
                    <a:pt x="18861" y="5751"/>
                    <a:pt x="18384" y="6362"/>
                  </a:cubicBezTo>
                  <a:cubicBezTo>
                    <a:pt x="16656" y="8701"/>
                    <a:pt x="13319" y="10533"/>
                    <a:pt x="10876" y="12068"/>
                  </a:cubicBezTo>
                  <a:cubicBezTo>
                    <a:pt x="10816" y="15330"/>
                    <a:pt x="11487" y="22407"/>
                    <a:pt x="12485" y="26176"/>
                  </a:cubicBezTo>
                  <a:cubicBezTo>
                    <a:pt x="12649" y="26786"/>
                    <a:pt x="13185" y="27948"/>
                    <a:pt x="12366" y="28172"/>
                  </a:cubicBezTo>
                  <a:cubicBezTo>
                    <a:pt x="11457" y="28395"/>
                    <a:pt x="11219" y="26295"/>
                    <a:pt x="11010" y="25178"/>
                  </a:cubicBezTo>
                  <a:cubicBezTo>
                    <a:pt x="10310" y="21453"/>
                    <a:pt x="9729" y="15047"/>
                    <a:pt x="9878" y="11934"/>
                  </a:cubicBezTo>
                  <a:cubicBezTo>
                    <a:pt x="7628" y="11785"/>
                    <a:pt x="5543" y="11189"/>
                    <a:pt x="3606" y="9878"/>
                  </a:cubicBezTo>
                  <a:cubicBezTo>
                    <a:pt x="2235" y="8939"/>
                    <a:pt x="552" y="7613"/>
                    <a:pt x="239" y="5647"/>
                  </a:cubicBezTo>
                  <a:cubicBezTo>
                    <a:pt x="1" y="4247"/>
                    <a:pt x="880" y="3055"/>
                    <a:pt x="2250" y="2682"/>
                  </a:cubicBezTo>
                  <a:cubicBezTo>
                    <a:pt x="5900" y="1654"/>
                    <a:pt x="9342" y="4470"/>
                    <a:pt x="10459" y="75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5"/>
            <p:cNvSpPr/>
            <p:nvPr/>
          </p:nvSpPr>
          <p:spPr>
            <a:xfrm>
              <a:off x="6706176" y="1476774"/>
              <a:ext cx="338445" cy="761893"/>
            </a:xfrm>
            <a:custGeom>
              <a:avLst/>
              <a:gdLst/>
              <a:ahLst/>
              <a:cxnLst/>
              <a:rect l="l" t="t" r="r" b="b"/>
              <a:pathLst>
                <a:path w="8657" h="19487" extrusionOk="0">
                  <a:moveTo>
                    <a:pt x="1222" y="522"/>
                  </a:moveTo>
                  <a:cubicBezTo>
                    <a:pt x="1893" y="179"/>
                    <a:pt x="2504" y="984"/>
                    <a:pt x="2846" y="1386"/>
                  </a:cubicBezTo>
                  <a:cubicBezTo>
                    <a:pt x="3442" y="2131"/>
                    <a:pt x="3889" y="3203"/>
                    <a:pt x="4142" y="4261"/>
                  </a:cubicBezTo>
                  <a:cubicBezTo>
                    <a:pt x="4694" y="3024"/>
                    <a:pt x="5453" y="1058"/>
                    <a:pt x="6630" y="328"/>
                  </a:cubicBezTo>
                  <a:cubicBezTo>
                    <a:pt x="7167" y="0"/>
                    <a:pt x="8120" y="15"/>
                    <a:pt x="8373" y="641"/>
                  </a:cubicBezTo>
                  <a:cubicBezTo>
                    <a:pt x="8656" y="1326"/>
                    <a:pt x="8269" y="2339"/>
                    <a:pt x="7941" y="2875"/>
                  </a:cubicBezTo>
                  <a:cubicBezTo>
                    <a:pt x="7092" y="4261"/>
                    <a:pt x="5424" y="5214"/>
                    <a:pt x="4336" y="6302"/>
                  </a:cubicBezTo>
                  <a:cubicBezTo>
                    <a:pt x="3874" y="9311"/>
                    <a:pt x="3293" y="12633"/>
                    <a:pt x="3457" y="16462"/>
                  </a:cubicBezTo>
                  <a:cubicBezTo>
                    <a:pt x="3487" y="17162"/>
                    <a:pt x="3815" y="19412"/>
                    <a:pt x="2965" y="19442"/>
                  </a:cubicBezTo>
                  <a:cubicBezTo>
                    <a:pt x="2116" y="19486"/>
                    <a:pt x="2146" y="17490"/>
                    <a:pt x="2146" y="16522"/>
                  </a:cubicBezTo>
                  <a:cubicBezTo>
                    <a:pt x="2146" y="13259"/>
                    <a:pt x="2370" y="10801"/>
                    <a:pt x="2965" y="7985"/>
                  </a:cubicBezTo>
                  <a:cubicBezTo>
                    <a:pt x="3055" y="7538"/>
                    <a:pt x="3368" y="6838"/>
                    <a:pt x="3338" y="6496"/>
                  </a:cubicBezTo>
                  <a:cubicBezTo>
                    <a:pt x="3293" y="6198"/>
                    <a:pt x="2667" y="5438"/>
                    <a:pt x="2459" y="5125"/>
                  </a:cubicBezTo>
                  <a:cubicBezTo>
                    <a:pt x="2146" y="4678"/>
                    <a:pt x="1848" y="4231"/>
                    <a:pt x="1580" y="3754"/>
                  </a:cubicBezTo>
                  <a:cubicBezTo>
                    <a:pt x="1073" y="2801"/>
                    <a:pt x="1" y="1147"/>
                    <a:pt x="1222" y="5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5"/>
            <p:cNvSpPr/>
            <p:nvPr/>
          </p:nvSpPr>
          <p:spPr>
            <a:xfrm>
              <a:off x="5862171" y="1840389"/>
              <a:ext cx="2110270" cy="2070486"/>
            </a:xfrm>
            <a:custGeom>
              <a:avLst/>
              <a:gdLst/>
              <a:ahLst/>
              <a:cxnLst/>
              <a:rect l="l" t="t" r="r" b="b"/>
              <a:pathLst>
                <a:path w="53978" h="52957" extrusionOk="0">
                  <a:moveTo>
                    <a:pt x="35691" y="0"/>
                  </a:moveTo>
                  <a:cubicBezTo>
                    <a:pt x="34738" y="0"/>
                    <a:pt x="33753" y="58"/>
                    <a:pt x="32733" y="174"/>
                  </a:cubicBezTo>
                  <a:cubicBezTo>
                    <a:pt x="28040" y="696"/>
                    <a:pt x="23556" y="2319"/>
                    <a:pt x="19623" y="4926"/>
                  </a:cubicBezTo>
                  <a:cubicBezTo>
                    <a:pt x="16867" y="6744"/>
                    <a:pt x="14290" y="8815"/>
                    <a:pt x="11906" y="11109"/>
                  </a:cubicBezTo>
                  <a:cubicBezTo>
                    <a:pt x="10834" y="12152"/>
                    <a:pt x="9448" y="13582"/>
                    <a:pt x="8391" y="15310"/>
                  </a:cubicBezTo>
                  <a:cubicBezTo>
                    <a:pt x="8048" y="15787"/>
                    <a:pt x="7824" y="16353"/>
                    <a:pt x="7735" y="16934"/>
                  </a:cubicBezTo>
                  <a:cubicBezTo>
                    <a:pt x="7646" y="17723"/>
                    <a:pt x="7929" y="18513"/>
                    <a:pt x="8525" y="19049"/>
                  </a:cubicBezTo>
                  <a:cubicBezTo>
                    <a:pt x="8923" y="19383"/>
                    <a:pt x="9415" y="19561"/>
                    <a:pt x="9921" y="19561"/>
                  </a:cubicBezTo>
                  <a:cubicBezTo>
                    <a:pt x="10115" y="19561"/>
                    <a:pt x="10312" y="19535"/>
                    <a:pt x="10506" y="19481"/>
                  </a:cubicBezTo>
                  <a:lnTo>
                    <a:pt x="10655" y="19437"/>
                  </a:lnTo>
                  <a:cubicBezTo>
                    <a:pt x="10908" y="19377"/>
                    <a:pt x="11176" y="19303"/>
                    <a:pt x="11430" y="19228"/>
                  </a:cubicBezTo>
                  <a:cubicBezTo>
                    <a:pt x="13202" y="18617"/>
                    <a:pt x="14916" y="17828"/>
                    <a:pt x="16525" y="16859"/>
                  </a:cubicBezTo>
                  <a:cubicBezTo>
                    <a:pt x="18223" y="15891"/>
                    <a:pt x="19877" y="14818"/>
                    <a:pt x="21471" y="13776"/>
                  </a:cubicBezTo>
                  <a:cubicBezTo>
                    <a:pt x="21515" y="13731"/>
                    <a:pt x="21575" y="13701"/>
                    <a:pt x="21620" y="13671"/>
                  </a:cubicBezTo>
                  <a:lnTo>
                    <a:pt x="21620" y="13671"/>
                  </a:lnTo>
                  <a:cubicBezTo>
                    <a:pt x="20905" y="14938"/>
                    <a:pt x="19847" y="16681"/>
                    <a:pt x="19087" y="17723"/>
                  </a:cubicBezTo>
                  <a:cubicBezTo>
                    <a:pt x="16584" y="21180"/>
                    <a:pt x="13635" y="24353"/>
                    <a:pt x="10774" y="27407"/>
                  </a:cubicBezTo>
                  <a:lnTo>
                    <a:pt x="10342" y="27869"/>
                  </a:lnTo>
                  <a:cubicBezTo>
                    <a:pt x="9180" y="29105"/>
                    <a:pt x="8003" y="30356"/>
                    <a:pt x="6841" y="31563"/>
                  </a:cubicBezTo>
                  <a:cubicBezTo>
                    <a:pt x="5769" y="32680"/>
                    <a:pt x="4666" y="33843"/>
                    <a:pt x="3594" y="34990"/>
                  </a:cubicBezTo>
                  <a:cubicBezTo>
                    <a:pt x="3400" y="35183"/>
                    <a:pt x="3206" y="35392"/>
                    <a:pt x="3027" y="35586"/>
                  </a:cubicBezTo>
                  <a:cubicBezTo>
                    <a:pt x="2387" y="36241"/>
                    <a:pt x="1746" y="36926"/>
                    <a:pt x="1165" y="37671"/>
                  </a:cubicBezTo>
                  <a:cubicBezTo>
                    <a:pt x="897" y="37984"/>
                    <a:pt x="674" y="38356"/>
                    <a:pt x="525" y="38744"/>
                  </a:cubicBezTo>
                  <a:cubicBezTo>
                    <a:pt x="0" y="39875"/>
                    <a:pt x="856" y="41122"/>
                    <a:pt x="2051" y="41122"/>
                  </a:cubicBezTo>
                  <a:cubicBezTo>
                    <a:pt x="2146" y="41122"/>
                    <a:pt x="2243" y="41114"/>
                    <a:pt x="2342" y="41098"/>
                  </a:cubicBezTo>
                  <a:cubicBezTo>
                    <a:pt x="2789" y="41053"/>
                    <a:pt x="3236" y="40919"/>
                    <a:pt x="3638" y="40725"/>
                  </a:cubicBezTo>
                  <a:cubicBezTo>
                    <a:pt x="4145" y="40472"/>
                    <a:pt x="4681" y="40219"/>
                    <a:pt x="5173" y="39906"/>
                  </a:cubicBezTo>
                  <a:cubicBezTo>
                    <a:pt x="8986" y="37597"/>
                    <a:pt x="12413" y="34796"/>
                    <a:pt x="14960" y="32606"/>
                  </a:cubicBezTo>
                  <a:cubicBezTo>
                    <a:pt x="15780" y="31906"/>
                    <a:pt x="16599" y="31191"/>
                    <a:pt x="17374" y="30491"/>
                  </a:cubicBezTo>
                  <a:cubicBezTo>
                    <a:pt x="17895" y="30029"/>
                    <a:pt x="18417" y="29567"/>
                    <a:pt x="18938" y="29120"/>
                  </a:cubicBezTo>
                  <a:cubicBezTo>
                    <a:pt x="19153" y="28926"/>
                    <a:pt x="19320" y="28864"/>
                    <a:pt x="19449" y="28864"/>
                  </a:cubicBezTo>
                  <a:cubicBezTo>
                    <a:pt x="19596" y="28864"/>
                    <a:pt x="19694" y="28945"/>
                    <a:pt x="19757" y="29001"/>
                  </a:cubicBezTo>
                  <a:cubicBezTo>
                    <a:pt x="20249" y="29433"/>
                    <a:pt x="19549" y="30178"/>
                    <a:pt x="19430" y="30297"/>
                  </a:cubicBezTo>
                  <a:cubicBezTo>
                    <a:pt x="16703" y="32993"/>
                    <a:pt x="14573" y="35288"/>
                    <a:pt x="12324" y="37194"/>
                  </a:cubicBezTo>
                  <a:cubicBezTo>
                    <a:pt x="11668" y="37746"/>
                    <a:pt x="11013" y="38297"/>
                    <a:pt x="10357" y="38848"/>
                  </a:cubicBezTo>
                  <a:cubicBezTo>
                    <a:pt x="8882" y="40085"/>
                    <a:pt x="7378" y="41351"/>
                    <a:pt x="5918" y="42662"/>
                  </a:cubicBezTo>
                  <a:cubicBezTo>
                    <a:pt x="5426" y="43079"/>
                    <a:pt x="5039" y="43585"/>
                    <a:pt x="4756" y="44166"/>
                  </a:cubicBezTo>
                  <a:cubicBezTo>
                    <a:pt x="4324" y="45150"/>
                    <a:pt x="4621" y="45820"/>
                    <a:pt x="4949" y="46207"/>
                  </a:cubicBezTo>
                  <a:cubicBezTo>
                    <a:pt x="5324" y="46653"/>
                    <a:pt x="5865" y="46905"/>
                    <a:pt x="6435" y="46905"/>
                  </a:cubicBezTo>
                  <a:cubicBezTo>
                    <a:pt x="6589" y="46905"/>
                    <a:pt x="6745" y="46886"/>
                    <a:pt x="6901" y="46848"/>
                  </a:cubicBezTo>
                  <a:cubicBezTo>
                    <a:pt x="7348" y="46759"/>
                    <a:pt x="7780" y="46625"/>
                    <a:pt x="8182" y="46431"/>
                  </a:cubicBezTo>
                  <a:cubicBezTo>
                    <a:pt x="10372" y="45433"/>
                    <a:pt x="12458" y="44226"/>
                    <a:pt x="14588" y="42960"/>
                  </a:cubicBezTo>
                  <a:cubicBezTo>
                    <a:pt x="18223" y="40785"/>
                    <a:pt x="21620" y="38178"/>
                    <a:pt x="24450" y="35913"/>
                  </a:cubicBezTo>
                  <a:cubicBezTo>
                    <a:pt x="24672" y="35741"/>
                    <a:pt x="25259" y="35173"/>
                    <a:pt x="25691" y="35173"/>
                  </a:cubicBezTo>
                  <a:cubicBezTo>
                    <a:pt x="25783" y="35173"/>
                    <a:pt x="25867" y="35198"/>
                    <a:pt x="25940" y="35258"/>
                  </a:cubicBezTo>
                  <a:cubicBezTo>
                    <a:pt x="26134" y="35407"/>
                    <a:pt x="26223" y="35690"/>
                    <a:pt x="25865" y="36122"/>
                  </a:cubicBezTo>
                  <a:cubicBezTo>
                    <a:pt x="25567" y="36494"/>
                    <a:pt x="25240" y="36837"/>
                    <a:pt x="24897" y="37150"/>
                  </a:cubicBezTo>
                  <a:cubicBezTo>
                    <a:pt x="22856" y="39072"/>
                    <a:pt x="20621" y="41023"/>
                    <a:pt x="18253" y="42960"/>
                  </a:cubicBezTo>
                  <a:cubicBezTo>
                    <a:pt x="16793" y="44166"/>
                    <a:pt x="15333" y="45403"/>
                    <a:pt x="13903" y="46625"/>
                  </a:cubicBezTo>
                  <a:cubicBezTo>
                    <a:pt x="13590" y="46893"/>
                    <a:pt x="13292" y="47206"/>
                    <a:pt x="13024" y="47533"/>
                  </a:cubicBezTo>
                  <a:cubicBezTo>
                    <a:pt x="12517" y="48174"/>
                    <a:pt x="12413" y="48815"/>
                    <a:pt x="12741" y="49425"/>
                  </a:cubicBezTo>
                  <a:cubicBezTo>
                    <a:pt x="13149" y="50204"/>
                    <a:pt x="13896" y="50296"/>
                    <a:pt x="14317" y="50296"/>
                  </a:cubicBezTo>
                  <a:cubicBezTo>
                    <a:pt x="14403" y="50296"/>
                    <a:pt x="14475" y="50292"/>
                    <a:pt x="14528" y="50289"/>
                  </a:cubicBezTo>
                  <a:cubicBezTo>
                    <a:pt x="14990" y="50245"/>
                    <a:pt x="15437" y="50140"/>
                    <a:pt x="15869" y="49977"/>
                  </a:cubicBezTo>
                  <a:cubicBezTo>
                    <a:pt x="16867" y="49619"/>
                    <a:pt x="17851" y="49172"/>
                    <a:pt x="18774" y="48651"/>
                  </a:cubicBezTo>
                  <a:cubicBezTo>
                    <a:pt x="23243" y="46193"/>
                    <a:pt x="27042" y="43690"/>
                    <a:pt x="30409" y="41008"/>
                  </a:cubicBezTo>
                  <a:lnTo>
                    <a:pt x="30603" y="40859"/>
                  </a:lnTo>
                  <a:cubicBezTo>
                    <a:pt x="30990" y="40546"/>
                    <a:pt x="31392" y="40248"/>
                    <a:pt x="31810" y="39965"/>
                  </a:cubicBezTo>
                  <a:cubicBezTo>
                    <a:pt x="31915" y="39892"/>
                    <a:pt x="32047" y="39828"/>
                    <a:pt x="32179" y="39828"/>
                  </a:cubicBezTo>
                  <a:cubicBezTo>
                    <a:pt x="32289" y="39828"/>
                    <a:pt x="32400" y="39873"/>
                    <a:pt x="32495" y="39995"/>
                  </a:cubicBezTo>
                  <a:cubicBezTo>
                    <a:pt x="32584" y="40099"/>
                    <a:pt x="32718" y="40248"/>
                    <a:pt x="32420" y="40666"/>
                  </a:cubicBezTo>
                  <a:cubicBezTo>
                    <a:pt x="32078" y="41098"/>
                    <a:pt x="31675" y="41500"/>
                    <a:pt x="31229" y="41842"/>
                  </a:cubicBezTo>
                  <a:cubicBezTo>
                    <a:pt x="29202" y="43496"/>
                    <a:pt x="27117" y="45209"/>
                    <a:pt x="24882" y="46625"/>
                  </a:cubicBezTo>
                  <a:cubicBezTo>
                    <a:pt x="23765" y="47340"/>
                    <a:pt x="22633" y="48129"/>
                    <a:pt x="21530" y="48978"/>
                  </a:cubicBezTo>
                  <a:cubicBezTo>
                    <a:pt x="21113" y="49276"/>
                    <a:pt x="20726" y="49634"/>
                    <a:pt x="20413" y="50036"/>
                  </a:cubicBezTo>
                  <a:cubicBezTo>
                    <a:pt x="19862" y="50736"/>
                    <a:pt x="19936" y="51734"/>
                    <a:pt x="20577" y="52360"/>
                  </a:cubicBezTo>
                  <a:cubicBezTo>
                    <a:pt x="20938" y="52735"/>
                    <a:pt x="21438" y="52957"/>
                    <a:pt x="21970" y="52957"/>
                  </a:cubicBezTo>
                  <a:cubicBezTo>
                    <a:pt x="21987" y="52957"/>
                    <a:pt x="22005" y="52956"/>
                    <a:pt x="22022" y="52956"/>
                  </a:cubicBezTo>
                  <a:lnTo>
                    <a:pt x="22052" y="52956"/>
                  </a:lnTo>
                  <a:cubicBezTo>
                    <a:pt x="22826" y="52926"/>
                    <a:pt x="23601" y="52792"/>
                    <a:pt x="24346" y="52539"/>
                  </a:cubicBezTo>
                  <a:cubicBezTo>
                    <a:pt x="27921" y="51422"/>
                    <a:pt x="31467" y="49559"/>
                    <a:pt x="35519" y="46654"/>
                  </a:cubicBezTo>
                  <a:cubicBezTo>
                    <a:pt x="38662" y="44390"/>
                    <a:pt x="41687" y="41649"/>
                    <a:pt x="45039" y="38029"/>
                  </a:cubicBezTo>
                  <a:cubicBezTo>
                    <a:pt x="48405" y="34424"/>
                    <a:pt x="50938" y="30088"/>
                    <a:pt x="52428" y="25381"/>
                  </a:cubicBezTo>
                  <a:cubicBezTo>
                    <a:pt x="53709" y="21329"/>
                    <a:pt x="53977" y="17619"/>
                    <a:pt x="53277" y="13999"/>
                  </a:cubicBezTo>
                  <a:cubicBezTo>
                    <a:pt x="52070" y="7831"/>
                    <a:pt x="48554" y="3556"/>
                    <a:pt x="42849" y="1291"/>
                  </a:cubicBezTo>
                  <a:cubicBezTo>
                    <a:pt x="40647" y="431"/>
                    <a:pt x="38287" y="0"/>
                    <a:pt x="35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5"/>
            <p:cNvSpPr/>
            <p:nvPr/>
          </p:nvSpPr>
          <p:spPr>
            <a:xfrm>
              <a:off x="7727748" y="2250683"/>
              <a:ext cx="151454" cy="304452"/>
            </a:xfrm>
            <a:custGeom>
              <a:avLst/>
              <a:gdLst/>
              <a:ahLst/>
              <a:cxnLst/>
              <a:rect l="l" t="t" r="r" b="b"/>
              <a:pathLst>
                <a:path w="3874" h="7787" extrusionOk="0">
                  <a:moveTo>
                    <a:pt x="1185" y="1"/>
                  </a:moveTo>
                  <a:cubicBezTo>
                    <a:pt x="1028" y="1"/>
                    <a:pt x="862" y="39"/>
                    <a:pt x="685" y="122"/>
                  </a:cubicBezTo>
                  <a:cubicBezTo>
                    <a:pt x="149" y="361"/>
                    <a:pt x="0" y="822"/>
                    <a:pt x="104" y="1359"/>
                  </a:cubicBezTo>
                  <a:cubicBezTo>
                    <a:pt x="164" y="1791"/>
                    <a:pt x="283" y="2238"/>
                    <a:pt x="447" y="2655"/>
                  </a:cubicBezTo>
                  <a:cubicBezTo>
                    <a:pt x="894" y="3787"/>
                    <a:pt x="1266" y="4949"/>
                    <a:pt x="1535" y="6141"/>
                  </a:cubicBezTo>
                  <a:cubicBezTo>
                    <a:pt x="1609" y="6454"/>
                    <a:pt x="1698" y="6752"/>
                    <a:pt x="1833" y="7035"/>
                  </a:cubicBezTo>
                  <a:cubicBezTo>
                    <a:pt x="1998" y="7449"/>
                    <a:pt x="2292" y="7786"/>
                    <a:pt x="2737" y="7786"/>
                  </a:cubicBezTo>
                  <a:cubicBezTo>
                    <a:pt x="2772" y="7786"/>
                    <a:pt x="2808" y="7784"/>
                    <a:pt x="2846" y="7780"/>
                  </a:cubicBezTo>
                  <a:cubicBezTo>
                    <a:pt x="3352" y="7735"/>
                    <a:pt x="3605" y="7362"/>
                    <a:pt x="3769" y="6811"/>
                  </a:cubicBezTo>
                  <a:cubicBezTo>
                    <a:pt x="3799" y="6618"/>
                    <a:pt x="3829" y="6424"/>
                    <a:pt x="3844" y="6230"/>
                  </a:cubicBezTo>
                  <a:cubicBezTo>
                    <a:pt x="3873" y="4547"/>
                    <a:pt x="3501" y="2893"/>
                    <a:pt x="2756" y="1389"/>
                  </a:cubicBezTo>
                  <a:cubicBezTo>
                    <a:pt x="2562" y="1031"/>
                    <a:pt x="2324" y="703"/>
                    <a:pt x="2026" y="420"/>
                  </a:cubicBezTo>
                  <a:cubicBezTo>
                    <a:pt x="1786" y="160"/>
                    <a:pt x="1506" y="1"/>
                    <a:pt x="11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5"/>
            <p:cNvSpPr/>
            <p:nvPr/>
          </p:nvSpPr>
          <p:spPr>
            <a:xfrm>
              <a:off x="7655032" y="2080271"/>
              <a:ext cx="98949" cy="106423"/>
            </a:xfrm>
            <a:custGeom>
              <a:avLst/>
              <a:gdLst/>
              <a:ahLst/>
              <a:cxnLst/>
              <a:rect l="l" t="t" r="r" b="b"/>
              <a:pathLst>
                <a:path w="2531" h="2722" extrusionOk="0">
                  <a:moveTo>
                    <a:pt x="928" y="1"/>
                  </a:moveTo>
                  <a:cubicBezTo>
                    <a:pt x="422" y="1"/>
                    <a:pt x="0" y="460"/>
                    <a:pt x="102" y="995"/>
                  </a:cubicBezTo>
                  <a:cubicBezTo>
                    <a:pt x="177" y="1666"/>
                    <a:pt x="579" y="2276"/>
                    <a:pt x="1175" y="2604"/>
                  </a:cubicBezTo>
                  <a:cubicBezTo>
                    <a:pt x="1302" y="2685"/>
                    <a:pt x="1441" y="2722"/>
                    <a:pt x="1577" y="2722"/>
                  </a:cubicBezTo>
                  <a:cubicBezTo>
                    <a:pt x="1922" y="2722"/>
                    <a:pt x="2252" y="2486"/>
                    <a:pt x="2337" y="2113"/>
                  </a:cubicBezTo>
                  <a:cubicBezTo>
                    <a:pt x="2531" y="1457"/>
                    <a:pt x="1845" y="221"/>
                    <a:pt x="1190" y="42"/>
                  </a:cubicBezTo>
                  <a:cubicBezTo>
                    <a:pt x="1102" y="14"/>
                    <a:pt x="1014" y="1"/>
                    <a:pt x="9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5"/>
            <p:cNvSpPr/>
            <p:nvPr/>
          </p:nvSpPr>
          <p:spPr>
            <a:xfrm>
              <a:off x="5948491" y="1852626"/>
              <a:ext cx="1304561" cy="726744"/>
            </a:xfrm>
            <a:custGeom>
              <a:avLst/>
              <a:gdLst/>
              <a:ahLst/>
              <a:cxnLst/>
              <a:rect l="l" t="t" r="r" b="b"/>
              <a:pathLst>
                <a:path w="33369" h="18588" extrusionOk="0">
                  <a:moveTo>
                    <a:pt x="5787" y="0"/>
                  </a:moveTo>
                  <a:cubicBezTo>
                    <a:pt x="3826" y="0"/>
                    <a:pt x="1890" y="255"/>
                    <a:pt x="0" y="844"/>
                  </a:cubicBezTo>
                  <a:cubicBezTo>
                    <a:pt x="104" y="934"/>
                    <a:pt x="209" y="1038"/>
                    <a:pt x="313" y="1127"/>
                  </a:cubicBezTo>
                  <a:cubicBezTo>
                    <a:pt x="864" y="1664"/>
                    <a:pt x="11710" y="7727"/>
                    <a:pt x="17847" y="11407"/>
                  </a:cubicBezTo>
                  <a:cubicBezTo>
                    <a:pt x="18130" y="11571"/>
                    <a:pt x="22942" y="14669"/>
                    <a:pt x="25192" y="15965"/>
                  </a:cubicBezTo>
                  <a:cubicBezTo>
                    <a:pt x="26771" y="16904"/>
                    <a:pt x="28454" y="17679"/>
                    <a:pt x="30197" y="18274"/>
                  </a:cubicBezTo>
                  <a:cubicBezTo>
                    <a:pt x="30495" y="18379"/>
                    <a:pt x="30793" y="18453"/>
                    <a:pt x="31091" y="18528"/>
                  </a:cubicBezTo>
                  <a:cubicBezTo>
                    <a:pt x="31251" y="18569"/>
                    <a:pt x="31407" y="18588"/>
                    <a:pt x="31557" y="18588"/>
                  </a:cubicBezTo>
                  <a:cubicBezTo>
                    <a:pt x="32607" y="18588"/>
                    <a:pt x="33369" y="17638"/>
                    <a:pt x="33251" y="16517"/>
                  </a:cubicBezTo>
                  <a:cubicBezTo>
                    <a:pt x="33162" y="15995"/>
                    <a:pt x="32968" y="15504"/>
                    <a:pt x="32670" y="15071"/>
                  </a:cubicBezTo>
                  <a:cubicBezTo>
                    <a:pt x="31732" y="13537"/>
                    <a:pt x="30510" y="12226"/>
                    <a:pt x="29229" y="10975"/>
                  </a:cubicBezTo>
                  <a:cubicBezTo>
                    <a:pt x="26875" y="8710"/>
                    <a:pt x="24313" y="6654"/>
                    <a:pt x="21587" y="4852"/>
                  </a:cubicBezTo>
                  <a:cubicBezTo>
                    <a:pt x="17728" y="2289"/>
                    <a:pt x="13304" y="680"/>
                    <a:pt x="8685" y="174"/>
                  </a:cubicBezTo>
                  <a:cubicBezTo>
                    <a:pt x="7715" y="61"/>
                    <a:pt x="6748" y="0"/>
                    <a:pt x="5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5"/>
            <p:cNvSpPr/>
            <p:nvPr/>
          </p:nvSpPr>
          <p:spPr>
            <a:xfrm>
              <a:off x="7624192" y="4037961"/>
              <a:ext cx="81355" cy="69471"/>
            </a:xfrm>
            <a:custGeom>
              <a:avLst/>
              <a:gdLst/>
              <a:ahLst/>
              <a:cxnLst/>
              <a:rect l="l" t="t" r="r" b="b"/>
              <a:pathLst>
                <a:path w="2444" h="2087" extrusionOk="0">
                  <a:moveTo>
                    <a:pt x="936" y="0"/>
                  </a:moveTo>
                  <a:cubicBezTo>
                    <a:pt x="562" y="0"/>
                    <a:pt x="220" y="138"/>
                    <a:pt x="120" y="496"/>
                  </a:cubicBezTo>
                  <a:cubicBezTo>
                    <a:pt x="1" y="764"/>
                    <a:pt x="1" y="1062"/>
                    <a:pt x="90" y="1331"/>
                  </a:cubicBezTo>
                  <a:cubicBezTo>
                    <a:pt x="150" y="1569"/>
                    <a:pt x="328" y="1778"/>
                    <a:pt x="537" y="1897"/>
                  </a:cubicBezTo>
                  <a:cubicBezTo>
                    <a:pt x="656" y="1956"/>
                    <a:pt x="746" y="2016"/>
                    <a:pt x="865" y="2046"/>
                  </a:cubicBezTo>
                  <a:cubicBezTo>
                    <a:pt x="966" y="2073"/>
                    <a:pt x="1071" y="2087"/>
                    <a:pt x="1175" y="2087"/>
                  </a:cubicBezTo>
                  <a:cubicBezTo>
                    <a:pt x="1408" y="2087"/>
                    <a:pt x="1642" y="2020"/>
                    <a:pt x="1848" y="1897"/>
                  </a:cubicBezTo>
                  <a:cubicBezTo>
                    <a:pt x="2265" y="1539"/>
                    <a:pt x="2444" y="764"/>
                    <a:pt x="1997" y="377"/>
                  </a:cubicBezTo>
                  <a:cubicBezTo>
                    <a:pt x="1781" y="161"/>
                    <a:pt x="1339" y="0"/>
                    <a:pt x="9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2" name="Google Shape;1802;p45"/>
          <p:cNvSpPr/>
          <p:nvPr/>
        </p:nvSpPr>
        <p:spPr>
          <a:xfrm>
            <a:off x="1122705" y="1192646"/>
            <a:ext cx="113943" cy="94536"/>
          </a:xfrm>
          <a:custGeom>
            <a:avLst/>
            <a:gdLst/>
            <a:ahLst/>
            <a:cxnLst/>
            <a:rect l="l" t="t" r="r" b="b"/>
            <a:pathLst>
              <a:path w="3423" h="2840" extrusionOk="0">
                <a:moveTo>
                  <a:pt x="1669" y="0"/>
                </a:moveTo>
                <a:cubicBezTo>
                  <a:pt x="1587" y="0"/>
                  <a:pt x="1505" y="8"/>
                  <a:pt x="1430" y="22"/>
                </a:cubicBezTo>
                <a:cubicBezTo>
                  <a:pt x="954" y="112"/>
                  <a:pt x="566" y="380"/>
                  <a:pt x="328" y="797"/>
                </a:cubicBezTo>
                <a:cubicBezTo>
                  <a:pt x="0" y="1482"/>
                  <a:pt x="268" y="2525"/>
                  <a:pt x="1043" y="2764"/>
                </a:cubicBezTo>
                <a:cubicBezTo>
                  <a:pt x="1201" y="2815"/>
                  <a:pt x="1386" y="2840"/>
                  <a:pt x="1581" y="2840"/>
                </a:cubicBezTo>
                <a:cubicBezTo>
                  <a:pt x="2413" y="2840"/>
                  <a:pt x="3423" y="2381"/>
                  <a:pt x="3278" y="1512"/>
                </a:cubicBezTo>
                <a:cubicBezTo>
                  <a:pt x="3218" y="1095"/>
                  <a:pt x="3069" y="738"/>
                  <a:pt x="2801" y="440"/>
                </a:cubicBezTo>
                <a:cubicBezTo>
                  <a:pt x="2563" y="201"/>
                  <a:pt x="2235" y="52"/>
                  <a:pt x="1907" y="22"/>
                </a:cubicBezTo>
                <a:cubicBezTo>
                  <a:pt x="1833" y="8"/>
                  <a:pt x="1751" y="0"/>
                  <a:pt x="1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5"/>
          <p:cNvSpPr/>
          <p:nvPr/>
        </p:nvSpPr>
        <p:spPr>
          <a:xfrm>
            <a:off x="4780898" y="1197222"/>
            <a:ext cx="103225" cy="85382"/>
          </a:xfrm>
          <a:custGeom>
            <a:avLst/>
            <a:gdLst/>
            <a:ahLst/>
            <a:cxnLst/>
            <a:rect l="l" t="t" r="r" b="b"/>
            <a:pathLst>
              <a:path w="3101" h="2565" extrusionOk="0">
                <a:moveTo>
                  <a:pt x="1531" y="1"/>
                </a:moveTo>
                <a:cubicBezTo>
                  <a:pt x="1460" y="1"/>
                  <a:pt x="1386" y="8"/>
                  <a:pt x="1311" y="23"/>
                </a:cubicBezTo>
                <a:cubicBezTo>
                  <a:pt x="894" y="83"/>
                  <a:pt x="507" y="351"/>
                  <a:pt x="298" y="738"/>
                </a:cubicBezTo>
                <a:cubicBezTo>
                  <a:pt x="0" y="1334"/>
                  <a:pt x="239" y="2287"/>
                  <a:pt x="954" y="2496"/>
                </a:cubicBezTo>
                <a:cubicBezTo>
                  <a:pt x="1096" y="2542"/>
                  <a:pt x="1264" y="2564"/>
                  <a:pt x="1441" y="2564"/>
                </a:cubicBezTo>
                <a:cubicBezTo>
                  <a:pt x="2188" y="2564"/>
                  <a:pt x="3100" y="2159"/>
                  <a:pt x="2980" y="1364"/>
                </a:cubicBezTo>
                <a:cubicBezTo>
                  <a:pt x="2950" y="1006"/>
                  <a:pt x="2801" y="649"/>
                  <a:pt x="2563" y="381"/>
                </a:cubicBezTo>
                <a:cubicBezTo>
                  <a:pt x="2324" y="172"/>
                  <a:pt x="2056" y="53"/>
                  <a:pt x="1728" y="23"/>
                </a:cubicBezTo>
                <a:cubicBezTo>
                  <a:pt x="1669" y="8"/>
                  <a:pt x="1602" y="1"/>
                  <a:pt x="15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5"/>
          <p:cNvSpPr/>
          <p:nvPr/>
        </p:nvSpPr>
        <p:spPr>
          <a:xfrm>
            <a:off x="2350516" y="1013740"/>
            <a:ext cx="217168" cy="176324"/>
          </a:xfrm>
          <a:custGeom>
            <a:avLst/>
            <a:gdLst/>
            <a:ahLst/>
            <a:cxnLst/>
            <a:rect l="l" t="t" r="r" b="b"/>
            <a:pathLst>
              <a:path w="6524" h="5297" extrusionOk="0">
                <a:moveTo>
                  <a:pt x="3019" y="1"/>
                </a:moveTo>
                <a:cubicBezTo>
                  <a:pt x="2799" y="1"/>
                  <a:pt x="2575" y="28"/>
                  <a:pt x="2352" y="81"/>
                </a:cubicBezTo>
                <a:cubicBezTo>
                  <a:pt x="2084" y="140"/>
                  <a:pt x="1815" y="230"/>
                  <a:pt x="1577" y="349"/>
                </a:cubicBezTo>
                <a:cubicBezTo>
                  <a:pt x="802" y="766"/>
                  <a:pt x="296" y="1511"/>
                  <a:pt x="147" y="2375"/>
                </a:cubicBezTo>
                <a:cubicBezTo>
                  <a:pt x="0" y="3692"/>
                  <a:pt x="1033" y="5297"/>
                  <a:pt x="2453" y="5297"/>
                </a:cubicBezTo>
                <a:cubicBezTo>
                  <a:pt x="2479" y="5297"/>
                  <a:pt x="2505" y="5296"/>
                  <a:pt x="2531" y="5295"/>
                </a:cubicBezTo>
                <a:cubicBezTo>
                  <a:pt x="4110" y="5236"/>
                  <a:pt x="6523" y="3567"/>
                  <a:pt x="5600" y="1779"/>
                </a:cubicBezTo>
                <a:cubicBezTo>
                  <a:pt x="5302" y="1124"/>
                  <a:pt x="4795" y="617"/>
                  <a:pt x="4169" y="260"/>
                </a:cubicBezTo>
                <a:cubicBezTo>
                  <a:pt x="3805" y="87"/>
                  <a:pt x="3417" y="1"/>
                  <a:pt x="3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itle 3">
            <a:extLst>
              <a:ext uri="{FF2B5EF4-FFF2-40B4-BE49-F238E27FC236}">
                <a16:creationId xmlns:a16="http://schemas.microsoft.com/office/drawing/2014/main" id="{9B250F2D-9C89-0FF2-A4F7-99A594DC7C8B}"/>
              </a:ext>
            </a:extLst>
          </p:cNvPr>
          <p:cNvSpPr>
            <a:spLocks noGrp="1"/>
          </p:cNvSpPr>
          <p:nvPr>
            <p:ph type="title"/>
          </p:nvPr>
        </p:nvSpPr>
        <p:spPr>
          <a:xfrm>
            <a:off x="1671461" y="460000"/>
            <a:ext cx="3949800" cy="576005"/>
          </a:xfrm>
        </p:spPr>
        <p:txBody>
          <a:bodyPr/>
          <a:lstStyle/>
          <a:p>
            <a:r>
              <a:rPr lang="ar-JO" sz="2400" dirty="0">
                <a:latin typeface="Calibri" panose="020F0502020204030204" pitchFamily="34" charset="0"/>
                <a:cs typeface="Calibri" panose="020F0502020204030204" pitchFamily="34" charset="0"/>
              </a:rPr>
              <a:t>ما هي الموارد في العالم؟  </a:t>
            </a:r>
            <a:endParaRPr lang="en-US" sz="2400" dirty="0">
              <a:latin typeface="Calibri" panose="020F0502020204030204" pitchFamily="34" charset="0"/>
              <a:cs typeface="Calibri" panose="020F0502020204030204" pitchFamily="34" charset="0"/>
            </a:endParaRPr>
          </a:p>
        </p:txBody>
      </p:sp>
      <p:pic>
        <p:nvPicPr>
          <p:cNvPr id="10" name="Google Shape;228;p36">
            <a:extLst>
              <a:ext uri="{FF2B5EF4-FFF2-40B4-BE49-F238E27FC236}">
                <a16:creationId xmlns:a16="http://schemas.microsoft.com/office/drawing/2014/main" id="{F71FDAA6-9743-5B0F-196C-4C7E4249DEB5}"/>
              </a:ext>
            </a:extLst>
          </p:cNvPr>
          <p:cNvPicPr preferRelativeResize="0"/>
          <p:nvPr/>
        </p:nvPicPr>
        <p:blipFill>
          <a:blip r:embed="rId3">
            <a:alphaModFix/>
          </a:blip>
          <a:stretch>
            <a:fillRect/>
          </a:stretch>
        </p:blipFill>
        <p:spPr>
          <a:xfrm>
            <a:off x="5842713" y="-616500"/>
            <a:ext cx="4040151" cy="5143500"/>
          </a:xfrm>
          <a:prstGeom prst="rect">
            <a:avLst/>
          </a:prstGeom>
          <a:noFill/>
          <a:ln>
            <a:noFill/>
          </a:ln>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809" name="Google Shape;1809;p46"/>
          <p:cNvSpPr txBox="1">
            <a:spLocks noGrp="1"/>
          </p:cNvSpPr>
          <p:nvPr>
            <p:ph type="title"/>
          </p:nvPr>
        </p:nvSpPr>
        <p:spPr>
          <a:xfrm>
            <a:off x="458611" y="175990"/>
            <a:ext cx="5316600" cy="4267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JO" sz="2400" dirty="0">
                <a:solidFill>
                  <a:schemeClr val="bg1">
                    <a:lumMod val="50000"/>
                  </a:schemeClr>
                </a:solidFill>
                <a:latin typeface="Calibri" panose="020F0502020204030204" pitchFamily="34" charset="0"/>
                <a:cs typeface="Calibri" panose="020F0502020204030204" pitchFamily="34" charset="0"/>
              </a:rPr>
              <a:t>الموارد الطبيعية المتجددة</a:t>
            </a:r>
            <a:endParaRPr sz="2400" dirty="0">
              <a:solidFill>
                <a:schemeClr val="bg1">
                  <a:lumMod val="50000"/>
                </a:schemeClr>
              </a:solidFill>
              <a:latin typeface="Calibri" panose="020F0502020204030204" pitchFamily="34" charset="0"/>
              <a:cs typeface="Calibri" panose="020F0502020204030204" pitchFamily="34" charset="0"/>
            </a:endParaRPr>
          </a:p>
        </p:txBody>
      </p:sp>
      <p:sp>
        <p:nvSpPr>
          <p:cNvPr id="1810" name="Google Shape;1810;p46"/>
          <p:cNvSpPr txBox="1">
            <a:spLocks noGrp="1"/>
          </p:cNvSpPr>
          <p:nvPr>
            <p:ph type="subTitle" idx="1"/>
          </p:nvPr>
        </p:nvSpPr>
        <p:spPr>
          <a:xfrm>
            <a:off x="5411484" y="1222953"/>
            <a:ext cx="2524307" cy="247737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JO" dirty="0">
                <a:solidFill>
                  <a:schemeClr val="bg1">
                    <a:lumMod val="50000"/>
                  </a:schemeClr>
                </a:solidFill>
                <a:latin typeface="Calibri" panose="020F0502020204030204" pitchFamily="34" charset="0"/>
                <a:cs typeface="Calibri" panose="020F0502020204030204" pitchFamily="34" charset="0"/>
              </a:rPr>
              <a:t>الماء:</a:t>
            </a:r>
          </a:p>
          <a:p>
            <a:pPr marL="0" lvl="0" indent="0" algn="ctr" rtl="0">
              <a:spcBef>
                <a:spcPts val="0"/>
              </a:spcBef>
              <a:spcAft>
                <a:spcPts val="0"/>
              </a:spcAft>
              <a:buNone/>
            </a:pPr>
            <a:r>
              <a:rPr lang="ar-JO" dirty="0">
                <a:solidFill>
                  <a:schemeClr val="bg1">
                    <a:lumMod val="50000"/>
                  </a:schemeClr>
                </a:solidFill>
                <a:latin typeface="Calibri" panose="020F0502020204030204" pitchFamily="34" charset="0"/>
                <a:cs typeface="Calibri" panose="020F0502020204030204" pitchFamily="34" charset="0"/>
              </a:rPr>
              <a:t> هل تعرف أن الماء, يشكل ما يقارب 75% من كوكب الأرض,ويعد المياه من اهم الموارد الطبعية,فتشكل الماء ما بنسبته 90% من الكائنات الحية في العالم,و  ذلك نحتاج إلى كميات الكبير من المياه. و الماء بيئة طبيعية مناسبة لوجود الأسماك و التي هي أكبر الثروات الغذائية لإنسان</a:t>
            </a:r>
            <a:endParaRPr dirty="0">
              <a:solidFill>
                <a:schemeClr val="bg1">
                  <a:lumMod val="50000"/>
                </a:schemeClr>
              </a:solidFill>
              <a:latin typeface="Calibri" panose="020F0502020204030204" pitchFamily="34" charset="0"/>
              <a:cs typeface="Calibri" panose="020F0502020204030204" pitchFamily="34" charset="0"/>
            </a:endParaRPr>
          </a:p>
        </p:txBody>
      </p:sp>
      <p:sp>
        <p:nvSpPr>
          <p:cNvPr id="1811" name="Google Shape;1811;p46"/>
          <p:cNvSpPr/>
          <p:nvPr/>
        </p:nvSpPr>
        <p:spPr>
          <a:xfrm rot="10800000">
            <a:off x="910119" y="3048900"/>
            <a:ext cx="81355" cy="69471"/>
          </a:xfrm>
          <a:custGeom>
            <a:avLst/>
            <a:gdLst/>
            <a:ahLst/>
            <a:cxnLst/>
            <a:rect l="l" t="t" r="r" b="b"/>
            <a:pathLst>
              <a:path w="2444" h="2087" extrusionOk="0">
                <a:moveTo>
                  <a:pt x="936" y="0"/>
                </a:moveTo>
                <a:cubicBezTo>
                  <a:pt x="562" y="0"/>
                  <a:pt x="220" y="138"/>
                  <a:pt x="120" y="496"/>
                </a:cubicBezTo>
                <a:cubicBezTo>
                  <a:pt x="1" y="764"/>
                  <a:pt x="1" y="1062"/>
                  <a:pt x="90" y="1331"/>
                </a:cubicBezTo>
                <a:cubicBezTo>
                  <a:pt x="150" y="1569"/>
                  <a:pt x="328" y="1778"/>
                  <a:pt x="537" y="1897"/>
                </a:cubicBezTo>
                <a:cubicBezTo>
                  <a:pt x="656" y="1956"/>
                  <a:pt x="746" y="2016"/>
                  <a:pt x="865" y="2046"/>
                </a:cubicBezTo>
                <a:cubicBezTo>
                  <a:pt x="966" y="2073"/>
                  <a:pt x="1071" y="2087"/>
                  <a:pt x="1175" y="2087"/>
                </a:cubicBezTo>
                <a:cubicBezTo>
                  <a:pt x="1408" y="2087"/>
                  <a:pt x="1642" y="2020"/>
                  <a:pt x="1848" y="1897"/>
                </a:cubicBezTo>
                <a:cubicBezTo>
                  <a:pt x="2265" y="1539"/>
                  <a:pt x="2444" y="764"/>
                  <a:pt x="1997" y="377"/>
                </a:cubicBezTo>
                <a:cubicBezTo>
                  <a:pt x="1781" y="161"/>
                  <a:pt x="1339" y="0"/>
                  <a:pt x="9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1813" name="Google Shape;1813;p46"/>
          <p:cNvSpPr/>
          <p:nvPr/>
        </p:nvSpPr>
        <p:spPr>
          <a:xfrm rot="10800000">
            <a:off x="1659424" y="1283369"/>
            <a:ext cx="172096" cy="143602"/>
          </a:xfrm>
          <a:custGeom>
            <a:avLst/>
            <a:gdLst/>
            <a:ahLst/>
            <a:cxnLst/>
            <a:rect l="l" t="t" r="r" b="b"/>
            <a:pathLst>
              <a:path w="5170" h="4314" extrusionOk="0">
                <a:moveTo>
                  <a:pt x="2507" y="0"/>
                </a:moveTo>
                <a:cubicBezTo>
                  <a:pt x="2392" y="0"/>
                  <a:pt x="2280" y="8"/>
                  <a:pt x="2176" y="23"/>
                </a:cubicBezTo>
                <a:cubicBezTo>
                  <a:pt x="1431" y="142"/>
                  <a:pt x="835" y="589"/>
                  <a:pt x="477" y="1214"/>
                </a:cubicBezTo>
                <a:cubicBezTo>
                  <a:pt x="0" y="2257"/>
                  <a:pt x="388" y="3837"/>
                  <a:pt x="1550" y="4194"/>
                </a:cubicBezTo>
                <a:cubicBezTo>
                  <a:pt x="1795" y="4274"/>
                  <a:pt x="2080" y="4313"/>
                  <a:pt x="2379" y="4313"/>
                </a:cubicBezTo>
                <a:cubicBezTo>
                  <a:pt x="3647" y="4313"/>
                  <a:pt x="5169" y="3607"/>
                  <a:pt x="4976" y="2257"/>
                </a:cubicBezTo>
                <a:cubicBezTo>
                  <a:pt x="4887" y="1661"/>
                  <a:pt x="4649" y="1125"/>
                  <a:pt x="4261" y="678"/>
                </a:cubicBezTo>
                <a:cubicBezTo>
                  <a:pt x="3874" y="291"/>
                  <a:pt x="3397" y="52"/>
                  <a:pt x="2861" y="23"/>
                </a:cubicBezTo>
                <a:cubicBezTo>
                  <a:pt x="2742" y="8"/>
                  <a:pt x="2622" y="0"/>
                  <a:pt x="2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1814" name="Google Shape;1814;p46"/>
          <p:cNvSpPr/>
          <p:nvPr/>
        </p:nvSpPr>
        <p:spPr>
          <a:xfrm rot="10800000">
            <a:off x="1954253" y="3947399"/>
            <a:ext cx="252885" cy="205750"/>
          </a:xfrm>
          <a:custGeom>
            <a:avLst/>
            <a:gdLst/>
            <a:ahLst/>
            <a:cxnLst/>
            <a:rect l="l" t="t" r="r" b="b"/>
            <a:pathLst>
              <a:path w="7597" h="6181" extrusionOk="0">
                <a:moveTo>
                  <a:pt x="3559" y="0"/>
                </a:moveTo>
                <a:cubicBezTo>
                  <a:pt x="3292" y="0"/>
                  <a:pt x="3026" y="34"/>
                  <a:pt x="2769" y="101"/>
                </a:cubicBezTo>
                <a:cubicBezTo>
                  <a:pt x="2442" y="160"/>
                  <a:pt x="2144" y="279"/>
                  <a:pt x="1846" y="428"/>
                </a:cubicBezTo>
                <a:cubicBezTo>
                  <a:pt x="952" y="905"/>
                  <a:pt x="326" y="1769"/>
                  <a:pt x="147" y="2782"/>
                </a:cubicBezTo>
                <a:cubicBezTo>
                  <a:pt x="1" y="4337"/>
                  <a:pt x="1182" y="6181"/>
                  <a:pt x="2868" y="6181"/>
                </a:cubicBezTo>
                <a:cubicBezTo>
                  <a:pt x="2895" y="6181"/>
                  <a:pt x="2921" y="6180"/>
                  <a:pt x="2948" y="6179"/>
                </a:cubicBezTo>
                <a:cubicBezTo>
                  <a:pt x="4796" y="6090"/>
                  <a:pt x="7597" y="4153"/>
                  <a:pt x="6524" y="2067"/>
                </a:cubicBezTo>
                <a:cubicBezTo>
                  <a:pt x="6166" y="1322"/>
                  <a:pt x="5600" y="697"/>
                  <a:pt x="4885" y="279"/>
                </a:cubicBezTo>
                <a:cubicBezTo>
                  <a:pt x="4457" y="93"/>
                  <a:pt x="4005" y="0"/>
                  <a:pt x="3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1815" name="Google Shape;1815;p46"/>
          <p:cNvSpPr/>
          <p:nvPr/>
        </p:nvSpPr>
        <p:spPr>
          <a:xfrm rot="10800000">
            <a:off x="7438519" y="3606825"/>
            <a:ext cx="81355" cy="69471"/>
          </a:xfrm>
          <a:custGeom>
            <a:avLst/>
            <a:gdLst/>
            <a:ahLst/>
            <a:cxnLst/>
            <a:rect l="l" t="t" r="r" b="b"/>
            <a:pathLst>
              <a:path w="2444" h="2087" extrusionOk="0">
                <a:moveTo>
                  <a:pt x="936" y="0"/>
                </a:moveTo>
                <a:cubicBezTo>
                  <a:pt x="562" y="0"/>
                  <a:pt x="220" y="138"/>
                  <a:pt x="120" y="496"/>
                </a:cubicBezTo>
                <a:cubicBezTo>
                  <a:pt x="1" y="764"/>
                  <a:pt x="1" y="1062"/>
                  <a:pt x="90" y="1331"/>
                </a:cubicBezTo>
                <a:cubicBezTo>
                  <a:pt x="150" y="1569"/>
                  <a:pt x="328" y="1778"/>
                  <a:pt x="537" y="1897"/>
                </a:cubicBezTo>
                <a:cubicBezTo>
                  <a:pt x="656" y="1956"/>
                  <a:pt x="746" y="2016"/>
                  <a:pt x="865" y="2046"/>
                </a:cubicBezTo>
                <a:cubicBezTo>
                  <a:pt x="966" y="2073"/>
                  <a:pt x="1071" y="2087"/>
                  <a:pt x="1175" y="2087"/>
                </a:cubicBezTo>
                <a:cubicBezTo>
                  <a:pt x="1408" y="2087"/>
                  <a:pt x="1642" y="2020"/>
                  <a:pt x="1848" y="1897"/>
                </a:cubicBezTo>
                <a:cubicBezTo>
                  <a:pt x="2265" y="1539"/>
                  <a:pt x="2444" y="764"/>
                  <a:pt x="1997" y="377"/>
                </a:cubicBezTo>
                <a:cubicBezTo>
                  <a:pt x="1781" y="161"/>
                  <a:pt x="1339" y="0"/>
                  <a:pt x="9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2" name="TextBox 1">
            <a:extLst>
              <a:ext uri="{FF2B5EF4-FFF2-40B4-BE49-F238E27FC236}">
                <a16:creationId xmlns:a16="http://schemas.microsoft.com/office/drawing/2014/main" id="{56062392-C3B0-7160-A440-F93CD5B357AF}"/>
              </a:ext>
            </a:extLst>
          </p:cNvPr>
          <p:cNvSpPr txBox="1"/>
          <p:nvPr/>
        </p:nvSpPr>
        <p:spPr>
          <a:xfrm>
            <a:off x="1129090" y="614910"/>
            <a:ext cx="6433931" cy="415498"/>
          </a:xfrm>
          <a:prstGeom prst="rect">
            <a:avLst/>
          </a:prstGeom>
          <a:noFill/>
        </p:spPr>
        <p:txBody>
          <a:bodyPr wrap="square" rtlCol="0">
            <a:spAutoFit/>
          </a:bodyPr>
          <a:lstStyle/>
          <a:p>
            <a:r>
              <a:rPr lang="ar-JO" sz="2100" dirty="0">
                <a:solidFill>
                  <a:schemeClr val="bg1">
                    <a:lumMod val="50000"/>
                  </a:schemeClr>
                </a:solidFill>
                <a:latin typeface="Calibri" panose="020F0502020204030204" pitchFamily="34" charset="0"/>
                <a:cs typeface="Calibri" panose="020F0502020204030204" pitchFamily="34" charset="0"/>
              </a:rPr>
              <a:t>هي الموارد التي تتجدد بشكل مستمر دون أن تنضب وهي:</a:t>
            </a:r>
            <a:endParaRPr lang="en-US" sz="2100" dirty="0">
              <a:solidFill>
                <a:schemeClr val="bg1">
                  <a:lumMod val="50000"/>
                </a:schemeClr>
              </a:solidFill>
              <a:latin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ACEC2623-43EC-39CE-08B8-8F431BB3C2E3}"/>
              </a:ext>
            </a:extLst>
          </p:cNvPr>
          <p:cNvCxnSpPr>
            <a:cxnSpLocks/>
          </p:cNvCxnSpPr>
          <p:nvPr/>
        </p:nvCxnSpPr>
        <p:spPr>
          <a:xfrm>
            <a:off x="5922214" y="1002819"/>
            <a:ext cx="383090" cy="359548"/>
          </a:xfrm>
          <a:prstGeom prst="straightConnector1">
            <a:avLst/>
          </a:prstGeom>
          <a:ln>
            <a:solidFill>
              <a:schemeClr val="accent1">
                <a:lumMod val="60000"/>
                <a:lumOff val="40000"/>
              </a:schemeClr>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1618CBC3-24E5-632F-2396-FF9262815FD6}"/>
              </a:ext>
            </a:extLst>
          </p:cNvPr>
          <p:cNvCxnSpPr>
            <a:cxnSpLocks/>
          </p:cNvCxnSpPr>
          <p:nvPr/>
        </p:nvCxnSpPr>
        <p:spPr>
          <a:xfrm>
            <a:off x="3837922" y="1092843"/>
            <a:ext cx="559814" cy="701362"/>
          </a:xfrm>
          <a:prstGeom prst="straightConnector1">
            <a:avLst/>
          </a:prstGeom>
          <a:ln>
            <a:solidFill>
              <a:schemeClr val="accent1">
                <a:lumMod val="60000"/>
                <a:lumOff val="40000"/>
              </a:schemeClr>
            </a:solidFill>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3E532E53-FD60-E497-0D9F-C7DBB36A9D7A}"/>
              </a:ext>
            </a:extLst>
          </p:cNvPr>
          <p:cNvSpPr txBox="1"/>
          <p:nvPr/>
        </p:nvSpPr>
        <p:spPr>
          <a:xfrm>
            <a:off x="2993701" y="1960409"/>
            <a:ext cx="2458461" cy="1323439"/>
          </a:xfrm>
          <a:prstGeom prst="rect">
            <a:avLst/>
          </a:prstGeom>
          <a:noFill/>
        </p:spPr>
        <p:txBody>
          <a:bodyPr wrap="square" rtlCol="0">
            <a:spAutoFit/>
          </a:bodyPr>
          <a:lstStyle/>
          <a:p>
            <a:pPr algn="ctr"/>
            <a:r>
              <a:rPr lang="ar-JO" sz="1600" dirty="0">
                <a:solidFill>
                  <a:schemeClr val="bg1">
                    <a:lumMod val="50000"/>
                  </a:schemeClr>
                </a:solidFill>
                <a:latin typeface="Calibri" panose="020F0502020204030204" pitchFamily="34" charset="0"/>
                <a:cs typeface="Calibri" panose="020F0502020204030204" pitchFamily="34" charset="0"/>
              </a:rPr>
              <a:t>الشمس:</a:t>
            </a:r>
          </a:p>
          <a:p>
            <a:pPr algn="ctr"/>
            <a:r>
              <a:rPr lang="ar-JO" sz="1600" dirty="0">
                <a:solidFill>
                  <a:schemeClr val="bg1">
                    <a:lumMod val="50000"/>
                  </a:schemeClr>
                </a:solidFill>
                <a:latin typeface="Calibri" panose="020F0502020204030204" pitchFamily="34" charset="0"/>
                <a:cs typeface="Calibri" panose="020F0502020204030204" pitchFamily="34" charset="0"/>
              </a:rPr>
              <a:t>هو المصدر الرئيسي لتزويد الكائنات الحياة بالطاقة.مثل النباتات لتقوم بعملية البناء الضوئي و إنتاج الغذاء.</a:t>
            </a:r>
            <a:endParaRPr lang="en-US" sz="1600" dirty="0">
              <a:solidFill>
                <a:schemeClr val="bg1">
                  <a:lumMod val="50000"/>
                </a:schemeClr>
              </a:solidFill>
              <a:latin typeface="Calibri" panose="020F0502020204030204" pitchFamily="34" charset="0"/>
              <a:cs typeface="Calibri" panose="020F0502020204030204" pitchFamily="34" charset="0"/>
            </a:endParaRPr>
          </a:p>
        </p:txBody>
      </p:sp>
      <p:cxnSp>
        <p:nvCxnSpPr>
          <p:cNvPr id="17" name="Straight Arrow Connector 16">
            <a:extLst>
              <a:ext uri="{FF2B5EF4-FFF2-40B4-BE49-F238E27FC236}">
                <a16:creationId xmlns:a16="http://schemas.microsoft.com/office/drawing/2014/main" id="{7AE9AF71-DA8B-FBD2-42E8-5B880F55EB07}"/>
              </a:ext>
            </a:extLst>
          </p:cNvPr>
          <p:cNvCxnSpPr>
            <a:cxnSpLocks/>
          </p:cNvCxnSpPr>
          <p:nvPr/>
        </p:nvCxnSpPr>
        <p:spPr>
          <a:xfrm flipH="1">
            <a:off x="2756526" y="981514"/>
            <a:ext cx="587279" cy="945794"/>
          </a:xfrm>
          <a:prstGeom prst="straightConnector1">
            <a:avLst/>
          </a:prstGeom>
          <a:ln>
            <a:solidFill>
              <a:schemeClr val="accent1">
                <a:lumMod val="60000"/>
                <a:lumOff val="40000"/>
              </a:schemeClr>
            </a:solidFill>
            <a:tailEnd type="triangle"/>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B69CF168-07D2-0A9F-82D3-EE213B3E3971}"/>
              </a:ext>
            </a:extLst>
          </p:cNvPr>
          <p:cNvSpPr txBox="1"/>
          <p:nvPr/>
        </p:nvSpPr>
        <p:spPr>
          <a:xfrm>
            <a:off x="1619023" y="2001851"/>
            <a:ext cx="1784371" cy="1323439"/>
          </a:xfrm>
          <a:prstGeom prst="rect">
            <a:avLst/>
          </a:prstGeom>
          <a:noFill/>
        </p:spPr>
        <p:txBody>
          <a:bodyPr wrap="square" rtlCol="0">
            <a:spAutoFit/>
          </a:bodyPr>
          <a:lstStyle/>
          <a:p>
            <a:pPr algn="ctr"/>
            <a:r>
              <a:rPr lang="ar-JO" sz="1600" dirty="0">
                <a:solidFill>
                  <a:schemeClr val="bg1">
                    <a:lumMod val="50000"/>
                  </a:schemeClr>
                </a:solidFill>
                <a:latin typeface="Calibri" panose="020F0502020204030204" pitchFamily="34" charset="0"/>
                <a:cs typeface="Calibri" panose="020F0502020204030204" pitchFamily="34" charset="0"/>
              </a:rPr>
              <a:t>الهواء:</a:t>
            </a:r>
          </a:p>
          <a:p>
            <a:pPr algn="ctr"/>
            <a:r>
              <a:rPr lang="ar-JO" sz="1600" dirty="0">
                <a:solidFill>
                  <a:schemeClr val="bg1">
                    <a:lumMod val="50000"/>
                  </a:schemeClr>
                </a:solidFill>
                <a:latin typeface="Calibri" panose="020F0502020204030204" pitchFamily="34" charset="0"/>
                <a:cs typeface="Calibri" panose="020F0502020204030204" pitchFamily="34" charset="0"/>
              </a:rPr>
              <a:t> يتواجد الهواء بشكل أساسي في الغلاف الجوي.ويستخدم في توليد الطاقة الكهربائية</a:t>
            </a:r>
            <a:endParaRPr lang="en-US" sz="1600" dirty="0">
              <a:solidFill>
                <a:schemeClr val="bg1">
                  <a:lumMod val="50000"/>
                </a:schemeClr>
              </a:solidFill>
              <a:latin typeface="Calibri" panose="020F0502020204030204" pitchFamily="34" charset="0"/>
              <a:cs typeface="Calibri" panose="020F0502020204030204" pitchFamily="34" charset="0"/>
            </a:endParaRPr>
          </a:p>
        </p:txBody>
      </p:sp>
      <p:cxnSp>
        <p:nvCxnSpPr>
          <p:cNvPr id="25" name="Straight Arrow Connector 24">
            <a:extLst>
              <a:ext uri="{FF2B5EF4-FFF2-40B4-BE49-F238E27FC236}">
                <a16:creationId xmlns:a16="http://schemas.microsoft.com/office/drawing/2014/main" id="{FCAAB8BA-3775-C4AD-7825-9FE9662F9640}"/>
              </a:ext>
            </a:extLst>
          </p:cNvPr>
          <p:cNvCxnSpPr>
            <a:cxnSpLocks/>
          </p:cNvCxnSpPr>
          <p:nvPr/>
        </p:nvCxnSpPr>
        <p:spPr>
          <a:xfrm flipH="1">
            <a:off x="1659423" y="1006345"/>
            <a:ext cx="507603" cy="981102"/>
          </a:xfrm>
          <a:prstGeom prst="straightConnector1">
            <a:avLst/>
          </a:prstGeom>
          <a:ln>
            <a:solidFill>
              <a:schemeClr val="accent1">
                <a:lumMod val="60000"/>
                <a:lumOff val="40000"/>
              </a:schemeClr>
            </a:solidFill>
            <a:tailEnd type="triangle"/>
          </a:ln>
        </p:spPr>
        <p:style>
          <a:lnRef idx="3">
            <a:schemeClr val="dk1"/>
          </a:lnRef>
          <a:fillRef idx="0">
            <a:schemeClr val="dk1"/>
          </a:fillRef>
          <a:effectRef idx="2">
            <a:schemeClr val="dk1"/>
          </a:effectRef>
          <a:fontRef idx="minor">
            <a:schemeClr val="tx1"/>
          </a:fontRef>
        </p:style>
      </p:cxnSp>
      <p:grpSp>
        <p:nvGrpSpPr>
          <p:cNvPr id="30" name="Google Shape;1677;p42">
            <a:extLst>
              <a:ext uri="{FF2B5EF4-FFF2-40B4-BE49-F238E27FC236}">
                <a16:creationId xmlns:a16="http://schemas.microsoft.com/office/drawing/2014/main" id="{D058A756-CF9E-556E-ED75-5A72168D7F1A}"/>
              </a:ext>
            </a:extLst>
          </p:cNvPr>
          <p:cNvGrpSpPr/>
          <p:nvPr/>
        </p:nvGrpSpPr>
        <p:grpSpPr>
          <a:xfrm flipH="1">
            <a:off x="7672205" y="202622"/>
            <a:ext cx="1292180" cy="890221"/>
            <a:chOff x="3387775" y="2503040"/>
            <a:chExt cx="2551036" cy="2389668"/>
          </a:xfrm>
        </p:grpSpPr>
        <p:sp>
          <p:nvSpPr>
            <p:cNvPr id="31" name="Google Shape;1678;p42">
              <a:extLst>
                <a:ext uri="{FF2B5EF4-FFF2-40B4-BE49-F238E27FC236}">
                  <a16:creationId xmlns:a16="http://schemas.microsoft.com/office/drawing/2014/main" id="{43FFA4E6-1EB3-285E-6186-4F199CFBBEDF}"/>
                </a:ext>
              </a:extLst>
            </p:cNvPr>
            <p:cNvSpPr/>
            <p:nvPr/>
          </p:nvSpPr>
          <p:spPr>
            <a:xfrm>
              <a:off x="3387775" y="3016050"/>
              <a:ext cx="1136932" cy="1876658"/>
            </a:xfrm>
            <a:custGeom>
              <a:avLst/>
              <a:gdLst/>
              <a:ahLst/>
              <a:cxnLst/>
              <a:rect l="l" t="t" r="r" b="b"/>
              <a:pathLst>
                <a:path w="44157" h="74909" extrusionOk="0">
                  <a:moveTo>
                    <a:pt x="23470" y="0"/>
                  </a:moveTo>
                  <a:cubicBezTo>
                    <a:pt x="22211" y="0"/>
                    <a:pt x="20980" y="331"/>
                    <a:pt x="19754" y="931"/>
                  </a:cubicBezTo>
                  <a:cubicBezTo>
                    <a:pt x="18339" y="1631"/>
                    <a:pt x="17192" y="2704"/>
                    <a:pt x="16104" y="3821"/>
                  </a:cubicBezTo>
                  <a:cubicBezTo>
                    <a:pt x="15538" y="4402"/>
                    <a:pt x="15032" y="5028"/>
                    <a:pt x="14495" y="5624"/>
                  </a:cubicBezTo>
                  <a:cubicBezTo>
                    <a:pt x="12469" y="7948"/>
                    <a:pt x="10607" y="10391"/>
                    <a:pt x="8804" y="12894"/>
                  </a:cubicBezTo>
                  <a:cubicBezTo>
                    <a:pt x="7896" y="14145"/>
                    <a:pt x="1341" y="22339"/>
                    <a:pt x="909" y="32350"/>
                  </a:cubicBezTo>
                  <a:cubicBezTo>
                    <a:pt x="0" y="42853"/>
                    <a:pt x="3784" y="46845"/>
                    <a:pt x="5423" y="50584"/>
                  </a:cubicBezTo>
                  <a:cubicBezTo>
                    <a:pt x="6212" y="52372"/>
                    <a:pt x="6525" y="54249"/>
                    <a:pt x="6704" y="56171"/>
                  </a:cubicBezTo>
                  <a:cubicBezTo>
                    <a:pt x="7270" y="62160"/>
                    <a:pt x="8075" y="70651"/>
                    <a:pt x="8134" y="71992"/>
                  </a:cubicBezTo>
                  <a:cubicBezTo>
                    <a:pt x="8194" y="73601"/>
                    <a:pt x="8998" y="74450"/>
                    <a:pt x="10607" y="74689"/>
                  </a:cubicBezTo>
                  <a:cubicBezTo>
                    <a:pt x="11216" y="74772"/>
                    <a:pt x="15971" y="74908"/>
                    <a:pt x="19463" y="74908"/>
                  </a:cubicBezTo>
                  <a:cubicBezTo>
                    <a:pt x="20929" y="74908"/>
                    <a:pt x="22172" y="74884"/>
                    <a:pt x="22793" y="74823"/>
                  </a:cubicBezTo>
                  <a:cubicBezTo>
                    <a:pt x="23151" y="74808"/>
                    <a:pt x="23508" y="74703"/>
                    <a:pt x="23821" y="74540"/>
                  </a:cubicBezTo>
                  <a:cubicBezTo>
                    <a:pt x="24387" y="74212"/>
                    <a:pt x="24492" y="73690"/>
                    <a:pt x="24119" y="73154"/>
                  </a:cubicBezTo>
                  <a:cubicBezTo>
                    <a:pt x="23926" y="72886"/>
                    <a:pt x="23672" y="72662"/>
                    <a:pt x="23374" y="72499"/>
                  </a:cubicBezTo>
                  <a:cubicBezTo>
                    <a:pt x="22689" y="72052"/>
                    <a:pt x="21989" y="71605"/>
                    <a:pt x="21274" y="71188"/>
                  </a:cubicBezTo>
                  <a:cubicBezTo>
                    <a:pt x="20886" y="70994"/>
                    <a:pt x="20648" y="70592"/>
                    <a:pt x="20678" y="70175"/>
                  </a:cubicBezTo>
                  <a:cubicBezTo>
                    <a:pt x="20574" y="66122"/>
                    <a:pt x="20469" y="64573"/>
                    <a:pt x="20305" y="60521"/>
                  </a:cubicBezTo>
                  <a:cubicBezTo>
                    <a:pt x="20171" y="57378"/>
                    <a:pt x="20022" y="57035"/>
                    <a:pt x="19665" y="53906"/>
                  </a:cubicBezTo>
                  <a:cubicBezTo>
                    <a:pt x="19292" y="50584"/>
                    <a:pt x="15508" y="43553"/>
                    <a:pt x="14793" y="38651"/>
                  </a:cubicBezTo>
                  <a:cubicBezTo>
                    <a:pt x="14793" y="38117"/>
                    <a:pt x="14844" y="38024"/>
                    <a:pt x="15315" y="38024"/>
                  </a:cubicBezTo>
                  <a:cubicBezTo>
                    <a:pt x="15356" y="38024"/>
                    <a:pt x="15401" y="38025"/>
                    <a:pt x="15449" y="38026"/>
                  </a:cubicBezTo>
                  <a:cubicBezTo>
                    <a:pt x="16030" y="38048"/>
                    <a:pt x="16611" y="38059"/>
                    <a:pt x="17192" y="38059"/>
                  </a:cubicBezTo>
                  <a:cubicBezTo>
                    <a:pt x="17773" y="38059"/>
                    <a:pt x="18354" y="38048"/>
                    <a:pt x="18935" y="38026"/>
                  </a:cubicBezTo>
                  <a:cubicBezTo>
                    <a:pt x="18956" y="38024"/>
                    <a:pt x="18977" y="38023"/>
                    <a:pt x="18998" y="38023"/>
                  </a:cubicBezTo>
                  <a:cubicBezTo>
                    <a:pt x="19287" y="38023"/>
                    <a:pt x="19553" y="38210"/>
                    <a:pt x="19650" y="38488"/>
                  </a:cubicBezTo>
                  <a:cubicBezTo>
                    <a:pt x="21467" y="42212"/>
                    <a:pt x="23404" y="45877"/>
                    <a:pt x="25073" y="49676"/>
                  </a:cubicBezTo>
                  <a:cubicBezTo>
                    <a:pt x="25862" y="51463"/>
                    <a:pt x="26175" y="53340"/>
                    <a:pt x="26354" y="55262"/>
                  </a:cubicBezTo>
                  <a:cubicBezTo>
                    <a:pt x="26920" y="61251"/>
                    <a:pt x="27724" y="70651"/>
                    <a:pt x="27784" y="72007"/>
                  </a:cubicBezTo>
                  <a:cubicBezTo>
                    <a:pt x="27844" y="73601"/>
                    <a:pt x="28648" y="74465"/>
                    <a:pt x="30257" y="74689"/>
                  </a:cubicBezTo>
                  <a:cubicBezTo>
                    <a:pt x="30866" y="74772"/>
                    <a:pt x="35628" y="74908"/>
                    <a:pt x="39120" y="74908"/>
                  </a:cubicBezTo>
                  <a:cubicBezTo>
                    <a:pt x="40585" y="74908"/>
                    <a:pt x="41827" y="74884"/>
                    <a:pt x="42443" y="74823"/>
                  </a:cubicBezTo>
                  <a:cubicBezTo>
                    <a:pt x="42801" y="74808"/>
                    <a:pt x="43158" y="74703"/>
                    <a:pt x="43471" y="74540"/>
                  </a:cubicBezTo>
                  <a:cubicBezTo>
                    <a:pt x="44037" y="74212"/>
                    <a:pt x="44156" y="73705"/>
                    <a:pt x="43784" y="73169"/>
                  </a:cubicBezTo>
                  <a:cubicBezTo>
                    <a:pt x="43575" y="72901"/>
                    <a:pt x="43322" y="72677"/>
                    <a:pt x="43039" y="72513"/>
                  </a:cubicBezTo>
                  <a:cubicBezTo>
                    <a:pt x="42339" y="72067"/>
                    <a:pt x="41639" y="71605"/>
                    <a:pt x="40924" y="71188"/>
                  </a:cubicBezTo>
                  <a:cubicBezTo>
                    <a:pt x="40536" y="71009"/>
                    <a:pt x="40298" y="70607"/>
                    <a:pt x="40328" y="70175"/>
                  </a:cubicBezTo>
                  <a:cubicBezTo>
                    <a:pt x="40223" y="66122"/>
                    <a:pt x="40119" y="64573"/>
                    <a:pt x="39955" y="60521"/>
                  </a:cubicBezTo>
                  <a:cubicBezTo>
                    <a:pt x="39821" y="57378"/>
                    <a:pt x="39672" y="57050"/>
                    <a:pt x="39315" y="53906"/>
                  </a:cubicBezTo>
                  <a:cubicBezTo>
                    <a:pt x="38942" y="50599"/>
                    <a:pt x="33341" y="36610"/>
                    <a:pt x="33356" y="35016"/>
                  </a:cubicBezTo>
                  <a:cubicBezTo>
                    <a:pt x="33371" y="33273"/>
                    <a:pt x="37795" y="27732"/>
                    <a:pt x="39717" y="24767"/>
                  </a:cubicBezTo>
                  <a:cubicBezTo>
                    <a:pt x="40968" y="22815"/>
                    <a:pt x="42056" y="20760"/>
                    <a:pt x="42979" y="18629"/>
                  </a:cubicBezTo>
                  <a:cubicBezTo>
                    <a:pt x="43560" y="17288"/>
                    <a:pt x="43933" y="15903"/>
                    <a:pt x="43590" y="14413"/>
                  </a:cubicBezTo>
                  <a:cubicBezTo>
                    <a:pt x="43456" y="13758"/>
                    <a:pt x="43203" y="13132"/>
                    <a:pt x="42831" y="12581"/>
                  </a:cubicBezTo>
                  <a:cubicBezTo>
                    <a:pt x="41594" y="10778"/>
                    <a:pt x="37348" y="7903"/>
                    <a:pt x="35620" y="6607"/>
                  </a:cubicBezTo>
                  <a:cubicBezTo>
                    <a:pt x="34205" y="5549"/>
                    <a:pt x="32760" y="4566"/>
                    <a:pt x="31344" y="3538"/>
                  </a:cubicBezTo>
                  <a:cubicBezTo>
                    <a:pt x="29736" y="2376"/>
                    <a:pt x="28097" y="1274"/>
                    <a:pt x="26220" y="529"/>
                  </a:cubicBezTo>
                  <a:cubicBezTo>
                    <a:pt x="25283" y="169"/>
                    <a:pt x="24369" y="0"/>
                    <a:pt x="23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32" name="Google Shape;1679;p42">
              <a:extLst>
                <a:ext uri="{FF2B5EF4-FFF2-40B4-BE49-F238E27FC236}">
                  <a16:creationId xmlns:a16="http://schemas.microsoft.com/office/drawing/2014/main" id="{C0851566-30F4-8163-0DB1-19E15E1A0E18}"/>
                </a:ext>
              </a:extLst>
            </p:cNvPr>
            <p:cNvSpPr/>
            <p:nvPr/>
          </p:nvSpPr>
          <p:spPr>
            <a:xfrm rot="-678866">
              <a:off x="3455746" y="3847931"/>
              <a:ext cx="51052" cy="93503"/>
            </a:xfrm>
            <a:custGeom>
              <a:avLst/>
              <a:gdLst/>
              <a:ahLst/>
              <a:cxnLst/>
              <a:rect l="l" t="t" r="r" b="b"/>
              <a:pathLst>
                <a:path w="2042" h="3740" extrusionOk="0">
                  <a:moveTo>
                    <a:pt x="1184" y="1"/>
                  </a:moveTo>
                  <a:cubicBezTo>
                    <a:pt x="881" y="1"/>
                    <a:pt x="588" y="216"/>
                    <a:pt x="388" y="640"/>
                  </a:cubicBezTo>
                  <a:cubicBezTo>
                    <a:pt x="90" y="1265"/>
                    <a:pt x="0" y="1981"/>
                    <a:pt x="149" y="2651"/>
                  </a:cubicBezTo>
                  <a:cubicBezTo>
                    <a:pt x="194" y="2830"/>
                    <a:pt x="239" y="2994"/>
                    <a:pt x="298" y="3157"/>
                  </a:cubicBezTo>
                  <a:cubicBezTo>
                    <a:pt x="416" y="3471"/>
                    <a:pt x="603" y="3740"/>
                    <a:pt x="919" y="3740"/>
                  </a:cubicBezTo>
                  <a:cubicBezTo>
                    <a:pt x="963" y="3740"/>
                    <a:pt x="1009" y="3734"/>
                    <a:pt x="1058" y="3724"/>
                  </a:cubicBezTo>
                  <a:cubicBezTo>
                    <a:pt x="1401" y="3664"/>
                    <a:pt x="1550" y="3351"/>
                    <a:pt x="1535" y="3008"/>
                  </a:cubicBezTo>
                  <a:cubicBezTo>
                    <a:pt x="1505" y="2413"/>
                    <a:pt x="1728" y="1906"/>
                    <a:pt x="1877" y="1370"/>
                  </a:cubicBezTo>
                  <a:cubicBezTo>
                    <a:pt x="2041" y="729"/>
                    <a:pt x="1892" y="282"/>
                    <a:pt x="1490" y="74"/>
                  </a:cubicBezTo>
                  <a:cubicBezTo>
                    <a:pt x="1389" y="25"/>
                    <a:pt x="1286" y="1"/>
                    <a:pt x="1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33" name="Google Shape;1680;p42">
              <a:extLst>
                <a:ext uri="{FF2B5EF4-FFF2-40B4-BE49-F238E27FC236}">
                  <a16:creationId xmlns:a16="http://schemas.microsoft.com/office/drawing/2014/main" id="{A8FB38E1-110D-C3EF-D209-B58E26B78970}"/>
                </a:ext>
              </a:extLst>
            </p:cNvPr>
            <p:cNvSpPr/>
            <p:nvPr/>
          </p:nvSpPr>
          <p:spPr>
            <a:xfrm rot="-678866">
              <a:off x="3477018" y="3794079"/>
              <a:ext cx="31326" cy="32476"/>
            </a:xfrm>
            <a:custGeom>
              <a:avLst/>
              <a:gdLst/>
              <a:ahLst/>
              <a:cxnLst/>
              <a:rect l="l" t="t" r="r" b="b"/>
              <a:pathLst>
                <a:path w="1253" h="1299" extrusionOk="0">
                  <a:moveTo>
                    <a:pt x="796" y="1"/>
                  </a:moveTo>
                  <a:cubicBezTo>
                    <a:pt x="784" y="1"/>
                    <a:pt x="773" y="1"/>
                    <a:pt x="761" y="2"/>
                  </a:cubicBezTo>
                  <a:cubicBezTo>
                    <a:pt x="344" y="61"/>
                    <a:pt x="16" y="419"/>
                    <a:pt x="1" y="866"/>
                  </a:cubicBezTo>
                  <a:cubicBezTo>
                    <a:pt x="15" y="1110"/>
                    <a:pt x="223" y="1299"/>
                    <a:pt x="465" y="1299"/>
                  </a:cubicBezTo>
                  <a:cubicBezTo>
                    <a:pt x="474" y="1299"/>
                    <a:pt x="483" y="1299"/>
                    <a:pt x="493" y="1298"/>
                  </a:cubicBezTo>
                  <a:cubicBezTo>
                    <a:pt x="925" y="1253"/>
                    <a:pt x="1252" y="896"/>
                    <a:pt x="1252" y="464"/>
                  </a:cubicBezTo>
                  <a:cubicBezTo>
                    <a:pt x="1224" y="164"/>
                    <a:pt x="1059" y="1"/>
                    <a:pt x="7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34" name="Google Shape;1681;p42">
              <a:extLst>
                <a:ext uri="{FF2B5EF4-FFF2-40B4-BE49-F238E27FC236}">
                  <a16:creationId xmlns:a16="http://schemas.microsoft.com/office/drawing/2014/main" id="{D935BE5C-1BF1-4CD7-65DB-5386E681802F}"/>
                </a:ext>
              </a:extLst>
            </p:cNvPr>
            <p:cNvSpPr/>
            <p:nvPr/>
          </p:nvSpPr>
          <p:spPr>
            <a:xfrm>
              <a:off x="4080465" y="3123240"/>
              <a:ext cx="1769445" cy="1769445"/>
            </a:xfrm>
            <a:custGeom>
              <a:avLst/>
              <a:gdLst/>
              <a:ahLst/>
              <a:cxnLst/>
              <a:rect l="l" t="t" r="r" b="b"/>
              <a:pathLst>
                <a:path w="68723" h="68723" extrusionOk="0">
                  <a:moveTo>
                    <a:pt x="34369" y="1"/>
                  </a:moveTo>
                  <a:cubicBezTo>
                    <a:pt x="15389" y="1"/>
                    <a:pt x="0" y="15390"/>
                    <a:pt x="0" y="34354"/>
                  </a:cubicBezTo>
                  <a:cubicBezTo>
                    <a:pt x="0" y="53334"/>
                    <a:pt x="15389" y="68723"/>
                    <a:pt x="34369" y="68723"/>
                  </a:cubicBezTo>
                  <a:cubicBezTo>
                    <a:pt x="53333" y="68723"/>
                    <a:pt x="68722" y="53334"/>
                    <a:pt x="68722" y="34354"/>
                  </a:cubicBezTo>
                  <a:cubicBezTo>
                    <a:pt x="68722" y="15390"/>
                    <a:pt x="53333" y="1"/>
                    <a:pt x="343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35" name="Google Shape;1682;p42">
              <a:extLst>
                <a:ext uri="{FF2B5EF4-FFF2-40B4-BE49-F238E27FC236}">
                  <a16:creationId xmlns:a16="http://schemas.microsoft.com/office/drawing/2014/main" id="{64F5290C-E658-9B16-1097-C9A968D3B1B0}"/>
                </a:ext>
              </a:extLst>
            </p:cNvPr>
            <p:cNvSpPr/>
            <p:nvPr/>
          </p:nvSpPr>
          <p:spPr>
            <a:xfrm>
              <a:off x="4109996" y="3154315"/>
              <a:ext cx="1387018" cy="1639652"/>
            </a:xfrm>
            <a:custGeom>
              <a:avLst/>
              <a:gdLst/>
              <a:ahLst/>
              <a:cxnLst/>
              <a:rect l="l" t="t" r="r" b="b"/>
              <a:pathLst>
                <a:path w="53870" h="63682" extrusionOk="0">
                  <a:moveTo>
                    <a:pt x="33337" y="6064"/>
                  </a:moveTo>
                  <a:cubicBezTo>
                    <a:pt x="33496" y="6064"/>
                    <a:pt x="33657" y="6107"/>
                    <a:pt x="33803" y="6198"/>
                  </a:cubicBezTo>
                  <a:cubicBezTo>
                    <a:pt x="34130" y="6362"/>
                    <a:pt x="34369" y="6674"/>
                    <a:pt x="34428" y="7032"/>
                  </a:cubicBezTo>
                  <a:cubicBezTo>
                    <a:pt x="34503" y="7345"/>
                    <a:pt x="34533" y="7673"/>
                    <a:pt x="34488" y="8000"/>
                  </a:cubicBezTo>
                  <a:cubicBezTo>
                    <a:pt x="34413" y="8939"/>
                    <a:pt x="34801" y="9624"/>
                    <a:pt x="35605" y="10071"/>
                  </a:cubicBezTo>
                  <a:cubicBezTo>
                    <a:pt x="35799" y="10175"/>
                    <a:pt x="35978" y="10280"/>
                    <a:pt x="36142" y="10414"/>
                  </a:cubicBezTo>
                  <a:cubicBezTo>
                    <a:pt x="36484" y="10652"/>
                    <a:pt x="36499" y="11159"/>
                    <a:pt x="36157" y="11412"/>
                  </a:cubicBezTo>
                  <a:cubicBezTo>
                    <a:pt x="36000" y="11568"/>
                    <a:pt x="35776" y="11656"/>
                    <a:pt x="35553" y="11656"/>
                  </a:cubicBezTo>
                  <a:cubicBezTo>
                    <a:pt x="35521" y="11656"/>
                    <a:pt x="35488" y="11654"/>
                    <a:pt x="35456" y="11650"/>
                  </a:cubicBezTo>
                  <a:cubicBezTo>
                    <a:pt x="35188" y="11635"/>
                    <a:pt x="34935" y="11486"/>
                    <a:pt x="34682" y="11442"/>
                  </a:cubicBezTo>
                  <a:cubicBezTo>
                    <a:pt x="33907" y="11308"/>
                    <a:pt x="33356" y="10935"/>
                    <a:pt x="33132" y="10160"/>
                  </a:cubicBezTo>
                  <a:cubicBezTo>
                    <a:pt x="33132" y="10146"/>
                    <a:pt x="33117" y="10131"/>
                    <a:pt x="33117" y="10116"/>
                  </a:cubicBezTo>
                  <a:cubicBezTo>
                    <a:pt x="32939" y="9773"/>
                    <a:pt x="32700" y="9535"/>
                    <a:pt x="32298" y="9505"/>
                  </a:cubicBezTo>
                  <a:cubicBezTo>
                    <a:pt x="32179" y="9490"/>
                    <a:pt x="32060" y="9460"/>
                    <a:pt x="31940" y="9416"/>
                  </a:cubicBezTo>
                  <a:cubicBezTo>
                    <a:pt x="31479" y="9252"/>
                    <a:pt x="31359" y="8835"/>
                    <a:pt x="31702" y="8447"/>
                  </a:cubicBezTo>
                  <a:cubicBezTo>
                    <a:pt x="31747" y="8373"/>
                    <a:pt x="31806" y="8313"/>
                    <a:pt x="31881" y="8254"/>
                  </a:cubicBezTo>
                  <a:cubicBezTo>
                    <a:pt x="32164" y="8060"/>
                    <a:pt x="32328" y="7717"/>
                    <a:pt x="32313" y="7375"/>
                  </a:cubicBezTo>
                  <a:cubicBezTo>
                    <a:pt x="32313" y="7077"/>
                    <a:pt x="32402" y="6779"/>
                    <a:pt x="32566" y="6525"/>
                  </a:cubicBezTo>
                  <a:cubicBezTo>
                    <a:pt x="32724" y="6229"/>
                    <a:pt x="33026" y="6064"/>
                    <a:pt x="33337" y="6064"/>
                  </a:cubicBezTo>
                  <a:close/>
                  <a:moveTo>
                    <a:pt x="24336" y="14120"/>
                  </a:moveTo>
                  <a:cubicBezTo>
                    <a:pt x="24551" y="14120"/>
                    <a:pt x="24767" y="14184"/>
                    <a:pt x="24954" y="14317"/>
                  </a:cubicBezTo>
                  <a:cubicBezTo>
                    <a:pt x="25147" y="14443"/>
                    <a:pt x="25379" y="14506"/>
                    <a:pt x="25611" y="14506"/>
                  </a:cubicBezTo>
                  <a:cubicBezTo>
                    <a:pt x="25736" y="14506"/>
                    <a:pt x="25862" y="14487"/>
                    <a:pt x="25981" y="14451"/>
                  </a:cubicBezTo>
                  <a:cubicBezTo>
                    <a:pt x="26183" y="14387"/>
                    <a:pt x="26390" y="14357"/>
                    <a:pt x="26599" y="14357"/>
                  </a:cubicBezTo>
                  <a:cubicBezTo>
                    <a:pt x="26731" y="14357"/>
                    <a:pt x="26863" y="14368"/>
                    <a:pt x="26994" y="14391"/>
                  </a:cubicBezTo>
                  <a:cubicBezTo>
                    <a:pt x="27292" y="14436"/>
                    <a:pt x="27516" y="14660"/>
                    <a:pt x="27561" y="14957"/>
                  </a:cubicBezTo>
                  <a:cubicBezTo>
                    <a:pt x="27620" y="15136"/>
                    <a:pt x="27605" y="15345"/>
                    <a:pt x="27546" y="15524"/>
                  </a:cubicBezTo>
                  <a:cubicBezTo>
                    <a:pt x="27382" y="16060"/>
                    <a:pt x="27263" y="16596"/>
                    <a:pt x="27188" y="17147"/>
                  </a:cubicBezTo>
                  <a:cubicBezTo>
                    <a:pt x="27143" y="17430"/>
                    <a:pt x="27009" y="17699"/>
                    <a:pt x="26711" y="17803"/>
                  </a:cubicBezTo>
                  <a:cubicBezTo>
                    <a:pt x="26660" y="17818"/>
                    <a:pt x="26611" y="17825"/>
                    <a:pt x="26565" y="17825"/>
                  </a:cubicBezTo>
                  <a:cubicBezTo>
                    <a:pt x="26342" y="17825"/>
                    <a:pt x="26171" y="17665"/>
                    <a:pt x="26011" y="17505"/>
                  </a:cubicBezTo>
                  <a:cubicBezTo>
                    <a:pt x="25937" y="17445"/>
                    <a:pt x="25877" y="17386"/>
                    <a:pt x="25818" y="17326"/>
                  </a:cubicBezTo>
                  <a:cubicBezTo>
                    <a:pt x="25579" y="17088"/>
                    <a:pt x="25311" y="16879"/>
                    <a:pt x="24998" y="16700"/>
                  </a:cubicBezTo>
                  <a:cubicBezTo>
                    <a:pt x="24855" y="16611"/>
                    <a:pt x="24689" y="16564"/>
                    <a:pt x="24522" y="16564"/>
                  </a:cubicBezTo>
                  <a:cubicBezTo>
                    <a:pt x="24412" y="16564"/>
                    <a:pt x="24300" y="16585"/>
                    <a:pt x="24194" y="16626"/>
                  </a:cubicBezTo>
                  <a:cubicBezTo>
                    <a:pt x="23926" y="16730"/>
                    <a:pt x="23672" y="16849"/>
                    <a:pt x="23404" y="16969"/>
                  </a:cubicBezTo>
                  <a:cubicBezTo>
                    <a:pt x="22957" y="17177"/>
                    <a:pt x="22466" y="17296"/>
                    <a:pt x="21959" y="17341"/>
                  </a:cubicBezTo>
                  <a:cubicBezTo>
                    <a:pt x="21468" y="17296"/>
                    <a:pt x="21095" y="17013"/>
                    <a:pt x="21006" y="16626"/>
                  </a:cubicBezTo>
                  <a:cubicBezTo>
                    <a:pt x="20901" y="16254"/>
                    <a:pt x="21050" y="15911"/>
                    <a:pt x="21468" y="15658"/>
                  </a:cubicBezTo>
                  <a:lnTo>
                    <a:pt x="21453" y="15658"/>
                  </a:lnTo>
                  <a:cubicBezTo>
                    <a:pt x="21646" y="15509"/>
                    <a:pt x="21870" y="15404"/>
                    <a:pt x="22093" y="15345"/>
                  </a:cubicBezTo>
                  <a:cubicBezTo>
                    <a:pt x="22644" y="15226"/>
                    <a:pt x="23136" y="14943"/>
                    <a:pt x="23494" y="14525"/>
                  </a:cubicBezTo>
                  <a:cubicBezTo>
                    <a:pt x="23706" y="14259"/>
                    <a:pt x="24020" y="14120"/>
                    <a:pt x="24336" y="14120"/>
                  </a:cubicBezTo>
                  <a:close/>
                  <a:moveTo>
                    <a:pt x="24060" y="0"/>
                  </a:moveTo>
                  <a:lnTo>
                    <a:pt x="24060" y="0"/>
                  </a:lnTo>
                  <a:cubicBezTo>
                    <a:pt x="12633" y="1833"/>
                    <a:pt x="2369" y="11740"/>
                    <a:pt x="0" y="24358"/>
                  </a:cubicBezTo>
                  <a:cubicBezTo>
                    <a:pt x="373" y="25058"/>
                    <a:pt x="402" y="25877"/>
                    <a:pt x="224" y="26786"/>
                  </a:cubicBezTo>
                  <a:cubicBezTo>
                    <a:pt x="75" y="27516"/>
                    <a:pt x="45" y="28261"/>
                    <a:pt x="104" y="29021"/>
                  </a:cubicBezTo>
                  <a:cubicBezTo>
                    <a:pt x="119" y="29289"/>
                    <a:pt x="194" y="29542"/>
                    <a:pt x="313" y="29795"/>
                  </a:cubicBezTo>
                  <a:cubicBezTo>
                    <a:pt x="472" y="30131"/>
                    <a:pt x="805" y="30321"/>
                    <a:pt x="1142" y="30321"/>
                  </a:cubicBezTo>
                  <a:cubicBezTo>
                    <a:pt x="1344" y="30321"/>
                    <a:pt x="1546" y="30253"/>
                    <a:pt x="1713" y="30108"/>
                  </a:cubicBezTo>
                  <a:cubicBezTo>
                    <a:pt x="2071" y="29810"/>
                    <a:pt x="2339" y="29408"/>
                    <a:pt x="2473" y="28961"/>
                  </a:cubicBezTo>
                  <a:cubicBezTo>
                    <a:pt x="2697" y="28291"/>
                    <a:pt x="2875" y="27605"/>
                    <a:pt x="2980" y="26920"/>
                  </a:cubicBezTo>
                  <a:cubicBezTo>
                    <a:pt x="3099" y="26339"/>
                    <a:pt x="3307" y="25788"/>
                    <a:pt x="3605" y="25296"/>
                  </a:cubicBezTo>
                  <a:cubicBezTo>
                    <a:pt x="4231" y="24209"/>
                    <a:pt x="5259" y="23792"/>
                    <a:pt x="6421" y="23628"/>
                  </a:cubicBezTo>
                  <a:cubicBezTo>
                    <a:pt x="7122" y="23563"/>
                    <a:pt x="7822" y="23521"/>
                    <a:pt x="8532" y="23521"/>
                  </a:cubicBezTo>
                  <a:cubicBezTo>
                    <a:pt x="8638" y="23521"/>
                    <a:pt x="8743" y="23522"/>
                    <a:pt x="8849" y="23524"/>
                  </a:cubicBezTo>
                  <a:cubicBezTo>
                    <a:pt x="10697" y="23509"/>
                    <a:pt x="12544" y="23479"/>
                    <a:pt x="14391" y="23419"/>
                  </a:cubicBezTo>
                  <a:cubicBezTo>
                    <a:pt x="14431" y="23419"/>
                    <a:pt x="14472" y="23418"/>
                    <a:pt x="14512" y="23418"/>
                  </a:cubicBezTo>
                  <a:cubicBezTo>
                    <a:pt x="15275" y="23418"/>
                    <a:pt x="16023" y="23552"/>
                    <a:pt x="16730" y="23807"/>
                  </a:cubicBezTo>
                  <a:cubicBezTo>
                    <a:pt x="17028" y="23911"/>
                    <a:pt x="17386" y="24000"/>
                    <a:pt x="17415" y="24417"/>
                  </a:cubicBezTo>
                  <a:cubicBezTo>
                    <a:pt x="17490" y="24849"/>
                    <a:pt x="17311" y="25296"/>
                    <a:pt x="16954" y="25565"/>
                  </a:cubicBezTo>
                  <a:cubicBezTo>
                    <a:pt x="16670" y="25758"/>
                    <a:pt x="16328" y="25907"/>
                    <a:pt x="15970" y="25967"/>
                  </a:cubicBezTo>
                  <a:cubicBezTo>
                    <a:pt x="15479" y="26067"/>
                    <a:pt x="14979" y="26118"/>
                    <a:pt x="14470" y="26118"/>
                  </a:cubicBezTo>
                  <a:cubicBezTo>
                    <a:pt x="14301" y="26118"/>
                    <a:pt x="14130" y="26112"/>
                    <a:pt x="13959" y="26101"/>
                  </a:cubicBezTo>
                  <a:cubicBezTo>
                    <a:pt x="13021" y="26041"/>
                    <a:pt x="12052" y="25967"/>
                    <a:pt x="11114" y="25892"/>
                  </a:cubicBezTo>
                  <a:cubicBezTo>
                    <a:pt x="10998" y="25885"/>
                    <a:pt x="10882" y="25881"/>
                    <a:pt x="10765" y="25881"/>
                  </a:cubicBezTo>
                  <a:cubicBezTo>
                    <a:pt x="10430" y="25881"/>
                    <a:pt x="10093" y="25911"/>
                    <a:pt x="9773" y="25967"/>
                  </a:cubicBezTo>
                  <a:cubicBezTo>
                    <a:pt x="9103" y="26071"/>
                    <a:pt x="8536" y="26518"/>
                    <a:pt x="8283" y="27144"/>
                  </a:cubicBezTo>
                  <a:cubicBezTo>
                    <a:pt x="7941" y="27889"/>
                    <a:pt x="7851" y="28738"/>
                    <a:pt x="8030" y="29542"/>
                  </a:cubicBezTo>
                  <a:cubicBezTo>
                    <a:pt x="8227" y="30445"/>
                    <a:pt x="8866" y="30947"/>
                    <a:pt x="9768" y="30947"/>
                  </a:cubicBezTo>
                  <a:cubicBezTo>
                    <a:pt x="9819" y="30947"/>
                    <a:pt x="9870" y="30946"/>
                    <a:pt x="9922" y="30943"/>
                  </a:cubicBezTo>
                  <a:cubicBezTo>
                    <a:pt x="10831" y="30883"/>
                    <a:pt x="11486" y="30391"/>
                    <a:pt x="12052" y="29751"/>
                  </a:cubicBezTo>
                  <a:cubicBezTo>
                    <a:pt x="12306" y="29438"/>
                    <a:pt x="12529" y="29095"/>
                    <a:pt x="12723" y="28738"/>
                  </a:cubicBezTo>
                  <a:cubicBezTo>
                    <a:pt x="12832" y="28470"/>
                    <a:pt x="13101" y="28311"/>
                    <a:pt x="13383" y="28311"/>
                  </a:cubicBezTo>
                  <a:cubicBezTo>
                    <a:pt x="13446" y="28311"/>
                    <a:pt x="13509" y="28319"/>
                    <a:pt x="13572" y="28335"/>
                  </a:cubicBezTo>
                  <a:cubicBezTo>
                    <a:pt x="13885" y="28380"/>
                    <a:pt x="14183" y="28484"/>
                    <a:pt x="14466" y="28619"/>
                  </a:cubicBezTo>
                  <a:cubicBezTo>
                    <a:pt x="15657" y="29214"/>
                    <a:pt x="16909" y="29721"/>
                    <a:pt x="18190" y="30153"/>
                  </a:cubicBezTo>
                  <a:cubicBezTo>
                    <a:pt x="18488" y="30242"/>
                    <a:pt x="18771" y="30362"/>
                    <a:pt x="19054" y="30510"/>
                  </a:cubicBezTo>
                  <a:cubicBezTo>
                    <a:pt x="19590" y="30779"/>
                    <a:pt x="19695" y="31136"/>
                    <a:pt x="19337" y="31628"/>
                  </a:cubicBezTo>
                  <a:cubicBezTo>
                    <a:pt x="19054" y="32045"/>
                    <a:pt x="18697" y="32402"/>
                    <a:pt x="18279" y="32715"/>
                  </a:cubicBezTo>
                  <a:cubicBezTo>
                    <a:pt x="16924" y="33788"/>
                    <a:pt x="15300" y="34518"/>
                    <a:pt x="13587" y="34816"/>
                  </a:cubicBezTo>
                  <a:cubicBezTo>
                    <a:pt x="13319" y="34861"/>
                    <a:pt x="13065" y="34920"/>
                    <a:pt x="12812" y="35010"/>
                  </a:cubicBezTo>
                  <a:cubicBezTo>
                    <a:pt x="12097" y="35278"/>
                    <a:pt x="11754" y="35829"/>
                    <a:pt x="11844" y="36589"/>
                  </a:cubicBezTo>
                  <a:cubicBezTo>
                    <a:pt x="11918" y="37110"/>
                    <a:pt x="12097" y="37632"/>
                    <a:pt x="12365" y="38093"/>
                  </a:cubicBezTo>
                  <a:cubicBezTo>
                    <a:pt x="12797" y="38942"/>
                    <a:pt x="13304" y="39732"/>
                    <a:pt x="13721" y="40581"/>
                  </a:cubicBezTo>
                  <a:cubicBezTo>
                    <a:pt x="14525" y="42175"/>
                    <a:pt x="14987" y="43933"/>
                    <a:pt x="15076" y="45736"/>
                  </a:cubicBezTo>
                  <a:cubicBezTo>
                    <a:pt x="15076" y="45959"/>
                    <a:pt x="15106" y="46183"/>
                    <a:pt x="15136" y="46406"/>
                  </a:cubicBezTo>
                  <a:cubicBezTo>
                    <a:pt x="15240" y="47687"/>
                    <a:pt x="15866" y="48864"/>
                    <a:pt x="16864" y="49684"/>
                  </a:cubicBezTo>
                  <a:cubicBezTo>
                    <a:pt x="17132" y="49922"/>
                    <a:pt x="17400" y="50160"/>
                    <a:pt x="17654" y="50414"/>
                  </a:cubicBezTo>
                  <a:cubicBezTo>
                    <a:pt x="18011" y="50741"/>
                    <a:pt x="18220" y="51188"/>
                    <a:pt x="18250" y="51680"/>
                  </a:cubicBezTo>
                  <a:cubicBezTo>
                    <a:pt x="18294" y="52157"/>
                    <a:pt x="18265" y="52633"/>
                    <a:pt x="18175" y="53110"/>
                  </a:cubicBezTo>
                  <a:cubicBezTo>
                    <a:pt x="18101" y="53512"/>
                    <a:pt x="18056" y="53929"/>
                    <a:pt x="18056" y="54347"/>
                  </a:cubicBezTo>
                  <a:cubicBezTo>
                    <a:pt x="18041" y="55285"/>
                    <a:pt x="18428" y="55836"/>
                    <a:pt x="19322" y="56119"/>
                  </a:cubicBezTo>
                  <a:cubicBezTo>
                    <a:pt x="19590" y="56209"/>
                    <a:pt x="19873" y="56268"/>
                    <a:pt x="20142" y="56328"/>
                  </a:cubicBezTo>
                  <a:cubicBezTo>
                    <a:pt x="20440" y="56358"/>
                    <a:pt x="20663" y="56596"/>
                    <a:pt x="20708" y="56879"/>
                  </a:cubicBezTo>
                  <a:cubicBezTo>
                    <a:pt x="20767" y="57177"/>
                    <a:pt x="20782" y="57475"/>
                    <a:pt x="20767" y="57773"/>
                  </a:cubicBezTo>
                  <a:cubicBezTo>
                    <a:pt x="20723" y="58235"/>
                    <a:pt x="20693" y="58712"/>
                    <a:pt x="20678" y="59158"/>
                  </a:cubicBezTo>
                  <a:cubicBezTo>
                    <a:pt x="20648" y="59933"/>
                    <a:pt x="20857" y="60678"/>
                    <a:pt x="21304" y="61319"/>
                  </a:cubicBezTo>
                  <a:cubicBezTo>
                    <a:pt x="21482" y="61557"/>
                    <a:pt x="21691" y="61765"/>
                    <a:pt x="21944" y="61929"/>
                  </a:cubicBezTo>
                  <a:cubicBezTo>
                    <a:pt x="22156" y="62091"/>
                    <a:pt x="22403" y="62170"/>
                    <a:pt x="22648" y="62170"/>
                  </a:cubicBezTo>
                  <a:cubicBezTo>
                    <a:pt x="22990" y="62170"/>
                    <a:pt x="23327" y="62016"/>
                    <a:pt x="23553" y="61721"/>
                  </a:cubicBezTo>
                  <a:cubicBezTo>
                    <a:pt x="23881" y="61319"/>
                    <a:pt x="24089" y="60812"/>
                    <a:pt x="24119" y="60291"/>
                  </a:cubicBezTo>
                  <a:cubicBezTo>
                    <a:pt x="24134" y="60097"/>
                    <a:pt x="24134" y="59888"/>
                    <a:pt x="24164" y="59710"/>
                  </a:cubicBezTo>
                  <a:cubicBezTo>
                    <a:pt x="24209" y="59427"/>
                    <a:pt x="24313" y="59337"/>
                    <a:pt x="24581" y="59337"/>
                  </a:cubicBezTo>
                  <a:cubicBezTo>
                    <a:pt x="25311" y="59337"/>
                    <a:pt x="26041" y="59233"/>
                    <a:pt x="26741" y="59009"/>
                  </a:cubicBezTo>
                  <a:cubicBezTo>
                    <a:pt x="26831" y="58980"/>
                    <a:pt x="26920" y="58965"/>
                    <a:pt x="27009" y="58965"/>
                  </a:cubicBezTo>
                  <a:cubicBezTo>
                    <a:pt x="27054" y="58962"/>
                    <a:pt x="27096" y="58960"/>
                    <a:pt x="27134" y="58960"/>
                  </a:cubicBezTo>
                  <a:cubicBezTo>
                    <a:pt x="27505" y="58960"/>
                    <a:pt x="27588" y="59099"/>
                    <a:pt x="27561" y="59531"/>
                  </a:cubicBezTo>
                  <a:cubicBezTo>
                    <a:pt x="27546" y="60142"/>
                    <a:pt x="27471" y="60752"/>
                    <a:pt x="27382" y="61348"/>
                  </a:cubicBezTo>
                  <a:cubicBezTo>
                    <a:pt x="27322" y="61736"/>
                    <a:pt x="27337" y="62123"/>
                    <a:pt x="27412" y="62510"/>
                  </a:cubicBezTo>
                  <a:cubicBezTo>
                    <a:pt x="27569" y="63257"/>
                    <a:pt x="28049" y="63682"/>
                    <a:pt x="28750" y="63682"/>
                  </a:cubicBezTo>
                  <a:cubicBezTo>
                    <a:pt x="28846" y="63682"/>
                    <a:pt x="28946" y="63674"/>
                    <a:pt x="29050" y="63657"/>
                  </a:cubicBezTo>
                  <a:cubicBezTo>
                    <a:pt x="29602" y="63598"/>
                    <a:pt x="30093" y="63270"/>
                    <a:pt x="30376" y="62779"/>
                  </a:cubicBezTo>
                  <a:cubicBezTo>
                    <a:pt x="30600" y="62376"/>
                    <a:pt x="30749" y="61959"/>
                    <a:pt x="30823" y="61512"/>
                  </a:cubicBezTo>
                  <a:cubicBezTo>
                    <a:pt x="31062" y="60350"/>
                    <a:pt x="31494" y="59248"/>
                    <a:pt x="32134" y="58250"/>
                  </a:cubicBezTo>
                  <a:cubicBezTo>
                    <a:pt x="32805" y="57147"/>
                    <a:pt x="33147" y="55941"/>
                    <a:pt x="33356" y="54674"/>
                  </a:cubicBezTo>
                  <a:cubicBezTo>
                    <a:pt x="33579" y="53289"/>
                    <a:pt x="33505" y="51903"/>
                    <a:pt x="33490" y="50518"/>
                  </a:cubicBezTo>
                  <a:cubicBezTo>
                    <a:pt x="33475" y="49877"/>
                    <a:pt x="33400" y="49222"/>
                    <a:pt x="33445" y="48596"/>
                  </a:cubicBezTo>
                  <a:cubicBezTo>
                    <a:pt x="33520" y="47464"/>
                    <a:pt x="33758" y="46376"/>
                    <a:pt x="34518" y="45468"/>
                  </a:cubicBezTo>
                  <a:cubicBezTo>
                    <a:pt x="34890" y="45006"/>
                    <a:pt x="35233" y="44514"/>
                    <a:pt x="35575" y="44023"/>
                  </a:cubicBezTo>
                  <a:cubicBezTo>
                    <a:pt x="36305" y="43010"/>
                    <a:pt x="37259" y="42190"/>
                    <a:pt x="38361" y="41609"/>
                  </a:cubicBezTo>
                  <a:cubicBezTo>
                    <a:pt x="38953" y="41293"/>
                    <a:pt x="39607" y="41129"/>
                    <a:pt x="40267" y="41129"/>
                  </a:cubicBezTo>
                  <a:cubicBezTo>
                    <a:pt x="40322" y="41129"/>
                    <a:pt x="40377" y="41130"/>
                    <a:pt x="40432" y="41132"/>
                  </a:cubicBezTo>
                  <a:cubicBezTo>
                    <a:pt x="41162" y="41192"/>
                    <a:pt x="41892" y="41296"/>
                    <a:pt x="42607" y="41430"/>
                  </a:cubicBezTo>
                  <a:cubicBezTo>
                    <a:pt x="43150" y="41512"/>
                    <a:pt x="43693" y="41643"/>
                    <a:pt x="44259" y="41643"/>
                  </a:cubicBezTo>
                  <a:cubicBezTo>
                    <a:pt x="44314" y="41643"/>
                    <a:pt x="44369" y="41642"/>
                    <a:pt x="44425" y="41639"/>
                  </a:cubicBezTo>
                  <a:cubicBezTo>
                    <a:pt x="45065" y="41624"/>
                    <a:pt x="45706" y="41505"/>
                    <a:pt x="46302" y="41267"/>
                  </a:cubicBezTo>
                  <a:cubicBezTo>
                    <a:pt x="46417" y="41219"/>
                    <a:pt x="46500" y="41192"/>
                    <a:pt x="46560" y="41192"/>
                  </a:cubicBezTo>
                  <a:cubicBezTo>
                    <a:pt x="46672" y="41192"/>
                    <a:pt x="46710" y="41283"/>
                    <a:pt x="46749" y="41505"/>
                  </a:cubicBezTo>
                  <a:cubicBezTo>
                    <a:pt x="46823" y="41892"/>
                    <a:pt x="46868" y="42280"/>
                    <a:pt x="46913" y="42667"/>
                  </a:cubicBezTo>
                  <a:cubicBezTo>
                    <a:pt x="46942" y="43010"/>
                    <a:pt x="47047" y="43337"/>
                    <a:pt x="47210" y="43635"/>
                  </a:cubicBezTo>
                  <a:cubicBezTo>
                    <a:pt x="47417" y="44022"/>
                    <a:pt x="47824" y="44264"/>
                    <a:pt x="48249" y="44264"/>
                  </a:cubicBezTo>
                  <a:cubicBezTo>
                    <a:pt x="48315" y="44264"/>
                    <a:pt x="48381" y="44258"/>
                    <a:pt x="48447" y="44246"/>
                  </a:cubicBezTo>
                  <a:cubicBezTo>
                    <a:pt x="49564" y="44097"/>
                    <a:pt x="50399" y="43039"/>
                    <a:pt x="50309" y="41833"/>
                  </a:cubicBezTo>
                  <a:cubicBezTo>
                    <a:pt x="50294" y="41490"/>
                    <a:pt x="50220" y="41147"/>
                    <a:pt x="50175" y="40820"/>
                  </a:cubicBezTo>
                  <a:cubicBezTo>
                    <a:pt x="50145" y="40671"/>
                    <a:pt x="50116" y="40522"/>
                    <a:pt x="50101" y="40373"/>
                  </a:cubicBezTo>
                  <a:cubicBezTo>
                    <a:pt x="50071" y="39881"/>
                    <a:pt x="50175" y="39717"/>
                    <a:pt x="50637" y="39583"/>
                  </a:cubicBezTo>
                  <a:cubicBezTo>
                    <a:pt x="50935" y="39494"/>
                    <a:pt x="51248" y="39434"/>
                    <a:pt x="51546" y="39345"/>
                  </a:cubicBezTo>
                  <a:cubicBezTo>
                    <a:pt x="53229" y="38823"/>
                    <a:pt x="53840" y="37632"/>
                    <a:pt x="53289" y="35978"/>
                  </a:cubicBezTo>
                  <a:cubicBezTo>
                    <a:pt x="53289" y="35963"/>
                    <a:pt x="53274" y="35948"/>
                    <a:pt x="53274" y="35933"/>
                  </a:cubicBezTo>
                  <a:cubicBezTo>
                    <a:pt x="52842" y="34726"/>
                    <a:pt x="52797" y="34816"/>
                    <a:pt x="53289" y="33430"/>
                  </a:cubicBezTo>
                  <a:cubicBezTo>
                    <a:pt x="53438" y="33013"/>
                    <a:pt x="53572" y="32581"/>
                    <a:pt x="53661" y="32149"/>
                  </a:cubicBezTo>
                  <a:cubicBezTo>
                    <a:pt x="53870" y="30957"/>
                    <a:pt x="53587" y="29870"/>
                    <a:pt x="52961" y="28857"/>
                  </a:cubicBezTo>
                  <a:cubicBezTo>
                    <a:pt x="52484" y="28112"/>
                    <a:pt x="51888" y="27442"/>
                    <a:pt x="51203" y="26890"/>
                  </a:cubicBezTo>
                  <a:cubicBezTo>
                    <a:pt x="49996" y="25907"/>
                    <a:pt x="48834" y="24894"/>
                    <a:pt x="47717" y="23807"/>
                  </a:cubicBezTo>
                  <a:cubicBezTo>
                    <a:pt x="47464" y="23568"/>
                    <a:pt x="47225" y="23315"/>
                    <a:pt x="47002" y="23062"/>
                  </a:cubicBezTo>
                  <a:cubicBezTo>
                    <a:pt x="46257" y="22213"/>
                    <a:pt x="45616" y="21274"/>
                    <a:pt x="44678" y="20604"/>
                  </a:cubicBezTo>
                  <a:lnTo>
                    <a:pt x="44663" y="20604"/>
                  </a:lnTo>
                  <a:cubicBezTo>
                    <a:pt x="44499" y="20559"/>
                    <a:pt x="44350" y="20499"/>
                    <a:pt x="44216" y="20425"/>
                  </a:cubicBezTo>
                  <a:cubicBezTo>
                    <a:pt x="43635" y="20172"/>
                    <a:pt x="43024" y="20008"/>
                    <a:pt x="42399" y="19963"/>
                  </a:cubicBezTo>
                  <a:cubicBezTo>
                    <a:pt x="42257" y="19955"/>
                    <a:pt x="42116" y="19950"/>
                    <a:pt x="41975" y="19950"/>
                  </a:cubicBezTo>
                  <a:cubicBezTo>
                    <a:pt x="41119" y="19950"/>
                    <a:pt x="40270" y="20107"/>
                    <a:pt x="39464" y="20440"/>
                  </a:cubicBezTo>
                  <a:cubicBezTo>
                    <a:pt x="38629" y="20782"/>
                    <a:pt x="37810" y="21125"/>
                    <a:pt x="36976" y="21468"/>
                  </a:cubicBezTo>
                  <a:cubicBezTo>
                    <a:pt x="35590" y="22019"/>
                    <a:pt x="34205" y="22540"/>
                    <a:pt x="32715" y="22808"/>
                  </a:cubicBezTo>
                  <a:cubicBezTo>
                    <a:pt x="31723" y="22993"/>
                    <a:pt x="30730" y="23125"/>
                    <a:pt x="29737" y="23125"/>
                  </a:cubicBezTo>
                  <a:cubicBezTo>
                    <a:pt x="28883" y="23125"/>
                    <a:pt x="28028" y="23027"/>
                    <a:pt x="27173" y="22779"/>
                  </a:cubicBezTo>
                  <a:cubicBezTo>
                    <a:pt x="26697" y="22630"/>
                    <a:pt x="26190" y="22555"/>
                    <a:pt x="25684" y="22540"/>
                  </a:cubicBezTo>
                  <a:cubicBezTo>
                    <a:pt x="24656" y="22540"/>
                    <a:pt x="23821" y="22868"/>
                    <a:pt x="23211" y="23747"/>
                  </a:cubicBezTo>
                  <a:cubicBezTo>
                    <a:pt x="23002" y="24045"/>
                    <a:pt x="22808" y="24373"/>
                    <a:pt x="22630" y="24700"/>
                  </a:cubicBezTo>
                  <a:cubicBezTo>
                    <a:pt x="22421" y="25118"/>
                    <a:pt x="22242" y="25535"/>
                    <a:pt x="22034" y="25952"/>
                  </a:cubicBezTo>
                  <a:cubicBezTo>
                    <a:pt x="21885" y="26324"/>
                    <a:pt x="21631" y="26652"/>
                    <a:pt x="21289" y="26890"/>
                  </a:cubicBezTo>
                  <a:cubicBezTo>
                    <a:pt x="21123" y="27000"/>
                    <a:pt x="20959" y="27051"/>
                    <a:pt x="20811" y="27051"/>
                  </a:cubicBezTo>
                  <a:cubicBezTo>
                    <a:pt x="20493" y="27051"/>
                    <a:pt x="20242" y="26815"/>
                    <a:pt x="20171" y="26399"/>
                  </a:cubicBezTo>
                  <a:cubicBezTo>
                    <a:pt x="20127" y="26160"/>
                    <a:pt x="20142" y="25922"/>
                    <a:pt x="20216" y="25684"/>
                  </a:cubicBezTo>
                  <a:cubicBezTo>
                    <a:pt x="20425" y="24984"/>
                    <a:pt x="20812" y="24388"/>
                    <a:pt x="21199" y="23777"/>
                  </a:cubicBezTo>
                  <a:cubicBezTo>
                    <a:pt x="21706" y="22972"/>
                    <a:pt x="22138" y="22123"/>
                    <a:pt x="22466" y="21214"/>
                  </a:cubicBezTo>
                  <a:cubicBezTo>
                    <a:pt x="22630" y="20753"/>
                    <a:pt x="22868" y="20321"/>
                    <a:pt x="23196" y="19948"/>
                  </a:cubicBezTo>
                  <a:cubicBezTo>
                    <a:pt x="23349" y="19753"/>
                    <a:pt x="23581" y="19649"/>
                    <a:pt x="23818" y="19649"/>
                  </a:cubicBezTo>
                  <a:cubicBezTo>
                    <a:pt x="23834" y="19649"/>
                    <a:pt x="23850" y="19649"/>
                    <a:pt x="23866" y="19650"/>
                  </a:cubicBezTo>
                  <a:cubicBezTo>
                    <a:pt x="24268" y="19680"/>
                    <a:pt x="24656" y="19769"/>
                    <a:pt x="25028" y="19933"/>
                  </a:cubicBezTo>
                  <a:cubicBezTo>
                    <a:pt x="25419" y="20106"/>
                    <a:pt x="25799" y="20187"/>
                    <a:pt x="26169" y="20187"/>
                  </a:cubicBezTo>
                  <a:cubicBezTo>
                    <a:pt x="26788" y="20187"/>
                    <a:pt x="27380" y="19961"/>
                    <a:pt x="27948" y="19561"/>
                  </a:cubicBezTo>
                  <a:cubicBezTo>
                    <a:pt x="28335" y="19293"/>
                    <a:pt x="28663" y="18935"/>
                    <a:pt x="29035" y="18637"/>
                  </a:cubicBezTo>
                  <a:cubicBezTo>
                    <a:pt x="29199" y="18518"/>
                    <a:pt x="29333" y="18354"/>
                    <a:pt x="29557" y="18339"/>
                  </a:cubicBezTo>
                  <a:lnTo>
                    <a:pt x="29557" y="18339"/>
                  </a:lnTo>
                  <a:cubicBezTo>
                    <a:pt x="29587" y="18458"/>
                    <a:pt x="29587" y="18592"/>
                    <a:pt x="29542" y="18712"/>
                  </a:cubicBezTo>
                  <a:cubicBezTo>
                    <a:pt x="29497" y="18965"/>
                    <a:pt x="29512" y="19218"/>
                    <a:pt x="29542" y="19471"/>
                  </a:cubicBezTo>
                  <a:cubicBezTo>
                    <a:pt x="29603" y="19984"/>
                    <a:pt x="30034" y="20346"/>
                    <a:pt x="30515" y="20346"/>
                  </a:cubicBezTo>
                  <a:cubicBezTo>
                    <a:pt x="30621" y="20346"/>
                    <a:pt x="30730" y="20329"/>
                    <a:pt x="30838" y="20291"/>
                  </a:cubicBezTo>
                  <a:cubicBezTo>
                    <a:pt x="31076" y="20216"/>
                    <a:pt x="31300" y="20097"/>
                    <a:pt x="31494" y="19933"/>
                  </a:cubicBezTo>
                  <a:cubicBezTo>
                    <a:pt x="32373" y="19248"/>
                    <a:pt x="32879" y="18324"/>
                    <a:pt x="33177" y="17296"/>
                  </a:cubicBezTo>
                  <a:cubicBezTo>
                    <a:pt x="33505" y="16134"/>
                    <a:pt x="34324" y="15524"/>
                    <a:pt x="35367" y="15106"/>
                  </a:cubicBezTo>
                  <a:cubicBezTo>
                    <a:pt x="35536" y="15042"/>
                    <a:pt x="35716" y="14999"/>
                    <a:pt x="35897" y="14999"/>
                  </a:cubicBezTo>
                  <a:cubicBezTo>
                    <a:pt x="35924" y="14999"/>
                    <a:pt x="35951" y="15000"/>
                    <a:pt x="35978" y="15002"/>
                  </a:cubicBezTo>
                  <a:cubicBezTo>
                    <a:pt x="36261" y="15017"/>
                    <a:pt x="36350" y="15136"/>
                    <a:pt x="36305" y="15419"/>
                  </a:cubicBezTo>
                  <a:cubicBezTo>
                    <a:pt x="36246" y="15673"/>
                    <a:pt x="36127" y="15926"/>
                    <a:pt x="35978" y="16134"/>
                  </a:cubicBezTo>
                  <a:cubicBezTo>
                    <a:pt x="35680" y="16566"/>
                    <a:pt x="35382" y="16969"/>
                    <a:pt x="35039" y="17341"/>
                  </a:cubicBezTo>
                  <a:cubicBezTo>
                    <a:pt x="34741" y="17699"/>
                    <a:pt x="34503" y="18101"/>
                    <a:pt x="34354" y="18533"/>
                  </a:cubicBezTo>
                  <a:cubicBezTo>
                    <a:pt x="34160" y="19054"/>
                    <a:pt x="34443" y="19635"/>
                    <a:pt x="34965" y="19814"/>
                  </a:cubicBezTo>
                  <a:cubicBezTo>
                    <a:pt x="35153" y="19885"/>
                    <a:pt x="35351" y="19928"/>
                    <a:pt x="35551" y="19928"/>
                  </a:cubicBezTo>
                  <a:cubicBezTo>
                    <a:pt x="35604" y="19928"/>
                    <a:pt x="35657" y="19925"/>
                    <a:pt x="35710" y="19918"/>
                  </a:cubicBezTo>
                  <a:cubicBezTo>
                    <a:pt x="36112" y="19889"/>
                    <a:pt x="36499" y="19799"/>
                    <a:pt x="36886" y="19665"/>
                  </a:cubicBezTo>
                  <a:cubicBezTo>
                    <a:pt x="37512" y="19442"/>
                    <a:pt x="38138" y="19188"/>
                    <a:pt x="38749" y="18890"/>
                  </a:cubicBezTo>
                  <a:cubicBezTo>
                    <a:pt x="39223" y="18676"/>
                    <a:pt x="39733" y="18568"/>
                    <a:pt x="40244" y="18568"/>
                  </a:cubicBezTo>
                  <a:cubicBezTo>
                    <a:pt x="40727" y="18568"/>
                    <a:pt x="41212" y="18665"/>
                    <a:pt x="41669" y="18861"/>
                  </a:cubicBezTo>
                  <a:cubicBezTo>
                    <a:pt x="42741" y="19308"/>
                    <a:pt x="43739" y="19889"/>
                    <a:pt x="44678" y="20604"/>
                  </a:cubicBezTo>
                  <a:lnTo>
                    <a:pt x="44693" y="20604"/>
                  </a:lnTo>
                  <a:cubicBezTo>
                    <a:pt x="44976" y="20738"/>
                    <a:pt x="45259" y="20872"/>
                    <a:pt x="45527" y="20991"/>
                  </a:cubicBezTo>
                  <a:cubicBezTo>
                    <a:pt x="45784" y="21114"/>
                    <a:pt x="46070" y="21181"/>
                    <a:pt x="46359" y="21181"/>
                  </a:cubicBezTo>
                  <a:cubicBezTo>
                    <a:pt x="46489" y="21181"/>
                    <a:pt x="46620" y="21168"/>
                    <a:pt x="46749" y="21140"/>
                  </a:cubicBezTo>
                  <a:cubicBezTo>
                    <a:pt x="47479" y="21021"/>
                    <a:pt x="47926" y="20276"/>
                    <a:pt x="47687" y="19576"/>
                  </a:cubicBezTo>
                  <a:cubicBezTo>
                    <a:pt x="47657" y="19516"/>
                    <a:pt x="47643" y="19442"/>
                    <a:pt x="47598" y="19367"/>
                  </a:cubicBezTo>
                  <a:cubicBezTo>
                    <a:pt x="47404" y="18995"/>
                    <a:pt x="47359" y="18563"/>
                    <a:pt x="47464" y="18160"/>
                  </a:cubicBezTo>
                  <a:cubicBezTo>
                    <a:pt x="47628" y="17490"/>
                    <a:pt x="47374" y="16939"/>
                    <a:pt x="46838" y="16507"/>
                  </a:cubicBezTo>
                  <a:cubicBezTo>
                    <a:pt x="46376" y="16134"/>
                    <a:pt x="45840" y="15881"/>
                    <a:pt x="45274" y="15762"/>
                  </a:cubicBezTo>
                  <a:cubicBezTo>
                    <a:pt x="44886" y="15673"/>
                    <a:pt x="44514" y="15553"/>
                    <a:pt x="44156" y="15404"/>
                  </a:cubicBezTo>
                  <a:cubicBezTo>
                    <a:pt x="43799" y="15270"/>
                    <a:pt x="43561" y="14898"/>
                    <a:pt x="43605" y="14511"/>
                  </a:cubicBezTo>
                  <a:cubicBezTo>
                    <a:pt x="43605" y="14332"/>
                    <a:pt x="43635" y="14123"/>
                    <a:pt x="43650" y="13930"/>
                  </a:cubicBezTo>
                  <a:cubicBezTo>
                    <a:pt x="43695" y="13080"/>
                    <a:pt x="43307" y="12470"/>
                    <a:pt x="42562" y="12067"/>
                  </a:cubicBezTo>
                  <a:cubicBezTo>
                    <a:pt x="42220" y="11889"/>
                    <a:pt x="41847" y="11769"/>
                    <a:pt x="41460" y="11695"/>
                  </a:cubicBezTo>
                  <a:cubicBezTo>
                    <a:pt x="41400" y="11695"/>
                    <a:pt x="41341" y="11680"/>
                    <a:pt x="41281" y="11680"/>
                  </a:cubicBezTo>
                  <a:cubicBezTo>
                    <a:pt x="40030" y="11397"/>
                    <a:pt x="40000" y="11442"/>
                    <a:pt x="39479" y="10309"/>
                  </a:cubicBezTo>
                  <a:cubicBezTo>
                    <a:pt x="39255" y="9788"/>
                    <a:pt x="38853" y="9356"/>
                    <a:pt x="38361" y="9073"/>
                  </a:cubicBezTo>
                  <a:cubicBezTo>
                    <a:pt x="38019" y="8894"/>
                    <a:pt x="37676" y="8701"/>
                    <a:pt x="37348" y="8492"/>
                  </a:cubicBezTo>
                  <a:cubicBezTo>
                    <a:pt x="36991" y="8268"/>
                    <a:pt x="36961" y="8120"/>
                    <a:pt x="37184" y="7762"/>
                  </a:cubicBezTo>
                  <a:cubicBezTo>
                    <a:pt x="37319" y="7568"/>
                    <a:pt x="37453" y="7375"/>
                    <a:pt x="37572" y="7166"/>
                  </a:cubicBezTo>
                  <a:cubicBezTo>
                    <a:pt x="38063" y="6257"/>
                    <a:pt x="37840" y="5349"/>
                    <a:pt x="36991" y="4768"/>
                  </a:cubicBezTo>
                  <a:cubicBezTo>
                    <a:pt x="36648" y="4544"/>
                    <a:pt x="36291" y="4365"/>
                    <a:pt x="35903" y="4246"/>
                  </a:cubicBezTo>
                  <a:cubicBezTo>
                    <a:pt x="34741" y="3859"/>
                    <a:pt x="33594" y="3412"/>
                    <a:pt x="32477" y="2905"/>
                  </a:cubicBezTo>
                  <a:cubicBezTo>
                    <a:pt x="32104" y="2712"/>
                    <a:pt x="31702" y="2607"/>
                    <a:pt x="31270" y="2607"/>
                  </a:cubicBezTo>
                  <a:cubicBezTo>
                    <a:pt x="31249" y="2607"/>
                    <a:pt x="31229" y="2607"/>
                    <a:pt x="31208" y="2607"/>
                  </a:cubicBezTo>
                  <a:cubicBezTo>
                    <a:pt x="30082" y="2607"/>
                    <a:pt x="29365" y="3403"/>
                    <a:pt x="29467" y="4544"/>
                  </a:cubicBezTo>
                  <a:cubicBezTo>
                    <a:pt x="29467" y="4604"/>
                    <a:pt x="29497" y="4663"/>
                    <a:pt x="29497" y="4708"/>
                  </a:cubicBezTo>
                  <a:cubicBezTo>
                    <a:pt x="29509" y="4962"/>
                    <a:pt x="29463" y="5049"/>
                    <a:pt x="29278" y="5049"/>
                  </a:cubicBezTo>
                  <a:cubicBezTo>
                    <a:pt x="29234" y="5049"/>
                    <a:pt x="29184" y="5044"/>
                    <a:pt x="29125" y="5036"/>
                  </a:cubicBezTo>
                  <a:cubicBezTo>
                    <a:pt x="28574" y="4946"/>
                    <a:pt x="28067" y="4663"/>
                    <a:pt x="27710" y="4231"/>
                  </a:cubicBezTo>
                  <a:cubicBezTo>
                    <a:pt x="27427" y="3904"/>
                    <a:pt x="27129" y="3591"/>
                    <a:pt x="26816" y="3293"/>
                  </a:cubicBezTo>
                  <a:cubicBezTo>
                    <a:pt x="26171" y="2688"/>
                    <a:pt x="25411" y="2478"/>
                    <a:pt x="24575" y="2478"/>
                  </a:cubicBezTo>
                  <a:cubicBezTo>
                    <a:pt x="24464" y="2478"/>
                    <a:pt x="24352" y="2481"/>
                    <a:pt x="24238" y="2488"/>
                  </a:cubicBezTo>
                  <a:cubicBezTo>
                    <a:pt x="24158" y="2494"/>
                    <a:pt x="24090" y="2498"/>
                    <a:pt x="24035" y="2498"/>
                  </a:cubicBezTo>
                  <a:cubicBezTo>
                    <a:pt x="23793" y="2498"/>
                    <a:pt x="23773" y="2422"/>
                    <a:pt x="23821" y="2071"/>
                  </a:cubicBezTo>
                  <a:cubicBezTo>
                    <a:pt x="23866" y="1669"/>
                    <a:pt x="23940" y="1267"/>
                    <a:pt x="24030" y="879"/>
                  </a:cubicBezTo>
                  <a:cubicBezTo>
                    <a:pt x="24089" y="581"/>
                    <a:pt x="24104" y="283"/>
                    <a:pt x="24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36" name="Google Shape;1683;p42">
              <a:extLst>
                <a:ext uri="{FF2B5EF4-FFF2-40B4-BE49-F238E27FC236}">
                  <a16:creationId xmlns:a16="http://schemas.microsoft.com/office/drawing/2014/main" id="{524F4559-4732-E43A-FFF0-20A6921535F1}"/>
                </a:ext>
              </a:extLst>
            </p:cNvPr>
            <p:cNvSpPr/>
            <p:nvPr/>
          </p:nvSpPr>
          <p:spPr>
            <a:xfrm>
              <a:off x="5410231" y="4171393"/>
              <a:ext cx="423495" cy="556687"/>
            </a:xfrm>
            <a:custGeom>
              <a:avLst/>
              <a:gdLst/>
              <a:ahLst/>
              <a:cxnLst/>
              <a:rect l="l" t="t" r="r" b="b"/>
              <a:pathLst>
                <a:path w="16448" h="21621" extrusionOk="0">
                  <a:moveTo>
                    <a:pt x="15413" y="0"/>
                  </a:moveTo>
                  <a:cubicBezTo>
                    <a:pt x="14727" y="0"/>
                    <a:pt x="14231" y="312"/>
                    <a:pt x="13826" y="898"/>
                  </a:cubicBezTo>
                  <a:cubicBezTo>
                    <a:pt x="13394" y="1539"/>
                    <a:pt x="13215" y="2254"/>
                    <a:pt x="13036" y="2984"/>
                  </a:cubicBezTo>
                  <a:cubicBezTo>
                    <a:pt x="12947" y="3401"/>
                    <a:pt x="12857" y="3803"/>
                    <a:pt x="12768" y="4206"/>
                  </a:cubicBezTo>
                  <a:cubicBezTo>
                    <a:pt x="12396" y="5725"/>
                    <a:pt x="11472" y="6738"/>
                    <a:pt x="10072" y="7349"/>
                  </a:cubicBezTo>
                  <a:cubicBezTo>
                    <a:pt x="9178" y="7722"/>
                    <a:pt x="8269" y="8064"/>
                    <a:pt x="7360" y="8437"/>
                  </a:cubicBezTo>
                  <a:cubicBezTo>
                    <a:pt x="5722" y="9107"/>
                    <a:pt x="4127" y="9926"/>
                    <a:pt x="2519" y="10671"/>
                  </a:cubicBezTo>
                  <a:cubicBezTo>
                    <a:pt x="2206" y="10805"/>
                    <a:pt x="1923" y="10984"/>
                    <a:pt x="1654" y="11208"/>
                  </a:cubicBezTo>
                  <a:cubicBezTo>
                    <a:pt x="1148" y="11595"/>
                    <a:pt x="969" y="12265"/>
                    <a:pt x="1193" y="12861"/>
                  </a:cubicBezTo>
                  <a:cubicBezTo>
                    <a:pt x="1371" y="13353"/>
                    <a:pt x="1640" y="13815"/>
                    <a:pt x="1997" y="14202"/>
                  </a:cubicBezTo>
                  <a:cubicBezTo>
                    <a:pt x="2206" y="14455"/>
                    <a:pt x="2429" y="14694"/>
                    <a:pt x="2623" y="14962"/>
                  </a:cubicBezTo>
                  <a:cubicBezTo>
                    <a:pt x="2951" y="15349"/>
                    <a:pt x="3010" y="15885"/>
                    <a:pt x="2772" y="16347"/>
                  </a:cubicBezTo>
                  <a:cubicBezTo>
                    <a:pt x="2519" y="16869"/>
                    <a:pt x="2131" y="17316"/>
                    <a:pt x="1654" y="17658"/>
                  </a:cubicBezTo>
                  <a:cubicBezTo>
                    <a:pt x="1416" y="17822"/>
                    <a:pt x="1163" y="17986"/>
                    <a:pt x="924" y="18180"/>
                  </a:cubicBezTo>
                  <a:cubicBezTo>
                    <a:pt x="16" y="18820"/>
                    <a:pt x="1" y="20161"/>
                    <a:pt x="895" y="20831"/>
                  </a:cubicBezTo>
                  <a:cubicBezTo>
                    <a:pt x="1133" y="21010"/>
                    <a:pt x="1386" y="21159"/>
                    <a:pt x="1684" y="21248"/>
                  </a:cubicBezTo>
                  <a:cubicBezTo>
                    <a:pt x="1863" y="21323"/>
                    <a:pt x="2042" y="21368"/>
                    <a:pt x="2235" y="21442"/>
                  </a:cubicBezTo>
                  <a:cubicBezTo>
                    <a:pt x="2399" y="21487"/>
                    <a:pt x="2548" y="21546"/>
                    <a:pt x="2682" y="21621"/>
                  </a:cubicBezTo>
                  <a:cubicBezTo>
                    <a:pt x="10116" y="17345"/>
                    <a:pt x="15852" y="8645"/>
                    <a:pt x="16448" y="243"/>
                  </a:cubicBezTo>
                  <a:lnTo>
                    <a:pt x="16388" y="213"/>
                  </a:lnTo>
                  <a:cubicBezTo>
                    <a:pt x="16120" y="109"/>
                    <a:pt x="15837" y="34"/>
                    <a:pt x="15554" y="5"/>
                  </a:cubicBezTo>
                  <a:cubicBezTo>
                    <a:pt x="15506" y="2"/>
                    <a:pt x="15459" y="0"/>
                    <a:pt x="1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37" name="Google Shape;1684;p42">
              <a:extLst>
                <a:ext uri="{FF2B5EF4-FFF2-40B4-BE49-F238E27FC236}">
                  <a16:creationId xmlns:a16="http://schemas.microsoft.com/office/drawing/2014/main" id="{23A552F1-BEEF-7F4D-FD8A-C4E948D4F8BD}"/>
                </a:ext>
              </a:extLst>
            </p:cNvPr>
            <p:cNvSpPr/>
            <p:nvPr/>
          </p:nvSpPr>
          <p:spPr>
            <a:xfrm>
              <a:off x="5440535" y="3317701"/>
              <a:ext cx="406630" cy="616884"/>
            </a:xfrm>
            <a:custGeom>
              <a:avLst/>
              <a:gdLst/>
              <a:ahLst/>
              <a:cxnLst/>
              <a:rect l="l" t="t" r="r" b="b"/>
              <a:pathLst>
                <a:path w="15793" h="23959" extrusionOk="0">
                  <a:moveTo>
                    <a:pt x="3025" y="1"/>
                  </a:moveTo>
                  <a:cubicBezTo>
                    <a:pt x="2950" y="16"/>
                    <a:pt x="2876" y="30"/>
                    <a:pt x="2801" y="60"/>
                  </a:cubicBezTo>
                  <a:cubicBezTo>
                    <a:pt x="2310" y="209"/>
                    <a:pt x="1833" y="388"/>
                    <a:pt x="1386" y="612"/>
                  </a:cubicBezTo>
                  <a:cubicBezTo>
                    <a:pt x="954" y="835"/>
                    <a:pt x="597" y="1178"/>
                    <a:pt x="358" y="1595"/>
                  </a:cubicBezTo>
                  <a:cubicBezTo>
                    <a:pt x="1" y="2250"/>
                    <a:pt x="75" y="3040"/>
                    <a:pt x="552" y="3621"/>
                  </a:cubicBezTo>
                  <a:cubicBezTo>
                    <a:pt x="790" y="3919"/>
                    <a:pt x="1088" y="4172"/>
                    <a:pt x="1431" y="4366"/>
                  </a:cubicBezTo>
                  <a:cubicBezTo>
                    <a:pt x="2191" y="4828"/>
                    <a:pt x="3010" y="5140"/>
                    <a:pt x="3829" y="5498"/>
                  </a:cubicBezTo>
                  <a:cubicBezTo>
                    <a:pt x="5528" y="6258"/>
                    <a:pt x="7092" y="7315"/>
                    <a:pt x="8448" y="8611"/>
                  </a:cubicBezTo>
                  <a:cubicBezTo>
                    <a:pt x="8790" y="8924"/>
                    <a:pt x="9088" y="9282"/>
                    <a:pt x="9327" y="9669"/>
                  </a:cubicBezTo>
                  <a:cubicBezTo>
                    <a:pt x="9461" y="9878"/>
                    <a:pt x="9550" y="10101"/>
                    <a:pt x="9595" y="10340"/>
                  </a:cubicBezTo>
                  <a:cubicBezTo>
                    <a:pt x="9610" y="10444"/>
                    <a:pt x="9625" y="10593"/>
                    <a:pt x="9505" y="10652"/>
                  </a:cubicBezTo>
                  <a:cubicBezTo>
                    <a:pt x="9481" y="10665"/>
                    <a:pt x="9458" y="10670"/>
                    <a:pt x="9437" y="10670"/>
                  </a:cubicBezTo>
                  <a:cubicBezTo>
                    <a:pt x="9355" y="10670"/>
                    <a:pt x="9296" y="10592"/>
                    <a:pt x="9237" y="10533"/>
                  </a:cubicBezTo>
                  <a:cubicBezTo>
                    <a:pt x="9014" y="10325"/>
                    <a:pt x="8820" y="10071"/>
                    <a:pt x="8656" y="9788"/>
                  </a:cubicBezTo>
                  <a:cubicBezTo>
                    <a:pt x="8507" y="9520"/>
                    <a:pt x="8358" y="9237"/>
                    <a:pt x="8194" y="8969"/>
                  </a:cubicBezTo>
                  <a:cubicBezTo>
                    <a:pt x="7941" y="8537"/>
                    <a:pt x="7584" y="8194"/>
                    <a:pt x="7137" y="7971"/>
                  </a:cubicBezTo>
                  <a:cubicBezTo>
                    <a:pt x="6881" y="7849"/>
                    <a:pt x="6609" y="7784"/>
                    <a:pt x="6333" y="7784"/>
                  </a:cubicBezTo>
                  <a:cubicBezTo>
                    <a:pt x="6238" y="7784"/>
                    <a:pt x="6144" y="7792"/>
                    <a:pt x="6049" y="7807"/>
                  </a:cubicBezTo>
                  <a:cubicBezTo>
                    <a:pt x="5558" y="7867"/>
                    <a:pt x="5230" y="8358"/>
                    <a:pt x="5364" y="8835"/>
                  </a:cubicBezTo>
                  <a:cubicBezTo>
                    <a:pt x="5438" y="9163"/>
                    <a:pt x="5558" y="9461"/>
                    <a:pt x="5736" y="9744"/>
                  </a:cubicBezTo>
                  <a:cubicBezTo>
                    <a:pt x="6109" y="10354"/>
                    <a:pt x="6317" y="11055"/>
                    <a:pt x="6362" y="11785"/>
                  </a:cubicBezTo>
                  <a:cubicBezTo>
                    <a:pt x="6407" y="12366"/>
                    <a:pt x="6526" y="12932"/>
                    <a:pt x="6690" y="13498"/>
                  </a:cubicBezTo>
                  <a:cubicBezTo>
                    <a:pt x="6839" y="14034"/>
                    <a:pt x="7107" y="14526"/>
                    <a:pt x="7479" y="14928"/>
                  </a:cubicBezTo>
                  <a:cubicBezTo>
                    <a:pt x="7554" y="15017"/>
                    <a:pt x="7643" y="15107"/>
                    <a:pt x="7733" y="15181"/>
                  </a:cubicBezTo>
                  <a:cubicBezTo>
                    <a:pt x="7895" y="15300"/>
                    <a:pt x="8050" y="15358"/>
                    <a:pt x="8188" y="15358"/>
                  </a:cubicBezTo>
                  <a:cubicBezTo>
                    <a:pt x="8430" y="15358"/>
                    <a:pt x="8621" y="15180"/>
                    <a:pt x="8716" y="14839"/>
                  </a:cubicBezTo>
                  <a:cubicBezTo>
                    <a:pt x="8775" y="14570"/>
                    <a:pt x="8790" y="14287"/>
                    <a:pt x="8775" y="14004"/>
                  </a:cubicBezTo>
                  <a:cubicBezTo>
                    <a:pt x="8775" y="13726"/>
                    <a:pt x="8822" y="13600"/>
                    <a:pt x="8963" y="13600"/>
                  </a:cubicBezTo>
                  <a:cubicBezTo>
                    <a:pt x="9034" y="13600"/>
                    <a:pt x="9128" y="13632"/>
                    <a:pt x="9252" y="13692"/>
                  </a:cubicBezTo>
                  <a:cubicBezTo>
                    <a:pt x="9952" y="14019"/>
                    <a:pt x="10265" y="14630"/>
                    <a:pt x="10086" y="15375"/>
                  </a:cubicBezTo>
                  <a:cubicBezTo>
                    <a:pt x="10012" y="15747"/>
                    <a:pt x="9923" y="16135"/>
                    <a:pt x="9833" y="16507"/>
                  </a:cubicBezTo>
                  <a:cubicBezTo>
                    <a:pt x="9744" y="16835"/>
                    <a:pt x="9744" y="17192"/>
                    <a:pt x="9803" y="17535"/>
                  </a:cubicBezTo>
                  <a:cubicBezTo>
                    <a:pt x="9848" y="17699"/>
                    <a:pt x="9908" y="17878"/>
                    <a:pt x="10012" y="18027"/>
                  </a:cubicBezTo>
                  <a:cubicBezTo>
                    <a:pt x="10156" y="18243"/>
                    <a:pt x="10393" y="18361"/>
                    <a:pt x="10634" y="18361"/>
                  </a:cubicBezTo>
                  <a:cubicBezTo>
                    <a:pt x="10791" y="18361"/>
                    <a:pt x="10949" y="18311"/>
                    <a:pt x="11085" y="18205"/>
                  </a:cubicBezTo>
                  <a:cubicBezTo>
                    <a:pt x="11219" y="18101"/>
                    <a:pt x="11353" y="17967"/>
                    <a:pt x="11472" y="17848"/>
                  </a:cubicBezTo>
                  <a:cubicBezTo>
                    <a:pt x="11561" y="17744"/>
                    <a:pt x="11651" y="17639"/>
                    <a:pt x="11755" y="17550"/>
                  </a:cubicBezTo>
                  <a:cubicBezTo>
                    <a:pt x="11887" y="17444"/>
                    <a:pt x="12018" y="17393"/>
                    <a:pt x="12134" y="17393"/>
                  </a:cubicBezTo>
                  <a:cubicBezTo>
                    <a:pt x="12344" y="17393"/>
                    <a:pt x="12506" y="17561"/>
                    <a:pt x="12544" y="17878"/>
                  </a:cubicBezTo>
                  <a:cubicBezTo>
                    <a:pt x="12559" y="18235"/>
                    <a:pt x="12544" y="18593"/>
                    <a:pt x="12500" y="18965"/>
                  </a:cubicBezTo>
                  <a:cubicBezTo>
                    <a:pt x="12410" y="19829"/>
                    <a:pt x="12455" y="20708"/>
                    <a:pt x="12649" y="21572"/>
                  </a:cubicBezTo>
                  <a:cubicBezTo>
                    <a:pt x="12857" y="22615"/>
                    <a:pt x="13632" y="23464"/>
                    <a:pt x="14660" y="23792"/>
                  </a:cubicBezTo>
                  <a:cubicBezTo>
                    <a:pt x="14981" y="23899"/>
                    <a:pt x="15327" y="23958"/>
                    <a:pt x="15675" y="23958"/>
                  </a:cubicBezTo>
                  <a:cubicBezTo>
                    <a:pt x="15714" y="23958"/>
                    <a:pt x="15753" y="23957"/>
                    <a:pt x="15792" y="23956"/>
                  </a:cubicBezTo>
                  <a:cubicBezTo>
                    <a:pt x="15777" y="14794"/>
                    <a:pt x="11263" y="5274"/>
                    <a:pt x="30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38" name="Google Shape;1685;p42">
              <a:extLst>
                <a:ext uri="{FF2B5EF4-FFF2-40B4-BE49-F238E27FC236}">
                  <a16:creationId xmlns:a16="http://schemas.microsoft.com/office/drawing/2014/main" id="{EA956B40-DAE5-6C6D-EEED-01C937943D7D}"/>
                </a:ext>
              </a:extLst>
            </p:cNvPr>
            <p:cNvSpPr/>
            <p:nvPr/>
          </p:nvSpPr>
          <p:spPr>
            <a:xfrm>
              <a:off x="5186239" y="4026133"/>
              <a:ext cx="227093" cy="201011"/>
            </a:xfrm>
            <a:custGeom>
              <a:avLst/>
              <a:gdLst/>
              <a:ahLst/>
              <a:cxnLst/>
              <a:rect l="l" t="t" r="r" b="b"/>
              <a:pathLst>
                <a:path w="8820" h="7807" extrusionOk="0">
                  <a:moveTo>
                    <a:pt x="418" y="7017"/>
                  </a:moveTo>
                  <a:cubicBezTo>
                    <a:pt x="1505" y="7807"/>
                    <a:pt x="2146" y="5334"/>
                    <a:pt x="2533" y="4455"/>
                  </a:cubicBezTo>
                  <a:cubicBezTo>
                    <a:pt x="2831" y="3770"/>
                    <a:pt x="3531" y="2026"/>
                    <a:pt x="4276" y="1922"/>
                  </a:cubicBezTo>
                  <a:cubicBezTo>
                    <a:pt x="5557" y="1729"/>
                    <a:pt x="6094" y="3293"/>
                    <a:pt x="6481" y="4321"/>
                  </a:cubicBezTo>
                  <a:cubicBezTo>
                    <a:pt x="6705" y="4872"/>
                    <a:pt x="7047" y="7017"/>
                    <a:pt x="7792" y="7002"/>
                  </a:cubicBezTo>
                  <a:cubicBezTo>
                    <a:pt x="8820" y="6987"/>
                    <a:pt x="8165" y="3993"/>
                    <a:pt x="7986" y="3397"/>
                  </a:cubicBezTo>
                  <a:cubicBezTo>
                    <a:pt x="7613" y="2190"/>
                    <a:pt x="6541" y="567"/>
                    <a:pt x="5096" y="239"/>
                  </a:cubicBezTo>
                  <a:cubicBezTo>
                    <a:pt x="4172" y="0"/>
                    <a:pt x="3204" y="224"/>
                    <a:pt x="2489" y="850"/>
                  </a:cubicBezTo>
                  <a:cubicBezTo>
                    <a:pt x="1431" y="1699"/>
                    <a:pt x="746" y="3233"/>
                    <a:pt x="358" y="5244"/>
                  </a:cubicBezTo>
                  <a:cubicBezTo>
                    <a:pt x="224" y="5885"/>
                    <a:pt x="1" y="6719"/>
                    <a:pt x="418" y="70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39" name="Google Shape;1686;p42">
              <a:extLst>
                <a:ext uri="{FF2B5EF4-FFF2-40B4-BE49-F238E27FC236}">
                  <a16:creationId xmlns:a16="http://schemas.microsoft.com/office/drawing/2014/main" id="{33E9DB5F-712A-0E10-5C20-C46C594620C3}"/>
                </a:ext>
              </a:extLst>
            </p:cNvPr>
            <p:cNvSpPr/>
            <p:nvPr/>
          </p:nvSpPr>
          <p:spPr>
            <a:xfrm>
              <a:off x="4530354" y="3942896"/>
              <a:ext cx="227865" cy="217901"/>
            </a:xfrm>
            <a:custGeom>
              <a:avLst/>
              <a:gdLst/>
              <a:ahLst/>
              <a:cxnLst/>
              <a:rect l="l" t="t" r="r" b="b"/>
              <a:pathLst>
                <a:path w="8850" h="8463" extrusionOk="0">
                  <a:moveTo>
                    <a:pt x="7971" y="8075"/>
                  </a:moveTo>
                  <a:cubicBezTo>
                    <a:pt x="6690" y="8462"/>
                    <a:pt x="6854" y="5915"/>
                    <a:pt x="6764" y="4962"/>
                  </a:cubicBezTo>
                  <a:cubicBezTo>
                    <a:pt x="6690" y="4217"/>
                    <a:pt x="6571" y="2340"/>
                    <a:pt x="5915" y="2012"/>
                  </a:cubicBezTo>
                  <a:cubicBezTo>
                    <a:pt x="4753" y="1431"/>
                    <a:pt x="3755" y="2742"/>
                    <a:pt x="3055" y="3591"/>
                  </a:cubicBezTo>
                  <a:cubicBezTo>
                    <a:pt x="2682" y="4053"/>
                    <a:pt x="1684" y="5975"/>
                    <a:pt x="984" y="5736"/>
                  </a:cubicBezTo>
                  <a:cubicBezTo>
                    <a:pt x="1" y="5394"/>
                    <a:pt x="1565" y="2757"/>
                    <a:pt x="1923" y="2250"/>
                  </a:cubicBezTo>
                  <a:cubicBezTo>
                    <a:pt x="2668" y="1207"/>
                    <a:pt x="4172" y="1"/>
                    <a:pt x="5662" y="150"/>
                  </a:cubicBezTo>
                  <a:cubicBezTo>
                    <a:pt x="6600" y="209"/>
                    <a:pt x="7450" y="731"/>
                    <a:pt x="7956" y="1535"/>
                  </a:cubicBezTo>
                  <a:cubicBezTo>
                    <a:pt x="8671" y="2682"/>
                    <a:pt x="8850" y="4351"/>
                    <a:pt x="8582" y="6377"/>
                  </a:cubicBezTo>
                  <a:cubicBezTo>
                    <a:pt x="8507" y="7032"/>
                    <a:pt x="8463" y="7896"/>
                    <a:pt x="7971" y="80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40" name="Google Shape;1687;p42">
              <a:extLst>
                <a:ext uri="{FF2B5EF4-FFF2-40B4-BE49-F238E27FC236}">
                  <a16:creationId xmlns:a16="http://schemas.microsoft.com/office/drawing/2014/main" id="{8B140E81-CCC1-0876-8BAF-B55B5381CBC8}"/>
                </a:ext>
              </a:extLst>
            </p:cNvPr>
            <p:cNvSpPr/>
            <p:nvPr/>
          </p:nvSpPr>
          <p:spPr>
            <a:xfrm>
              <a:off x="4837198" y="4190291"/>
              <a:ext cx="275447" cy="139654"/>
            </a:xfrm>
            <a:custGeom>
              <a:avLst/>
              <a:gdLst/>
              <a:ahLst/>
              <a:cxnLst/>
              <a:rect l="l" t="t" r="r" b="b"/>
              <a:pathLst>
                <a:path w="10698" h="5424" extrusionOk="0">
                  <a:moveTo>
                    <a:pt x="10444" y="403"/>
                  </a:moveTo>
                  <a:cubicBezTo>
                    <a:pt x="10697" y="1222"/>
                    <a:pt x="10146" y="2027"/>
                    <a:pt x="9774" y="2667"/>
                  </a:cubicBezTo>
                  <a:cubicBezTo>
                    <a:pt x="8895" y="4202"/>
                    <a:pt x="7211" y="5423"/>
                    <a:pt x="5200" y="5334"/>
                  </a:cubicBezTo>
                  <a:cubicBezTo>
                    <a:pt x="2966" y="5244"/>
                    <a:pt x="1297" y="3621"/>
                    <a:pt x="612" y="2071"/>
                  </a:cubicBezTo>
                  <a:cubicBezTo>
                    <a:pt x="373" y="1580"/>
                    <a:pt x="1" y="760"/>
                    <a:pt x="567" y="209"/>
                  </a:cubicBezTo>
                  <a:cubicBezTo>
                    <a:pt x="1148" y="1"/>
                    <a:pt x="1431" y="582"/>
                    <a:pt x="1684" y="894"/>
                  </a:cubicBezTo>
                  <a:cubicBezTo>
                    <a:pt x="2548" y="1982"/>
                    <a:pt x="3904" y="4172"/>
                    <a:pt x="6183" y="3636"/>
                  </a:cubicBezTo>
                  <a:cubicBezTo>
                    <a:pt x="7852" y="3233"/>
                    <a:pt x="8761" y="1669"/>
                    <a:pt x="9878" y="373"/>
                  </a:cubicBezTo>
                  <a:cubicBezTo>
                    <a:pt x="9982" y="209"/>
                    <a:pt x="10295" y="328"/>
                    <a:pt x="10444" y="4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41" name="Google Shape;1688;p42">
              <a:extLst>
                <a:ext uri="{FF2B5EF4-FFF2-40B4-BE49-F238E27FC236}">
                  <a16:creationId xmlns:a16="http://schemas.microsoft.com/office/drawing/2014/main" id="{1DF15195-6796-525C-FD1A-CCCF142DACAE}"/>
                </a:ext>
              </a:extLst>
            </p:cNvPr>
            <p:cNvSpPr/>
            <p:nvPr/>
          </p:nvSpPr>
          <p:spPr>
            <a:xfrm>
              <a:off x="5194298" y="4262792"/>
              <a:ext cx="166123" cy="199105"/>
            </a:xfrm>
            <a:custGeom>
              <a:avLst/>
              <a:gdLst/>
              <a:ahLst/>
              <a:cxnLst/>
              <a:rect l="l" t="t" r="r" b="b"/>
              <a:pathLst>
                <a:path w="6452" h="7733" extrusionOk="0">
                  <a:moveTo>
                    <a:pt x="2593" y="2592"/>
                  </a:moveTo>
                  <a:cubicBezTo>
                    <a:pt x="3308" y="2220"/>
                    <a:pt x="4321" y="849"/>
                    <a:pt x="5602" y="1326"/>
                  </a:cubicBezTo>
                  <a:cubicBezTo>
                    <a:pt x="6272" y="1579"/>
                    <a:pt x="6451" y="2518"/>
                    <a:pt x="6109" y="3382"/>
                  </a:cubicBezTo>
                  <a:cubicBezTo>
                    <a:pt x="5662" y="4514"/>
                    <a:pt x="3933" y="6347"/>
                    <a:pt x="3084" y="6823"/>
                  </a:cubicBezTo>
                  <a:cubicBezTo>
                    <a:pt x="1475" y="7732"/>
                    <a:pt x="865" y="6421"/>
                    <a:pt x="477" y="4693"/>
                  </a:cubicBezTo>
                  <a:cubicBezTo>
                    <a:pt x="224" y="3605"/>
                    <a:pt x="1" y="2503"/>
                    <a:pt x="60" y="1624"/>
                  </a:cubicBezTo>
                  <a:cubicBezTo>
                    <a:pt x="135" y="685"/>
                    <a:pt x="447" y="0"/>
                    <a:pt x="1133" y="60"/>
                  </a:cubicBezTo>
                  <a:cubicBezTo>
                    <a:pt x="2027" y="149"/>
                    <a:pt x="2459" y="1624"/>
                    <a:pt x="2593" y="259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42" name="Google Shape;1689;p42">
              <a:extLst>
                <a:ext uri="{FF2B5EF4-FFF2-40B4-BE49-F238E27FC236}">
                  <a16:creationId xmlns:a16="http://schemas.microsoft.com/office/drawing/2014/main" id="{5B97A205-AAEF-A2AD-313F-FC6904D888DC}"/>
                </a:ext>
              </a:extLst>
            </p:cNvPr>
            <p:cNvSpPr/>
            <p:nvPr/>
          </p:nvSpPr>
          <p:spPr>
            <a:xfrm>
              <a:off x="4584447" y="4192582"/>
              <a:ext cx="178379" cy="215996"/>
            </a:xfrm>
            <a:custGeom>
              <a:avLst/>
              <a:gdLst/>
              <a:ahLst/>
              <a:cxnLst/>
              <a:rect l="l" t="t" r="r" b="b"/>
              <a:pathLst>
                <a:path w="6928" h="8389" extrusionOk="0">
                  <a:moveTo>
                    <a:pt x="3084" y="3338"/>
                  </a:moveTo>
                  <a:cubicBezTo>
                    <a:pt x="3710" y="2295"/>
                    <a:pt x="4380" y="731"/>
                    <a:pt x="5408" y="373"/>
                  </a:cubicBezTo>
                  <a:cubicBezTo>
                    <a:pt x="6540" y="1"/>
                    <a:pt x="6928" y="1580"/>
                    <a:pt x="6898" y="2325"/>
                  </a:cubicBezTo>
                  <a:cubicBezTo>
                    <a:pt x="6823" y="3725"/>
                    <a:pt x="6123" y="5185"/>
                    <a:pt x="5617" y="5960"/>
                  </a:cubicBezTo>
                  <a:cubicBezTo>
                    <a:pt x="4917" y="7077"/>
                    <a:pt x="3695" y="8388"/>
                    <a:pt x="2146" y="7345"/>
                  </a:cubicBezTo>
                  <a:cubicBezTo>
                    <a:pt x="984" y="6556"/>
                    <a:pt x="0" y="4440"/>
                    <a:pt x="0" y="2727"/>
                  </a:cubicBezTo>
                  <a:cubicBezTo>
                    <a:pt x="0" y="1982"/>
                    <a:pt x="134" y="1223"/>
                    <a:pt x="745" y="1193"/>
                  </a:cubicBezTo>
                  <a:cubicBezTo>
                    <a:pt x="1386" y="1133"/>
                    <a:pt x="1892" y="1699"/>
                    <a:pt x="2205" y="2057"/>
                  </a:cubicBezTo>
                  <a:cubicBezTo>
                    <a:pt x="2578" y="2474"/>
                    <a:pt x="2756" y="2980"/>
                    <a:pt x="3084" y="333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grpSp>
          <p:nvGrpSpPr>
            <p:cNvPr id="43" name="Google Shape;1690;p42">
              <a:extLst>
                <a:ext uri="{FF2B5EF4-FFF2-40B4-BE49-F238E27FC236}">
                  <a16:creationId xmlns:a16="http://schemas.microsoft.com/office/drawing/2014/main" id="{5FD66F8D-7A53-795F-5792-4850CD4B89D9}"/>
                </a:ext>
              </a:extLst>
            </p:cNvPr>
            <p:cNvGrpSpPr/>
            <p:nvPr/>
          </p:nvGrpSpPr>
          <p:grpSpPr>
            <a:xfrm>
              <a:off x="5735123" y="3863031"/>
              <a:ext cx="70213" cy="266579"/>
              <a:chOff x="5735123" y="3863031"/>
              <a:chExt cx="70213" cy="266579"/>
            </a:xfrm>
          </p:grpSpPr>
          <p:sp>
            <p:nvSpPr>
              <p:cNvPr id="1798" name="Google Shape;1691;p42">
                <a:extLst>
                  <a:ext uri="{FF2B5EF4-FFF2-40B4-BE49-F238E27FC236}">
                    <a16:creationId xmlns:a16="http://schemas.microsoft.com/office/drawing/2014/main" id="{DAB97FCF-673E-0287-A0AA-DEB4311C58E3}"/>
                  </a:ext>
                </a:extLst>
              </p:cNvPr>
              <p:cNvSpPr/>
              <p:nvPr/>
            </p:nvSpPr>
            <p:spPr>
              <a:xfrm>
                <a:off x="5744701" y="3863031"/>
                <a:ext cx="60635" cy="166844"/>
              </a:xfrm>
              <a:custGeom>
                <a:avLst/>
                <a:gdLst/>
                <a:ahLst/>
                <a:cxnLst/>
                <a:rect l="l" t="t" r="r" b="b"/>
                <a:pathLst>
                  <a:path w="2355" h="6480" extrusionOk="0">
                    <a:moveTo>
                      <a:pt x="880" y="0"/>
                    </a:moveTo>
                    <a:cubicBezTo>
                      <a:pt x="827" y="0"/>
                      <a:pt x="773" y="6"/>
                      <a:pt x="716" y="19"/>
                    </a:cubicBezTo>
                    <a:cubicBezTo>
                      <a:pt x="298" y="93"/>
                      <a:pt x="135" y="436"/>
                      <a:pt x="90" y="823"/>
                    </a:cubicBezTo>
                    <a:cubicBezTo>
                      <a:pt x="60" y="1077"/>
                      <a:pt x="60" y="1330"/>
                      <a:pt x="75" y="1583"/>
                    </a:cubicBezTo>
                    <a:cubicBezTo>
                      <a:pt x="135" y="2581"/>
                      <a:pt x="120" y="3564"/>
                      <a:pt x="30" y="4548"/>
                    </a:cubicBezTo>
                    <a:cubicBezTo>
                      <a:pt x="1" y="4905"/>
                      <a:pt x="15" y="5278"/>
                      <a:pt x="60" y="5635"/>
                    </a:cubicBezTo>
                    <a:cubicBezTo>
                      <a:pt x="120" y="6067"/>
                      <a:pt x="343" y="6410"/>
                      <a:pt x="805" y="6470"/>
                    </a:cubicBezTo>
                    <a:cubicBezTo>
                      <a:pt x="850" y="6476"/>
                      <a:pt x="895" y="6479"/>
                      <a:pt x="939" y="6479"/>
                    </a:cubicBezTo>
                    <a:cubicBezTo>
                      <a:pt x="1309" y="6479"/>
                      <a:pt x="1655" y="6262"/>
                      <a:pt x="1788" y="5903"/>
                    </a:cubicBezTo>
                    <a:cubicBezTo>
                      <a:pt x="1937" y="5620"/>
                      <a:pt x="2056" y="5308"/>
                      <a:pt x="2131" y="4995"/>
                    </a:cubicBezTo>
                    <a:cubicBezTo>
                      <a:pt x="2354" y="3654"/>
                      <a:pt x="2265" y="2268"/>
                      <a:pt x="1848" y="972"/>
                    </a:cubicBezTo>
                    <a:cubicBezTo>
                      <a:pt x="1788" y="838"/>
                      <a:pt x="1729" y="689"/>
                      <a:pt x="1669" y="555"/>
                    </a:cubicBezTo>
                    <a:cubicBezTo>
                      <a:pt x="1439" y="223"/>
                      <a:pt x="1198" y="0"/>
                      <a:pt x="8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1799" name="Google Shape;1692;p42">
                <a:extLst>
                  <a:ext uri="{FF2B5EF4-FFF2-40B4-BE49-F238E27FC236}">
                    <a16:creationId xmlns:a16="http://schemas.microsoft.com/office/drawing/2014/main" id="{E0751FF6-5041-C319-34F0-EFBC7316F99C}"/>
                  </a:ext>
                </a:extLst>
              </p:cNvPr>
              <p:cNvSpPr/>
              <p:nvPr/>
            </p:nvSpPr>
            <p:spPr>
              <a:xfrm>
                <a:off x="5735123" y="4069722"/>
                <a:ext cx="48354" cy="59889"/>
              </a:xfrm>
              <a:custGeom>
                <a:avLst/>
                <a:gdLst/>
                <a:ahLst/>
                <a:cxnLst/>
                <a:rect l="l" t="t" r="r" b="b"/>
                <a:pathLst>
                  <a:path w="1878" h="2326" extrusionOk="0">
                    <a:moveTo>
                      <a:pt x="1026" y="0"/>
                    </a:moveTo>
                    <a:cubicBezTo>
                      <a:pt x="855" y="0"/>
                      <a:pt x="683" y="69"/>
                      <a:pt x="551" y="214"/>
                    </a:cubicBezTo>
                    <a:cubicBezTo>
                      <a:pt x="164" y="617"/>
                      <a:pt x="0" y="1168"/>
                      <a:pt x="89" y="1719"/>
                    </a:cubicBezTo>
                    <a:cubicBezTo>
                      <a:pt x="132" y="2084"/>
                      <a:pt x="447" y="2326"/>
                      <a:pt x="781" y="2326"/>
                    </a:cubicBezTo>
                    <a:cubicBezTo>
                      <a:pt x="910" y="2326"/>
                      <a:pt x="1042" y="2290"/>
                      <a:pt x="1162" y="2211"/>
                    </a:cubicBezTo>
                    <a:cubicBezTo>
                      <a:pt x="1639" y="1913"/>
                      <a:pt x="1877" y="795"/>
                      <a:pt x="1579" y="319"/>
                    </a:cubicBezTo>
                    <a:cubicBezTo>
                      <a:pt x="1454" y="111"/>
                      <a:pt x="1242" y="0"/>
                      <a:pt x="10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grpSp>
        <p:sp>
          <p:nvSpPr>
            <p:cNvPr id="44" name="Google Shape;1693;p42">
              <a:extLst>
                <a:ext uri="{FF2B5EF4-FFF2-40B4-BE49-F238E27FC236}">
                  <a16:creationId xmlns:a16="http://schemas.microsoft.com/office/drawing/2014/main" id="{2F8765E4-802F-7CB2-A1A1-6654D6EB9200}"/>
                </a:ext>
              </a:extLst>
            </p:cNvPr>
            <p:cNvSpPr/>
            <p:nvPr/>
          </p:nvSpPr>
          <p:spPr>
            <a:xfrm>
              <a:off x="5113377" y="4728129"/>
              <a:ext cx="158424" cy="88546"/>
            </a:xfrm>
            <a:custGeom>
              <a:avLst/>
              <a:gdLst/>
              <a:ahLst/>
              <a:cxnLst/>
              <a:rect l="l" t="t" r="r" b="b"/>
              <a:pathLst>
                <a:path w="6153" h="3439" extrusionOk="0">
                  <a:moveTo>
                    <a:pt x="4646" y="1"/>
                  </a:moveTo>
                  <a:cubicBezTo>
                    <a:pt x="4320" y="1"/>
                    <a:pt x="3950" y="96"/>
                    <a:pt x="3546" y="295"/>
                  </a:cubicBezTo>
                  <a:cubicBezTo>
                    <a:pt x="2726" y="682"/>
                    <a:pt x="1982" y="1189"/>
                    <a:pt x="1028" y="1323"/>
                  </a:cubicBezTo>
                  <a:cubicBezTo>
                    <a:pt x="447" y="1397"/>
                    <a:pt x="0" y="1725"/>
                    <a:pt x="0" y="2306"/>
                  </a:cubicBezTo>
                  <a:cubicBezTo>
                    <a:pt x="0" y="2976"/>
                    <a:pt x="522" y="3245"/>
                    <a:pt x="1147" y="3364"/>
                  </a:cubicBezTo>
                  <a:cubicBezTo>
                    <a:pt x="1415" y="3408"/>
                    <a:pt x="1698" y="3438"/>
                    <a:pt x="1982" y="3438"/>
                  </a:cubicBezTo>
                  <a:cubicBezTo>
                    <a:pt x="3248" y="3423"/>
                    <a:pt x="4276" y="3125"/>
                    <a:pt x="5140" y="2470"/>
                  </a:cubicBezTo>
                  <a:cubicBezTo>
                    <a:pt x="5959" y="1859"/>
                    <a:pt x="6153" y="1129"/>
                    <a:pt x="5721" y="533"/>
                  </a:cubicBezTo>
                  <a:cubicBezTo>
                    <a:pt x="5469" y="186"/>
                    <a:pt x="5101" y="1"/>
                    <a:pt x="46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45" name="Google Shape;1694;p42">
              <a:extLst>
                <a:ext uri="{FF2B5EF4-FFF2-40B4-BE49-F238E27FC236}">
                  <a16:creationId xmlns:a16="http://schemas.microsoft.com/office/drawing/2014/main" id="{F2B70E02-1D1C-17F6-EF4E-87B86FDCFB56}"/>
                </a:ext>
              </a:extLst>
            </p:cNvPr>
            <p:cNvSpPr/>
            <p:nvPr/>
          </p:nvSpPr>
          <p:spPr>
            <a:xfrm>
              <a:off x="5285980" y="4676508"/>
              <a:ext cx="56773" cy="55589"/>
            </a:xfrm>
            <a:custGeom>
              <a:avLst/>
              <a:gdLst/>
              <a:ahLst/>
              <a:cxnLst/>
              <a:rect l="l" t="t" r="r" b="b"/>
              <a:pathLst>
                <a:path w="2205" h="2159" extrusionOk="0">
                  <a:moveTo>
                    <a:pt x="1342" y="0"/>
                  </a:moveTo>
                  <a:cubicBezTo>
                    <a:pt x="1303" y="0"/>
                    <a:pt x="1263" y="2"/>
                    <a:pt x="1222" y="6"/>
                  </a:cubicBezTo>
                  <a:cubicBezTo>
                    <a:pt x="581" y="80"/>
                    <a:pt x="0" y="855"/>
                    <a:pt x="104" y="1466"/>
                  </a:cubicBezTo>
                  <a:cubicBezTo>
                    <a:pt x="145" y="1862"/>
                    <a:pt x="475" y="2158"/>
                    <a:pt x="851" y="2158"/>
                  </a:cubicBezTo>
                  <a:cubicBezTo>
                    <a:pt x="885" y="2158"/>
                    <a:pt x="919" y="2156"/>
                    <a:pt x="953" y="2151"/>
                  </a:cubicBezTo>
                  <a:cubicBezTo>
                    <a:pt x="1594" y="2076"/>
                    <a:pt x="2205" y="1272"/>
                    <a:pt x="2115" y="661"/>
                  </a:cubicBezTo>
                  <a:cubicBezTo>
                    <a:pt x="2047" y="236"/>
                    <a:pt x="1789" y="0"/>
                    <a:pt x="13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46" name="Google Shape;1695;p42">
              <a:extLst>
                <a:ext uri="{FF2B5EF4-FFF2-40B4-BE49-F238E27FC236}">
                  <a16:creationId xmlns:a16="http://schemas.microsoft.com/office/drawing/2014/main" id="{BC5C0139-B741-8851-4B96-A8A042EB219C}"/>
                </a:ext>
              </a:extLst>
            </p:cNvPr>
            <p:cNvSpPr/>
            <p:nvPr/>
          </p:nvSpPr>
          <p:spPr>
            <a:xfrm>
              <a:off x="4063961" y="2635040"/>
              <a:ext cx="696985" cy="660655"/>
            </a:xfrm>
            <a:custGeom>
              <a:avLst/>
              <a:gdLst/>
              <a:ahLst/>
              <a:cxnLst/>
              <a:rect l="l" t="t" r="r" b="b"/>
              <a:pathLst>
                <a:path w="27070" h="25659" extrusionOk="0">
                  <a:moveTo>
                    <a:pt x="13880" y="0"/>
                  </a:moveTo>
                  <a:cubicBezTo>
                    <a:pt x="9133" y="0"/>
                    <a:pt x="4708" y="2634"/>
                    <a:pt x="2488" y="6940"/>
                  </a:cubicBezTo>
                  <a:cubicBezTo>
                    <a:pt x="0" y="11767"/>
                    <a:pt x="820" y="17637"/>
                    <a:pt x="4529" y="21600"/>
                  </a:cubicBezTo>
                  <a:cubicBezTo>
                    <a:pt x="7008" y="24248"/>
                    <a:pt x="10425" y="25658"/>
                    <a:pt x="13904" y="25658"/>
                  </a:cubicBezTo>
                  <a:cubicBezTo>
                    <a:pt x="15631" y="25658"/>
                    <a:pt x="17374" y="25311"/>
                    <a:pt x="19025" y="24594"/>
                  </a:cubicBezTo>
                  <a:cubicBezTo>
                    <a:pt x="24000" y="22419"/>
                    <a:pt x="27069" y="17354"/>
                    <a:pt x="26697" y="11946"/>
                  </a:cubicBezTo>
                  <a:cubicBezTo>
                    <a:pt x="26280" y="5898"/>
                    <a:pt x="21706" y="966"/>
                    <a:pt x="15702" y="117"/>
                  </a:cubicBezTo>
                  <a:lnTo>
                    <a:pt x="15613" y="117"/>
                  </a:lnTo>
                  <a:cubicBezTo>
                    <a:pt x="15033" y="39"/>
                    <a:pt x="14454" y="0"/>
                    <a:pt x="13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47" name="Google Shape;1696;p42">
              <a:extLst>
                <a:ext uri="{FF2B5EF4-FFF2-40B4-BE49-F238E27FC236}">
                  <a16:creationId xmlns:a16="http://schemas.microsoft.com/office/drawing/2014/main" id="{B3A0A509-41A7-2971-E471-04076440A5EC}"/>
                </a:ext>
              </a:extLst>
            </p:cNvPr>
            <p:cNvSpPr/>
            <p:nvPr/>
          </p:nvSpPr>
          <p:spPr>
            <a:xfrm>
              <a:off x="4613206" y="3079909"/>
              <a:ext cx="188369" cy="185665"/>
            </a:xfrm>
            <a:custGeom>
              <a:avLst/>
              <a:gdLst/>
              <a:ahLst/>
              <a:cxnLst/>
              <a:rect l="l" t="t" r="r" b="b"/>
              <a:pathLst>
                <a:path w="7316" h="7211" extrusionOk="0">
                  <a:moveTo>
                    <a:pt x="6451" y="4574"/>
                  </a:moveTo>
                  <a:cubicBezTo>
                    <a:pt x="5558" y="5706"/>
                    <a:pt x="2131" y="7211"/>
                    <a:pt x="924" y="5989"/>
                  </a:cubicBezTo>
                  <a:cubicBezTo>
                    <a:pt x="1" y="5065"/>
                    <a:pt x="1863" y="2801"/>
                    <a:pt x="2772" y="1669"/>
                  </a:cubicBezTo>
                  <a:cubicBezTo>
                    <a:pt x="3248" y="1043"/>
                    <a:pt x="3800" y="477"/>
                    <a:pt x="4410" y="0"/>
                  </a:cubicBezTo>
                  <a:cubicBezTo>
                    <a:pt x="5781" y="581"/>
                    <a:pt x="6436" y="1341"/>
                    <a:pt x="6749" y="1862"/>
                  </a:cubicBezTo>
                  <a:cubicBezTo>
                    <a:pt x="7315" y="2816"/>
                    <a:pt x="7077" y="3784"/>
                    <a:pt x="6451" y="45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48" name="Google Shape;1697;p42">
              <a:extLst>
                <a:ext uri="{FF2B5EF4-FFF2-40B4-BE49-F238E27FC236}">
                  <a16:creationId xmlns:a16="http://schemas.microsoft.com/office/drawing/2014/main" id="{26BCA233-7A3A-7227-C8F0-4E55452E7122}"/>
                </a:ext>
              </a:extLst>
            </p:cNvPr>
            <p:cNvSpPr/>
            <p:nvPr/>
          </p:nvSpPr>
          <p:spPr>
            <a:xfrm>
              <a:off x="4645054" y="3128054"/>
              <a:ext cx="113160" cy="81439"/>
            </a:xfrm>
            <a:custGeom>
              <a:avLst/>
              <a:gdLst/>
              <a:ahLst/>
              <a:cxnLst/>
              <a:rect l="l" t="t" r="r" b="b"/>
              <a:pathLst>
                <a:path w="4395" h="3163" extrusionOk="0">
                  <a:moveTo>
                    <a:pt x="2744" y="0"/>
                  </a:moveTo>
                  <a:cubicBezTo>
                    <a:pt x="1867" y="0"/>
                    <a:pt x="991" y="315"/>
                    <a:pt x="179" y="931"/>
                  </a:cubicBezTo>
                  <a:cubicBezTo>
                    <a:pt x="15" y="1050"/>
                    <a:pt x="0" y="1274"/>
                    <a:pt x="119" y="1423"/>
                  </a:cubicBezTo>
                  <a:cubicBezTo>
                    <a:pt x="134" y="1452"/>
                    <a:pt x="164" y="1467"/>
                    <a:pt x="179" y="1497"/>
                  </a:cubicBezTo>
                  <a:cubicBezTo>
                    <a:pt x="249" y="1551"/>
                    <a:pt x="334" y="1577"/>
                    <a:pt x="419" y="1577"/>
                  </a:cubicBezTo>
                  <a:cubicBezTo>
                    <a:pt x="498" y="1577"/>
                    <a:pt x="576" y="1555"/>
                    <a:pt x="641" y="1512"/>
                  </a:cubicBezTo>
                  <a:cubicBezTo>
                    <a:pt x="1058" y="1184"/>
                    <a:pt x="1535" y="946"/>
                    <a:pt x="2056" y="827"/>
                  </a:cubicBezTo>
                  <a:lnTo>
                    <a:pt x="2056" y="827"/>
                  </a:lnTo>
                  <a:cubicBezTo>
                    <a:pt x="2324" y="1482"/>
                    <a:pt x="2324" y="2108"/>
                    <a:pt x="2026" y="2599"/>
                  </a:cubicBezTo>
                  <a:cubicBezTo>
                    <a:pt x="1937" y="2763"/>
                    <a:pt x="1982" y="2957"/>
                    <a:pt x="2116" y="3076"/>
                  </a:cubicBezTo>
                  <a:lnTo>
                    <a:pt x="2160" y="3106"/>
                  </a:lnTo>
                  <a:cubicBezTo>
                    <a:pt x="2220" y="3144"/>
                    <a:pt x="2287" y="3162"/>
                    <a:pt x="2354" y="3162"/>
                  </a:cubicBezTo>
                  <a:cubicBezTo>
                    <a:pt x="2471" y="3162"/>
                    <a:pt x="2586" y="3106"/>
                    <a:pt x="2652" y="3002"/>
                  </a:cubicBezTo>
                  <a:cubicBezTo>
                    <a:pt x="3054" y="2331"/>
                    <a:pt x="3099" y="1542"/>
                    <a:pt x="2786" y="737"/>
                  </a:cubicBezTo>
                  <a:cubicBezTo>
                    <a:pt x="2818" y="736"/>
                    <a:pt x="2849" y="735"/>
                    <a:pt x="2880" y="735"/>
                  </a:cubicBezTo>
                  <a:cubicBezTo>
                    <a:pt x="3221" y="735"/>
                    <a:pt x="3560" y="808"/>
                    <a:pt x="3874" y="931"/>
                  </a:cubicBezTo>
                  <a:cubicBezTo>
                    <a:pt x="3916" y="949"/>
                    <a:pt x="3960" y="957"/>
                    <a:pt x="4004" y="957"/>
                  </a:cubicBezTo>
                  <a:cubicBezTo>
                    <a:pt x="4144" y="957"/>
                    <a:pt x="4279" y="870"/>
                    <a:pt x="4335" y="722"/>
                  </a:cubicBezTo>
                  <a:cubicBezTo>
                    <a:pt x="4395" y="544"/>
                    <a:pt x="4306" y="335"/>
                    <a:pt x="4112" y="261"/>
                  </a:cubicBezTo>
                  <a:cubicBezTo>
                    <a:pt x="3662" y="87"/>
                    <a:pt x="3202" y="0"/>
                    <a:pt x="2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49" name="Google Shape;1698;p42">
              <a:extLst>
                <a:ext uri="{FF2B5EF4-FFF2-40B4-BE49-F238E27FC236}">
                  <a16:creationId xmlns:a16="http://schemas.microsoft.com/office/drawing/2014/main" id="{1D0C46A0-2EAD-95E8-44B4-E816941EDD55}"/>
                </a:ext>
              </a:extLst>
            </p:cNvPr>
            <p:cNvSpPr/>
            <p:nvPr/>
          </p:nvSpPr>
          <p:spPr>
            <a:xfrm>
              <a:off x="4066253" y="2649561"/>
              <a:ext cx="163059" cy="196788"/>
            </a:xfrm>
            <a:custGeom>
              <a:avLst/>
              <a:gdLst/>
              <a:ahLst/>
              <a:cxnLst/>
              <a:rect l="l" t="t" r="r" b="b"/>
              <a:pathLst>
                <a:path w="6333" h="7643" extrusionOk="0">
                  <a:moveTo>
                    <a:pt x="1386" y="1296"/>
                  </a:moveTo>
                  <a:cubicBezTo>
                    <a:pt x="537" y="2473"/>
                    <a:pt x="1" y="6168"/>
                    <a:pt x="1505" y="7002"/>
                  </a:cubicBezTo>
                  <a:cubicBezTo>
                    <a:pt x="2638" y="7643"/>
                    <a:pt x="4321" y="5244"/>
                    <a:pt x="5170" y="4067"/>
                  </a:cubicBezTo>
                  <a:cubicBezTo>
                    <a:pt x="5647" y="3442"/>
                    <a:pt x="6034" y="2771"/>
                    <a:pt x="6332" y="2041"/>
                  </a:cubicBezTo>
                  <a:cubicBezTo>
                    <a:pt x="5409" y="879"/>
                    <a:pt x="4500" y="447"/>
                    <a:pt x="3919" y="298"/>
                  </a:cubicBezTo>
                  <a:cubicBezTo>
                    <a:pt x="2861" y="0"/>
                    <a:pt x="1982" y="477"/>
                    <a:pt x="1386" y="12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50" name="Google Shape;1699;p42">
              <a:extLst>
                <a:ext uri="{FF2B5EF4-FFF2-40B4-BE49-F238E27FC236}">
                  <a16:creationId xmlns:a16="http://schemas.microsoft.com/office/drawing/2014/main" id="{A0D1440D-E656-B66F-CC73-5F014B48F998}"/>
                </a:ext>
              </a:extLst>
            </p:cNvPr>
            <p:cNvSpPr/>
            <p:nvPr/>
          </p:nvSpPr>
          <p:spPr>
            <a:xfrm>
              <a:off x="4108837" y="2689622"/>
              <a:ext cx="86331" cy="111821"/>
            </a:xfrm>
            <a:custGeom>
              <a:avLst/>
              <a:gdLst/>
              <a:ahLst/>
              <a:cxnLst/>
              <a:rect l="l" t="t" r="r" b="b"/>
              <a:pathLst>
                <a:path w="3353" h="4343" extrusionOk="0">
                  <a:moveTo>
                    <a:pt x="2073" y="1"/>
                  </a:moveTo>
                  <a:cubicBezTo>
                    <a:pt x="1999" y="1"/>
                    <a:pt x="1926" y="22"/>
                    <a:pt x="1863" y="68"/>
                  </a:cubicBezTo>
                  <a:cubicBezTo>
                    <a:pt x="1699" y="187"/>
                    <a:pt x="1669" y="411"/>
                    <a:pt x="1803" y="560"/>
                  </a:cubicBezTo>
                  <a:cubicBezTo>
                    <a:pt x="2027" y="858"/>
                    <a:pt x="2175" y="1200"/>
                    <a:pt x="2280" y="1558"/>
                  </a:cubicBezTo>
                  <a:cubicBezTo>
                    <a:pt x="2181" y="1549"/>
                    <a:pt x="2084" y="1545"/>
                    <a:pt x="1988" y="1545"/>
                  </a:cubicBezTo>
                  <a:cubicBezTo>
                    <a:pt x="1245" y="1545"/>
                    <a:pt x="596" y="1800"/>
                    <a:pt x="135" y="2288"/>
                  </a:cubicBezTo>
                  <a:cubicBezTo>
                    <a:pt x="0" y="2437"/>
                    <a:pt x="15" y="2675"/>
                    <a:pt x="164" y="2794"/>
                  </a:cubicBezTo>
                  <a:cubicBezTo>
                    <a:pt x="179" y="2809"/>
                    <a:pt x="194" y="2824"/>
                    <a:pt x="194" y="2824"/>
                  </a:cubicBezTo>
                  <a:cubicBezTo>
                    <a:pt x="262" y="2878"/>
                    <a:pt x="342" y="2905"/>
                    <a:pt x="422" y="2905"/>
                  </a:cubicBezTo>
                  <a:cubicBezTo>
                    <a:pt x="518" y="2905"/>
                    <a:pt x="613" y="2867"/>
                    <a:pt x="686" y="2794"/>
                  </a:cubicBezTo>
                  <a:cubicBezTo>
                    <a:pt x="1017" y="2438"/>
                    <a:pt x="1481" y="2264"/>
                    <a:pt x="2025" y="2264"/>
                  </a:cubicBezTo>
                  <a:cubicBezTo>
                    <a:pt x="2141" y="2264"/>
                    <a:pt x="2261" y="2272"/>
                    <a:pt x="2384" y="2288"/>
                  </a:cubicBezTo>
                  <a:cubicBezTo>
                    <a:pt x="2399" y="2824"/>
                    <a:pt x="2310" y="3345"/>
                    <a:pt x="2116" y="3837"/>
                  </a:cubicBezTo>
                  <a:cubicBezTo>
                    <a:pt x="2056" y="3986"/>
                    <a:pt x="2101" y="4165"/>
                    <a:pt x="2250" y="4269"/>
                  </a:cubicBezTo>
                  <a:cubicBezTo>
                    <a:pt x="2265" y="4284"/>
                    <a:pt x="2295" y="4299"/>
                    <a:pt x="2324" y="4314"/>
                  </a:cubicBezTo>
                  <a:cubicBezTo>
                    <a:pt x="2370" y="4333"/>
                    <a:pt x="2418" y="4342"/>
                    <a:pt x="2465" y="4342"/>
                  </a:cubicBezTo>
                  <a:cubicBezTo>
                    <a:pt x="2601" y="4342"/>
                    <a:pt x="2731" y="4264"/>
                    <a:pt x="2786" y="4120"/>
                  </a:cubicBezTo>
                  <a:cubicBezTo>
                    <a:pt x="3352" y="2675"/>
                    <a:pt x="3203" y="1275"/>
                    <a:pt x="2384" y="157"/>
                  </a:cubicBezTo>
                  <a:cubicBezTo>
                    <a:pt x="2311" y="56"/>
                    <a:pt x="2192"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51" name="Google Shape;1700;p42">
              <a:extLst>
                <a:ext uri="{FF2B5EF4-FFF2-40B4-BE49-F238E27FC236}">
                  <a16:creationId xmlns:a16="http://schemas.microsoft.com/office/drawing/2014/main" id="{03CB1584-E2B8-852F-635C-AB0C7051BB45}"/>
                </a:ext>
              </a:extLst>
            </p:cNvPr>
            <p:cNvSpPr/>
            <p:nvPr/>
          </p:nvSpPr>
          <p:spPr>
            <a:xfrm>
              <a:off x="4298303" y="2561792"/>
              <a:ext cx="455731" cy="380085"/>
            </a:xfrm>
            <a:custGeom>
              <a:avLst/>
              <a:gdLst/>
              <a:ahLst/>
              <a:cxnLst/>
              <a:rect l="l" t="t" r="r" b="b"/>
              <a:pathLst>
                <a:path w="17700" h="14762" extrusionOk="0">
                  <a:moveTo>
                    <a:pt x="8008" y="0"/>
                  </a:moveTo>
                  <a:cubicBezTo>
                    <a:pt x="7755" y="0"/>
                    <a:pt x="7221" y="709"/>
                    <a:pt x="6764" y="1636"/>
                  </a:cubicBezTo>
                  <a:cubicBezTo>
                    <a:pt x="6660" y="1026"/>
                    <a:pt x="6511" y="608"/>
                    <a:pt x="6332" y="608"/>
                  </a:cubicBezTo>
                  <a:cubicBezTo>
                    <a:pt x="6079" y="623"/>
                    <a:pt x="5915" y="1547"/>
                    <a:pt x="5960" y="2679"/>
                  </a:cubicBezTo>
                  <a:lnTo>
                    <a:pt x="5960" y="2813"/>
                  </a:lnTo>
                  <a:cubicBezTo>
                    <a:pt x="5510" y="2724"/>
                    <a:pt x="5029" y="2681"/>
                    <a:pt x="4532" y="2681"/>
                  </a:cubicBezTo>
                  <a:cubicBezTo>
                    <a:pt x="3035" y="2681"/>
                    <a:pt x="1388" y="3070"/>
                    <a:pt x="1" y="3752"/>
                  </a:cubicBezTo>
                  <a:cubicBezTo>
                    <a:pt x="120" y="3856"/>
                    <a:pt x="224" y="3960"/>
                    <a:pt x="358" y="4065"/>
                  </a:cubicBezTo>
                  <a:cubicBezTo>
                    <a:pt x="1361" y="4894"/>
                    <a:pt x="2535" y="5313"/>
                    <a:pt x="3593" y="5313"/>
                  </a:cubicBezTo>
                  <a:cubicBezTo>
                    <a:pt x="4531" y="5313"/>
                    <a:pt x="5377" y="4983"/>
                    <a:pt x="5930" y="4318"/>
                  </a:cubicBezTo>
                  <a:cubicBezTo>
                    <a:pt x="6243" y="3931"/>
                    <a:pt x="6437" y="3469"/>
                    <a:pt x="6496" y="2977"/>
                  </a:cubicBezTo>
                  <a:lnTo>
                    <a:pt x="6600" y="2977"/>
                  </a:lnTo>
                  <a:cubicBezTo>
                    <a:pt x="7018" y="5793"/>
                    <a:pt x="8999" y="9055"/>
                    <a:pt x="12142" y="11648"/>
                  </a:cubicBezTo>
                  <a:cubicBezTo>
                    <a:pt x="13766" y="13003"/>
                    <a:pt x="15599" y="14061"/>
                    <a:pt x="17580" y="14761"/>
                  </a:cubicBezTo>
                  <a:cubicBezTo>
                    <a:pt x="17699" y="11484"/>
                    <a:pt x="15926" y="8042"/>
                    <a:pt x="13096" y="5703"/>
                  </a:cubicBezTo>
                  <a:cubicBezTo>
                    <a:pt x="11383" y="4273"/>
                    <a:pt x="9327" y="3290"/>
                    <a:pt x="7122" y="2888"/>
                  </a:cubicBezTo>
                  <a:cubicBezTo>
                    <a:pt x="7301" y="2620"/>
                    <a:pt x="7450" y="2337"/>
                    <a:pt x="7584" y="2054"/>
                  </a:cubicBezTo>
                  <a:cubicBezTo>
                    <a:pt x="8075" y="1041"/>
                    <a:pt x="8284" y="117"/>
                    <a:pt x="8060" y="13"/>
                  </a:cubicBezTo>
                  <a:cubicBezTo>
                    <a:pt x="8045" y="4"/>
                    <a:pt x="8027" y="0"/>
                    <a:pt x="8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52" name="Google Shape;1701;p42">
              <a:extLst>
                <a:ext uri="{FF2B5EF4-FFF2-40B4-BE49-F238E27FC236}">
                  <a16:creationId xmlns:a16="http://schemas.microsoft.com/office/drawing/2014/main" id="{327B36B4-8FAD-EB40-0AD6-10937F3CF36C}"/>
                </a:ext>
              </a:extLst>
            </p:cNvPr>
            <p:cNvSpPr/>
            <p:nvPr/>
          </p:nvSpPr>
          <p:spPr>
            <a:xfrm>
              <a:off x="4636609" y="2768818"/>
              <a:ext cx="56413" cy="54507"/>
            </a:xfrm>
            <a:custGeom>
              <a:avLst/>
              <a:gdLst/>
              <a:ahLst/>
              <a:cxnLst/>
              <a:rect l="l" t="t" r="r" b="b"/>
              <a:pathLst>
                <a:path w="2191" h="2117" extrusionOk="0">
                  <a:moveTo>
                    <a:pt x="460" y="1"/>
                  </a:moveTo>
                  <a:cubicBezTo>
                    <a:pt x="319" y="1"/>
                    <a:pt x="194" y="53"/>
                    <a:pt x="105" y="195"/>
                  </a:cubicBezTo>
                  <a:cubicBezTo>
                    <a:pt x="0" y="404"/>
                    <a:pt x="75" y="657"/>
                    <a:pt x="269" y="776"/>
                  </a:cubicBezTo>
                  <a:cubicBezTo>
                    <a:pt x="596" y="1029"/>
                    <a:pt x="760" y="1372"/>
                    <a:pt x="969" y="1700"/>
                  </a:cubicBezTo>
                  <a:cubicBezTo>
                    <a:pt x="1159" y="1980"/>
                    <a:pt x="1383" y="2117"/>
                    <a:pt x="1603" y="2117"/>
                  </a:cubicBezTo>
                  <a:cubicBezTo>
                    <a:pt x="1676" y="2117"/>
                    <a:pt x="1748" y="2102"/>
                    <a:pt x="1818" y="2072"/>
                  </a:cubicBezTo>
                  <a:cubicBezTo>
                    <a:pt x="2101" y="1938"/>
                    <a:pt x="2190" y="1625"/>
                    <a:pt x="2027" y="1238"/>
                  </a:cubicBezTo>
                  <a:cubicBezTo>
                    <a:pt x="1833" y="791"/>
                    <a:pt x="1490" y="433"/>
                    <a:pt x="1073" y="195"/>
                  </a:cubicBezTo>
                  <a:cubicBezTo>
                    <a:pt x="969" y="150"/>
                    <a:pt x="865" y="91"/>
                    <a:pt x="760" y="61"/>
                  </a:cubicBezTo>
                  <a:cubicBezTo>
                    <a:pt x="658" y="25"/>
                    <a:pt x="556" y="1"/>
                    <a:pt x="4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53" name="Google Shape;1702;p42">
              <a:extLst>
                <a:ext uri="{FF2B5EF4-FFF2-40B4-BE49-F238E27FC236}">
                  <a16:creationId xmlns:a16="http://schemas.microsoft.com/office/drawing/2014/main" id="{18F0ECA9-71AB-D579-0BEA-7E3A8942CACA}"/>
                </a:ext>
              </a:extLst>
            </p:cNvPr>
            <p:cNvSpPr/>
            <p:nvPr/>
          </p:nvSpPr>
          <p:spPr>
            <a:xfrm>
              <a:off x="4683390" y="2834445"/>
              <a:ext cx="22658" cy="25619"/>
            </a:xfrm>
            <a:custGeom>
              <a:avLst/>
              <a:gdLst/>
              <a:ahLst/>
              <a:cxnLst/>
              <a:rect l="l" t="t" r="r" b="b"/>
              <a:pathLst>
                <a:path w="880" h="995" extrusionOk="0">
                  <a:moveTo>
                    <a:pt x="421" y="1"/>
                  </a:moveTo>
                  <a:cubicBezTo>
                    <a:pt x="322" y="1"/>
                    <a:pt x="226" y="47"/>
                    <a:pt x="165" y="134"/>
                  </a:cubicBezTo>
                  <a:cubicBezTo>
                    <a:pt x="1" y="372"/>
                    <a:pt x="46" y="715"/>
                    <a:pt x="254" y="909"/>
                  </a:cubicBezTo>
                  <a:cubicBezTo>
                    <a:pt x="313" y="967"/>
                    <a:pt x="388" y="994"/>
                    <a:pt x="464" y="994"/>
                  </a:cubicBezTo>
                  <a:cubicBezTo>
                    <a:pt x="563" y="994"/>
                    <a:pt x="664" y="948"/>
                    <a:pt x="731" y="864"/>
                  </a:cubicBezTo>
                  <a:cubicBezTo>
                    <a:pt x="880" y="611"/>
                    <a:pt x="835" y="283"/>
                    <a:pt x="627" y="74"/>
                  </a:cubicBezTo>
                  <a:cubicBezTo>
                    <a:pt x="564" y="25"/>
                    <a:pt x="492" y="1"/>
                    <a:pt x="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54" name="Google Shape;1703;p42">
              <a:extLst>
                <a:ext uri="{FF2B5EF4-FFF2-40B4-BE49-F238E27FC236}">
                  <a16:creationId xmlns:a16="http://schemas.microsoft.com/office/drawing/2014/main" id="{F58F170B-8202-7CAF-F673-DA872AC2D227}"/>
                </a:ext>
              </a:extLst>
            </p:cNvPr>
            <p:cNvSpPr/>
            <p:nvPr/>
          </p:nvSpPr>
          <p:spPr>
            <a:xfrm>
              <a:off x="4350311" y="2735064"/>
              <a:ext cx="139577" cy="93669"/>
            </a:xfrm>
            <a:custGeom>
              <a:avLst/>
              <a:gdLst/>
              <a:ahLst/>
              <a:cxnLst/>
              <a:rect l="l" t="t" r="r" b="b"/>
              <a:pathLst>
                <a:path w="5421" h="3638" extrusionOk="0">
                  <a:moveTo>
                    <a:pt x="497" y="0"/>
                  </a:moveTo>
                  <a:cubicBezTo>
                    <a:pt x="160" y="0"/>
                    <a:pt x="1" y="455"/>
                    <a:pt x="290" y="672"/>
                  </a:cubicBezTo>
                  <a:lnTo>
                    <a:pt x="305" y="672"/>
                  </a:lnTo>
                  <a:lnTo>
                    <a:pt x="4744" y="3577"/>
                  </a:lnTo>
                  <a:cubicBezTo>
                    <a:pt x="4810" y="3619"/>
                    <a:pt x="4879" y="3637"/>
                    <a:pt x="4944" y="3637"/>
                  </a:cubicBezTo>
                  <a:cubicBezTo>
                    <a:pt x="5204" y="3637"/>
                    <a:pt x="5420" y="3347"/>
                    <a:pt x="5266" y="3085"/>
                  </a:cubicBezTo>
                  <a:cubicBezTo>
                    <a:pt x="4774" y="2325"/>
                    <a:pt x="4163" y="1670"/>
                    <a:pt x="3448" y="1134"/>
                  </a:cubicBezTo>
                  <a:cubicBezTo>
                    <a:pt x="2599" y="493"/>
                    <a:pt x="1586" y="91"/>
                    <a:pt x="528" y="1"/>
                  </a:cubicBezTo>
                  <a:cubicBezTo>
                    <a:pt x="518" y="0"/>
                    <a:pt x="507" y="0"/>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55" name="Google Shape;1704;p42">
              <a:extLst>
                <a:ext uri="{FF2B5EF4-FFF2-40B4-BE49-F238E27FC236}">
                  <a16:creationId xmlns:a16="http://schemas.microsoft.com/office/drawing/2014/main" id="{3B65F132-711C-2C3B-C671-A4405C5355AD}"/>
                </a:ext>
              </a:extLst>
            </p:cNvPr>
            <p:cNvSpPr/>
            <p:nvPr/>
          </p:nvSpPr>
          <p:spPr>
            <a:xfrm>
              <a:off x="4549715" y="2876797"/>
              <a:ext cx="129587" cy="106517"/>
            </a:xfrm>
            <a:custGeom>
              <a:avLst/>
              <a:gdLst/>
              <a:ahLst/>
              <a:cxnLst/>
              <a:rect l="l" t="t" r="r" b="b"/>
              <a:pathLst>
                <a:path w="5033" h="4137" extrusionOk="0">
                  <a:moveTo>
                    <a:pt x="527" y="1"/>
                  </a:moveTo>
                  <a:cubicBezTo>
                    <a:pt x="199" y="1"/>
                    <a:pt x="0" y="429"/>
                    <a:pt x="277" y="664"/>
                  </a:cubicBezTo>
                  <a:lnTo>
                    <a:pt x="4344" y="4061"/>
                  </a:lnTo>
                  <a:lnTo>
                    <a:pt x="4374" y="4075"/>
                  </a:lnTo>
                  <a:cubicBezTo>
                    <a:pt x="4439" y="4118"/>
                    <a:pt x="4509" y="4137"/>
                    <a:pt x="4577" y="4137"/>
                  </a:cubicBezTo>
                  <a:cubicBezTo>
                    <a:pt x="4817" y="4137"/>
                    <a:pt x="5033" y="3899"/>
                    <a:pt x="4940" y="3643"/>
                  </a:cubicBezTo>
                  <a:cubicBezTo>
                    <a:pt x="4537" y="2645"/>
                    <a:pt x="3852" y="1796"/>
                    <a:pt x="2988" y="1185"/>
                  </a:cubicBezTo>
                  <a:cubicBezTo>
                    <a:pt x="2273" y="649"/>
                    <a:pt x="1469" y="262"/>
                    <a:pt x="605" y="8"/>
                  </a:cubicBezTo>
                  <a:cubicBezTo>
                    <a:pt x="578" y="3"/>
                    <a:pt x="552" y="1"/>
                    <a:pt x="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56" name="Google Shape;1705;p42">
              <a:extLst>
                <a:ext uri="{FF2B5EF4-FFF2-40B4-BE49-F238E27FC236}">
                  <a16:creationId xmlns:a16="http://schemas.microsoft.com/office/drawing/2014/main" id="{40417E92-5F18-856E-A645-BED2D1B18615}"/>
                </a:ext>
              </a:extLst>
            </p:cNvPr>
            <p:cNvSpPr/>
            <p:nvPr/>
          </p:nvSpPr>
          <p:spPr>
            <a:xfrm>
              <a:off x="4368874" y="2898424"/>
              <a:ext cx="129227" cy="162184"/>
            </a:xfrm>
            <a:custGeom>
              <a:avLst/>
              <a:gdLst/>
              <a:ahLst/>
              <a:cxnLst/>
              <a:rect l="l" t="t" r="r" b="b"/>
              <a:pathLst>
                <a:path w="5019" h="6299" extrusionOk="0">
                  <a:moveTo>
                    <a:pt x="4061" y="0"/>
                  </a:moveTo>
                  <a:cubicBezTo>
                    <a:pt x="3922" y="0"/>
                    <a:pt x="3774" y="29"/>
                    <a:pt x="3621" y="92"/>
                  </a:cubicBezTo>
                  <a:cubicBezTo>
                    <a:pt x="3025" y="345"/>
                    <a:pt x="2474" y="718"/>
                    <a:pt x="2012" y="1180"/>
                  </a:cubicBezTo>
                  <a:cubicBezTo>
                    <a:pt x="1461" y="1686"/>
                    <a:pt x="969" y="2282"/>
                    <a:pt x="582" y="2923"/>
                  </a:cubicBezTo>
                  <a:cubicBezTo>
                    <a:pt x="463" y="3131"/>
                    <a:pt x="359" y="3340"/>
                    <a:pt x="284" y="3563"/>
                  </a:cubicBezTo>
                  <a:cubicBezTo>
                    <a:pt x="1" y="4204"/>
                    <a:pt x="224" y="4949"/>
                    <a:pt x="805" y="5336"/>
                  </a:cubicBezTo>
                  <a:cubicBezTo>
                    <a:pt x="1446" y="5783"/>
                    <a:pt x="2176" y="6096"/>
                    <a:pt x="2936" y="6260"/>
                  </a:cubicBezTo>
                  <a:cubicBezTo>
                    <a:pt x="3040" y="6288"/>
                    <a:pt x="3144" y="6298"/>
                    <a:pt x="3244" y="6298"/>
                  </a:cubicBezTo>
                  <a:cubicBezTo>
                    <a:pt x="3301" y="6298"/>
                    <a:pt x="3358" y="6295"/>
                    <a:pt x="3413" y="6289"/>
                  </a:cubicBezTo>
                  <a:cubicBezTo>
                    <a:pt x="4038" y="6230"/>
                    <a:pt x="4306" y="5813"/>
                    <a:pt x="4128" y="5217"/>
                  </a:cubicBezTo>
                  <a:cubicBezTo>
                    <a:pt x="4098" y="5113"/>
                    <a:pt x="4068" y="5023"/>
                    <a:pt x="4023" y="4919"/>
                  </a:cubicBezTo>
                  <a:cubicBezTo>
                    <a:pt x="3696" y="4144"/>
                    <a:pt x="3845" y="3429"/>
                    <a:pt x="4232" y="2744"/>
                  </a:cubicBezTo>
                  <a:cubicBezTo>
                    <a:pt x="4381" y="2476"/>
                    <a:pt x="4530" y="2208"/>
                    <a:pt x="4679" y="1939"/>
                  </a:cubicBezTo>
                  <a:cubicBezTo>
                    <a:pt x="4813" y="1686"/>
                    <a:pt x="4902" y="1403"/>
                    <a:pt x="4947" y="1105"/>
                  </a:cubicBezTo>
                  <a:cubicBezTo>
                    <a:pt x="5018" y="462"/>
                    <a:pt x="4614" y="0"/>
                    <a:pt x="4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57" name="Google Shape;1706;p42">
              <a:extLst>
                <a:ext uri="{FF2B5EF4-FFF2-40B4-BE49-F238E27FC236}">
                  <a16:creationId xmlns:a16="http://schemas.microsoft.com/office/drawing/2014/main" id="{2EA57B75-C11F-96F2-C668-048484025975}"/>
                </a:ext>
              </a:extLst>
            </p:cNvPr>
            <p:cNvSpPr/>
            <p:nvPr/>
          </p:nvSpPr>
          <p:spPr>
            <a:xfrm>
              <a:off x="4297917" y="3029987"/>
              <a:ext cx="123253" cy="99411"/>
            </a:xfrm>
            <a:custGeom>
              <a:avLst/>
              <a:gdLst/>
              <a:ahLst/>
              <a:cxnLst/>
              <a:rect l="l" t="t" r="r" b="b"/>
              <a:pathLst>
                <a:path w="4787" h="3861" extrusionOk="0">
                  <a:moveTo>
                    <a:pt x="962" y="1"/>
                  </a:moveTo>
                  <a:cubicBezTo>
                    <a:pt x="832" y="1"/>
                    <a:pt x="703" y="63"/>
                    <a:pt x="627" y="211"/>
                  </a:cubicBezTo>
                  <a:cubicBezTo>
                    <a:pt x="1" y="1641"/>
                    <a:pt x="433" y="2699"/>
                    <a:pt x="1088" y="3280"/>
                  </a:cubicBezTo>
                  <a:cubicBezTo>
                    <a:pt x="1193" y="3369"/>
                    <a:pt x="1297" y="3444"/>
                    <a:pt x="1401" y="3518"/>
                  </a:cubicBezTo>
                  <a:cubicBezTo>
                    <a:pt x="1787" y="3750"/>
                    <a:pt x="2215" y="3861"/>
                    <a:pt x="2640" y="3861"/>
                  </a:cubicBezTo>
                  <a:cubicBezTo>
                    <a:pt x="3363" y="3861"/>
                    <a:pt x="4075" y="3538"/>
                    <a:pt x="4545" y="2937"/>
                  </a:cubicBezTo>
                  <a:cubicBezTo>
                    <a:pt x="4786" y="2641"/>
                    <a:pt x="4518" y="2296"/>
                    <a:pt x="4229" y="2296"/>
                  </a:cubicBezTo>
                  <a:cubicBezTo>
                    <a:pt x="4126" y="2296"/>
                    <a:pt x="4020" y="2340"/>
                    <a:pt x="3934" y="2446"/>
                  </a:cubicBezTo>
                  <a:cubicBezTo>
                    <a:pt x="3623" y="2860"/>
                    <a:pt x="3141" y="3083"/>
                    <a:pt x="2651" y="3083"/>
                  </a:cubicBezTo>
                  <a:cubicBezTo>
                    <a:pt x="2365" y="3083"/>
                    <a:pt x="2076" y="3007"/>
                    <a:pt x="1818" y="2848"/>
                  </a:cubicBezTo>
                  <a:cubicBezTo>
                    <a:pt x="1252" y="2505"/>
                    <a:pt x="820" y="1716"/>
                    <a:pt x="1342" y="524"/>
                  </a:cubicBezTo>
                  <a:cubicBezTo>
                    <a:pt x="1459" y="230"/>
                    <a:pt x="1210" y="1"/>
                    <a:pt x="9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58" name="Google Shape;1707;p42">
              <a:extLst>
                <a:ext uri="{FF2B5EF4-FFF2-40B4-BE49-F238E27FC236}">
                  <a16:creationId xmlns:a16="http://schemas.microsoft.com/office/drawing/2014/main" id="{2F239F74-9D51-705F-3D6A-F025D5160B38}"/>
                </a:ext>
              </a:extLst>
            </p:cNvPr>
            <p:cNvSpPr/>
            <p:nvPr/>
          </p:nvSpPr>
          <p:spPr>
            <a:xfrm>
              <a:off x="4440294" y="3102282"/>
              <a:ext cx="162982" cy="122738"/>
            </a:xfrm>
            <a:custGeom>
              <a:avLst/>
              <a:gdLst/>
              <a:ahLst/>
              <a:cxnLst/>
              <a:rect l="l" t="t" r="r" b="b"/>
              <a:pathLst>
                <a:path w="6330" h="4767" extrusionOk="0">
                  <a:moveTo>
                    <a:pt x="3152" y="1"/>
                  </a:moveTo>
                  <a:cubicBezTo>
                    <a:pt x="2495" y="1"/>
                    <a:pt x="1841" y="271"/>
                    <a:pt x="1368" y="800"/>
                  </a:cubicBezTo>
                  <a:cubicBezTo>
                    <a:pt x="1" y="2357"/>
                    <a:pt x="1120" y="4767"/>
                    <a:pt x="3144" y="4767"/>
                  </a:cubicBezTo>
                  <a:cubicBezTo>
                    <a:pt x="3193" y="4767"/>
                    <a:pt x="3241" y="4765"/>
                    <a:pt x="3290" y="4763"/>
                  </a:cubicBezTo>
                  <a:cubicBezTo>
                    <a:pt x="5421" y="4628"/>
                    <a:pt x="6329" y="2006"/>
                    <a:pt x="4735" y="606"/>
                  </a:cubicBezTo>
                  <a:cubicBezTo>
                    <a:pt x="4281" y="200"/>
                    <a:pt x="3715" y="1"/>
                    <a:pt x="3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59" name="Google Shape;1708;p42">
              <a:extLst>
                <a:ext uri="{FF2B5EF4-FFF2-40B4-BE49-F238E27FC236}">
                  <a16:creationId xmlns:a16="http://schemas.microsoft.com/office/drawing/2014/main" id="{AEDB15DF-0600-2B87-978D-26A14BD8D637}"/>
                </a:ext>
              </a:extLst>
            </p:cNvPr>
            <p:cNvSpPr/>
            <p:nvPr/>
          </p:nvSpPr>
          <p:spPr>
            <a:xfrm>
              <a:off x="4158373" y="2883646"/>
              <a:ext cx="162982" cy="122764"/>
            </a:xfrm>
            <a:custGeom>
              <a:avLst/>
              <a:gdLst/>
              <a:ahLst/>
              <a:cxnLst/>
              <a:rect l="l" t="t" r="r" b="b"/>
              <a:pathLst>
                <a:path w="6330" h="4768" extrusionOk="0">
                  <a:moveTo>
                    <a:pt x="3152" y="1"/>
                  </a:moveTo>
                  <a:cubicBezTo>
                    <a:pt x="2496" y="1"/>
                    <a:pt x="1842" y="271"/>
                    <a:pt x="1369" y="800"/>
                  </a:cubicBezTo>
                  <a:cubicBezTo>
                    <a:pt x="1" y="2357"/>
                    <a:pt x="1120" y="4767"/>
                    <a:pt x="3159" y="4767"/>
                  </a:cubicBezTo>
                  <a:cubicBezTo>
                    <a:pt x="3207" y="4767"/>
                    <a:pt x="3256" y="4766"/>
                    <a:pt x="3305" y="4763"/>
                  </a:cubicBezTo>
                  <a:cubicBezTo>
                    <a:pt x="5421" y="4629"/>
                    <a:pt x="6330" y="2007"/>
                    <a:pt x="4736" y="607"/>
                  </a:cubicBezTo>
                  <a:cubicBezTo>
                    <a:pt x="4281" y="200"/>
                    <a:pt x="3716" y="1"/>
                    <a:pt x="3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60" name="Google Shape;1709;p42">
              <a:extLst>
                <a:ext uri="{FF2B5EF4-FFF2-40B4-BE49-F238E27FC236}">
                  <a16:creationId xmlns:a16="http://schemas.microsoft.com/office/drawing/2014/main" id="{A0FD46A0-B270-7F63-6452-0CCF4F8D6C00}"/>
                </a:ext>
              </a:extLst>
            </p:cNvPr>
            <p:cNvSpPr/>
            <p:nvPr/>
          </p:nvSpPr>
          <p:spPr>
            <a:xfrm>
              <a:off x="4310971" y="2824738"/>
              <a:ext cx="88031" cy="69158"/>
            </a:xfrm>
            <a:custGeom>
              <a:avLst/>
              <a:gdLst/>
              <a:ahLst/>
              <a:cxnLst/>
              <a:rect l="l" t="t" r="r" b="b"/>
              <a:pathLst>
                <a:path w="3419" h="2686" extrusionOk="0">
                  <a:moveTo>
                    <a:pt x="739" y="1"/>
                  </a:moveTo>
                  <a:cubicBezTo>
                    <a:pt x="627" y="1"/>
                    <a:pt x="516" y="59"/>
                    <a:pt x="462" y="198"/>
                  </a:cubicBezTo>
                  <a:cubicBezTo>
                    <a:pt x="0" y="1300"/>
                    <a:pt x="462" y="2075"/>
                    <a:pt x="1043" y="2433"/>
                  </a:cubicBezTo>
                  <a:cubicBezTo>
                    <a:pt x="1311" y="2597"/>
                    <a:pt x="1639" y="2686"/>
                    <a:pt x="1967" y="2686"/>
                  </a:cubicBezTo>
                  <a:cubicBezTo>
                    <a:pt x="2444" y="2686"/>
                    <a:pt x="2905" y="2477"/>
                    <a:pt x="3218" y="2120"/>
                  </a:cubicBezTo>
                  <a:cubicBezTo>
                    <a:pt x="3419" y="1886"/>
                    <a:pt x="3203" y="1611"/>
                    <a:pt x="2976" y="1611"/>
                  </a:cubicBezTo>
                  <a:cubicBezTo>
                    <a:pt x="2899" y="1611"/>
                    <a:pt x="2821" y="1642"/>
                    <a:pt x="2756" y="1718"/>
                  </a:cubicBezTo>
                  <a:cubicBezTo>
                    <a:pt x="2551" y="1965"/>
                    <a:pt x="2253" y="2071"/>
                    <a:pt x="1960" y="2071"/>
                  </a:cubicBezTo>
                  <a:cubicBezTo>
                    <a:pt x="1742" y="2071"/>
                    <a:pt x="1528" y="2013"/>
                    <a:pt x="1356" y="1911"/>
                  </a:cubicBezTo>
                  <a:cubicBezTo>
                    <a:pt x="1133" y="1777"/>
                    <a:pt x="641" y="1345"/>
                    <a:pt x="1028" y="436"/>
                  </a:cubicBezTo>
                  <a:cubicBezTo>
                    <a:pt x="1143" y="188"/>
                    <a:pt x="939" y="1"/>
                    <a:pt x="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61" name="Google Shape;1710;p42">
              <a:extLst>
                <a:ext uri="{FF2B5EF4-FFF2-40B4-BE49-F238E27FC236}">
                  <a16:creationId xmlns:a16="http://schemas.microsoft.com/office/drawing/2014/main" id="{FEA83A98-61EA-EFA7-ACA7-43AA615E7A58}"/>
                </a:ext>
              </a:extLst>
            </p:cNvPr>
            <p:cNvSpPr/>
            <p:nvPr/>
          </p:nvSpPr>
          <p:spPr>
            <a:xfrm>
              <a:off x="4511559" y="2975302"/>
              <a:ext cx="87207" cy="68952"/>
            </a:xfrm>
            <a:custGeom>
              <a:avLst/>
              <a:gdLst/>
              <a:ahLst/>
              <a:cxnLst/>
              <a:rect l="l" t="t" r="r" b="b"/>
              <a:pathLst>
                <a:path w="3387" h="2678" extrusionOk="0">
                  <a:moveTo>
                    <a:pt x="749" y="1"/>
                  </a:moveTo>
                  <a:cubicBezTo>
                    <a:pt x="639" y="1"/>
                    <a:pt x="531" y="61"/>
                    <a:pt x="478" y="205"/>
                  </a:cubicBezTo>
                  <a:cubicBezTo>
                    <a:pt x="1" y="1307"/>
                    <a:pt x="478" y="2067"/>
                    <a:pt x="1044" y="2439"/>
                  </a:cubicBezTo>
                  <a:cubicBezTo>
                    <a:pt x="1327" y="2603"/>
                    <a:pt x="1640" y="2678"/>
                    <a:pt x="1967" y="2678"/>
                  </a:cubicBezTo>
                  <a:cubicBezTo>
                    <a:pt x="2444" y="2678"/>
                    <a:pt x="2906" y="2484"/>
                    <a:pt x="3219" y="2112"/>
                  </a:cubicBezTo>
                  <a:cubicBezTo>
                    <a:pt x="3387" y="1888"/>
                    <a:pt x="3193" y="1630"/>
                    <a:pt x="2972" y="1630"/>
                  </a:cubicBezTo>
                  <a:cubicBezTo>
                    <a:pt x="2899" y="1630"/>
                    <a:pt x="2823" y="1658"/>
                    <a:pt x="2757" y="1724"/>
                  </a:cubicBezTo>
                  <a:cubicBezTo>
                    <a:pt x="2554" y="1969"/>
                    <a:pt x="2261" y="2075"/>
                    <a:pt x="1972" y="2075"/>
                  </a:cubicBezTo>
                  <a:cubicBezTo>
                    <a:pt x="1750" y="2075"/>
                    <a:pt x="1531" y="2013"/>
                    <a:pt x="1357" y="1903"/>
                  </a:cubicBezTo>
                  <a:cubicBezTo>
                    <a:pt x="1133" y="1769"/>
                    <a:pt x="641" y="1352"/>
                    <a:pt x="1029" y="443"/>
                  </a:cubicBezTo>
                  <a:cubicBezTo>
                    <a:pt x="1144" y="194"/>
                    <a:pt x="945"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62" name="Google Shape;1711;p42">
              <a:extLst>
                <a:ext uri="{FF2B5EF4-FFF2-40B4-BE49-F238E27FC236}">
                  <a16:creationId xmlns:a16="http://schemas.microsoft.com/office/drawing/2014/main" id="{C1D81994-F96F-7224-F92B-761FF0174F2E}"/>
                </a:ext>
              </a:extLst>
            </p:cNvPr>
            <p:cNvSpPr/>
            <p:nvPr/>
          </p:nvSpPr>
          <p:spPr>
            <a:xfrm>
              <a:off x="4564107" y="2503040"/>
              <a:ext cx="194110" cy="203328"/>
            </a:xfrm>
            <a:custGeom>
              <a:avLst/>
              <a:gdLst/>
              <a:ahLst/>
              <a:cxnLst/>
              <a:rect l="l" t="t" r="r" b="b"/>
              <a:pathLst>
                <a:path w="7539" h="7897" extrusionOk="0">
                  <a:moveTo>
                    <a:pt x="3934" y="3293"/>
                  </a:moveTo>
                  <a:cubicBezTo>
                    <a:pt x="4336" y="3039"/>
                    <a:pt x="4768" y="2846"/>
                    <a:pt x="5230" y="2742"/>
                  </a:cubicBezTo>
                  <a:cubicBezTo>
                    <a:pt x="5677" y="2652"/>
                    <a:pt x="6228" y="2622"/>
                    <a:pt x="6660" y="2831"/>
                  </a:cubicBezTo>
                  <a:cubicBezTo>
                    <a:pt x="7435" y="3203"/>
                    <a:pt x="7539" y="4082"/>
                    <a:pt x="6809" y="4559"/>
                  </a:cubicBezTo>
                  <a:cubicBezTo>
                    <a:pt x="6586" y="4693"/>
                    <a:pt x="6347" y="4768"/>
                    <a:pt x="6094" y="4812"/>
                  </a:cubicBezTo>
                  <a:cubicBezTo>
                    <a:pt x="5140" y="4961"/>
                    <a:pt x="3934" y="4633"/>
                    <a:pt x="3010" y="4440"/>
                  </a:cubicBezTo>
                  <a:cubicBezTo>
                    <a:pt x="2116" y="5289"/>
                    <a:pt x="1357" y="6257"/>
                    <a:pt x="731" y="7315"/>
                  </a:cubicBezTo>
                  <a:cubicBezTo>
                    <a:pt x="627" y="7494"/>
                    <a:pt x="478" y="7896"/>
                    <a:pt x="239" y="7747"/>
                  </a:cubicBezTo>
                  <a:cubicBezTo>
                    <a:pt x="1" y="7613"/>
                    <a:pt x="403" y="7047"/>
                    <a:pt x="612" y="6734"/>
                  </a:cubicBezTo>
                  <a:cubicBezTo>
                    <a:pt x="1237" y="5795"/>
                    <a:pt x="1982" y="4931"/>
                    <a:pt x="2802" y="4172"/>
                  </a:cubicBezTo>
                  <a:cubicBezTo>
                    <a:pt x="2295" y="3635"/>
                    <a:pt x="1952" y="2965"/>
                    <a:pt x="1803" y="2250"/>
                  </a:cubicBezTo>
                  <a:cubicBezTo>
                    <a:pt x="1684" y="1714"/>
                    <a:pt x="1595" y="1013"/>
                    <a:pt x="1967" y="477"/>
                  </a:cubicBezTo>
                  <a:cubicBezTo>
                    <a:pt x="2235" y="105"/>
                    <a:pt x="2742" y="0"/>
                    <a:pt x="3129" y="239"/>
                  </a:cubicBezTo>
                  <a:cubicBezTo>
                    <a:pt x="4217" y="850"/>
                    <a:pt x="4381" y="2295"/>
                    <a:pt x="3934" y="32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63" name="Google Shape;1712;p42">
              <a:extLst>
                <a:ext uri="{FF2B5EF4-FFF2-40B4-BE49-F238E27FC236}">
                  <a16:creationId xmlns:a16="http://schemas.microsoft.com/office/drawing/2014/main" id="{63C581D2-C0EC-ED2B-0493-FD2AA8D3F616}"/>
                </a:ext>
              </a:extLst>
            </p:cNvPr>
            <p:cNvSpPr/>
            <p:nvPr/>
          </p:nvSpPr>
          <p:spPr>
            <a:xfrm>
              <a:off x="3840355" y="3006635"/>
              <a:ext cx="922507" cy="1017644"/>
            </a:xfrm>
            <a:custGeom>
              <a:avLst/>
              <a:gdLst/>
              <a:ahLst/>
              <a:cxnLst/>
              <a:rect l="l" t="t" r="r" b="b"/>
              <a:pathLst>
                <a:path w="35829" h="39524" extrusionOk="0">
                  <a:moveTo>
                    <a:pt x="23732" y="35442"/>
                  </a:moveTo>
                  <a:cubicBezTo>
                    <a:pt x="23002" y="35338"/>
                    <a:pt x="22272" y="35219"/>
                    <a:pt x="21542" y="35070"/>
                  </a:cubicBezTo>
                  <a:cubicBezTo>
                    <a:pt x="15628" y="33788"/>
                    <a:pt x="10816" y="30630"/>
                    <a:pt x="6793" y="26191"/>
                  </a:cubicBezTo>
                  <a:cubicBezTo>
                    <a:pt x="6317" y="25639"/>
                    <a:pt x="5855" y="25058"/>
                    <a:pt x="5438" y="24463"/>
                  </a:cubicBezTo>
                  <a:cubicBezTo>
                    <a:pt x="3129" y="21453"/>
                    <a:pt x="1520" y="17967"/>
                    <a:pt x="730" y="14258"/>
                  </a:cubicBezTo>
                  <a:cubicBezTo>
                    <a:pt x="0" y="10787"/>
                    <a:pt x="104" y="7360"/>
                    <a:pt x="1177" y="3978"/>
                  </a:cubicBezTo>
                  <a:cubicBezTo>
                    <a:pt x="1490" y="3010"/>
                    <a:pt x="1967" y="2131"/>
                    <a:pt x="2756" y="1520"/>
                  </a:cubicBezTo>
                  <a:cubicBezTo>
                    <a:pt x="4365" y="284"/>
                    <a:pt x="6138" y="1"/>
                    <a:pt x="7970" y="910"/>
                  </a:cubicBezTo>
                  <a:cubicBezTo>
                    <a:pt x="9833" y="1848"/>
                    <a:pt x="10697" y="3427"/>
                    <a:pt x="10622" y="5498"/>
                  </a:cubicBezTo>
                  <a:cubicBezTo>
                    <a:pt x="10592" y="6258"/>
                    <a:pt x="10577" y="7018"/>
                    <a:pt x="10577" y="7762"/>
                  </a:cubicBezTo>
                  <a:cubicBezTo>
                    <a:pt x="10652" y="13319"/>
                    <a:pt x="13170" y="17699"/>
                    <a:pt x="17103" y="21409"/>
                  </a:cubicBezTo>
                  <a:cubicBezTo>
                    <a:pt x="18205" y="22436"/>
                    <a:pt x="19456" y="23286"/>
                    <a:pt x="20842" y="23941"/>
                  </a:cubicBezTo>
                  <a:cubicBezTo>
                    <a:pt x="22242" y="24612"/>
                    <a:pt x="23687" y="25267"/>
                    <a:pt x="25222" y="25476"/>
                  </a:cubicBezTo>
                  <a:cubicBezTo>
                    <a:pt x="26116" y="25610"/>
                    <a:pt x="27412" y="25058"/>
                    <a:pt x="28320" y="24895"/>
                  </a:cubicBezTo>
                  <a:cubicBezTo>
                    <a:pt x="29408" y="24686"/>
                    <a:pt x="31121" y="24507"/>
                    <a:pt x="31360" y="25207"/>
                  </a:cubicBezTo>
                  <a:cubicBezTo>
                    <a:pt x="31553" y="25774"/>
                    <a:pt x="30227" y="26444"/>
                    <a:pt x="29393" y="26861"/>
                  </a:cubicBezTo>
                  <a:cubicBezTo>
                    <a:pt x="31285" y="28619"/>
                    <a:pt x="33356" y="30332"/>
                    <a:pt x="34652" y="32418"/>
                  </a:cubicBezTo>
                  <a:cubicBezTo>
                    <a:pt x="35054" y="33058"/>
                    <a:pt x="35829" y="34280"/>
                    <a:pt x="35352" y="34682"/>
                  </a:cubicBezTo>
                  <a:cubicBezTo>
                    <a:pt x="34503" y="35412"/>
                    <a:pt x="32790" y="33237"/>
                    <a:pt x="31538" y="32626"/>
                  </a:cubicBezTo>
                  <a:cubicBezTo>
                    <a:pt x="32104" y="33967"/>
                    <a:pt x="34384" y="36217"/>
                    <a:pt x="33460" y="37260"/>
                  </a:cubicBezTo>
                  <a:cubicBezTo>
                    <a:pt x="32566" y="37900"/>
                    <a:pt x="31687" y="36232"/>
                    <a:pt x="30376" y="35531"/>
                  </a:cubicBezTo>
                  <a:cubicBezTo>
                    <a:pt x="30883" y="36172"/>
                    <a:pt x="32268" y="38079"/>
                    <a:pt x="31598" y="38645"/>
                  </a:cubicBezTo>
                  <a:cubicBezTo>
                    <a:pt x="31106" y="39062"/>
                    <a:pt x="30272" y="38109"/>
                    <a:pt x="29825" y="37751"/>
                  </a:cubicBezTo>
                  <a:cubicBezTo>
                    <a:pt x="29289" y="37349"/>
                    <a:pt x="28767" y="36813"/>
                    <a:pt x="28097" y="36440"/>
                  </a:cubicBezTo>
                  <a:cubicBezTo>
                    <a:pt x="28171" y="37006"/>
                    <a:pt x="28574" y="39047"/>
                    <a:pt x="27978" y="39256"/>
                  </a:cubicBezTo>
                  <a:cubicBezTo>
                    <a:pt x="27233" y="39524"/>
                    <a:pt x="26771" y="38392"/>
                    <a:pt x="26443" y="37811"/>
                  </a:cubicBezTo>
                  <a:cubicBezTo>
                    <a:pt x="26130" y="37230"/>
                    <a:pt x="25877" y="36336"/>
                    <a:pt x="25475" y="36053"/>
                  </a:cubicBezTo>
                  <a:cubicBezTo>
                    <a:pt x="25117" y="35785"/>
                    <a:pt x="24432" y="35591"/>
                    <a:pt x="23732" y="354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1792" name="Google Shape;1713;p42">
              <a:extLst>
                <a:ext uri="{FF2B5EF4-FFF2-40B4-BE49-F238E27FC236}">
                  <a16:creationId xmlns:a16="http://schemas.microsoft.com/office/drawing/2014/main" id="{97BF009C-E21F-9832-02DC-5C133FF54359}"/>
                </a:ext>
              </a:extLst>
            </p:cNvPr>
            <p:cNvSpPr/>
            <p:nvPr/>
          </p:nvSpPr>
          <p:spPr>
            <a:xfrm>
              <a:off x="5060829" y="3062633"/>
              <a:ext cx="286158" cy="260101"/>
            </a:xfrm>
            <a:custGeom>
              <a:avLst/>
              <a:gdLst/>
              <a:ahLst/>
              <a:cxnLst/>
              <a:rect l="l" t="t" r="r" b="b"/>
              <a:pathLst>
                <a:path w="11114" h="10102" extrusionOk="0">
                  <a:moveTo>
                    <a:pt x="3486" y="2742"/>
                  </a:moveTo>
                  <a:cubicBezTo>
                    <a:pt x="4618" y="2384"/>
                    <a:pt x="5855" y="2727"/>
                    <a:pt x="6644" y="3606"/>
                  </a:cubicBezTo>
                  <a:cubicBezTo>
                    <a:pt x="7777" y="3442"/>
                    <a:pt x="8805" y="4038"/>
                    <a:pt x="9043" y="4708"/>
                  </a:cubicBezTo>
                  <a:cubicBezTo>
                    <a:pt x="9147" y="4589"/>
                    <a:pt x="9415" y="4649"/>
                    <a:pt x="9535" y="4708"/>
                  </a:cubicBezTo>
                  <a:cubicBezTo>
                    <a:pt x="10324" y="5081"/>
                    <a:pt x="11054" y="5304"/>
                    <a:pt x="11084" y="6496"/>
                  </a:cubicBezTo>
                  <a:cubicBezTo>
                    <a:pt x="11114" y="7465"/>
                    <a:pt x="9535" y="10101"/>
                    <a:pt x="8432" y="9416"/>
                  </a:cubicBezTo>
                  <a:cubicBezTo>
                    <a:pt x="8164" y="9222"/>
                    <a:pt x="8075" y="8880"/>
                    <a:pt x="8194" y="8567"/>
                  </a:cubicBezTo>
                  <a:cubicBezTo>
                    <a:pt x="7747" y="9252"/>
                    <a:pt x="6093" y="9535"/>
                    <a:pt x="6183" y="7911"/>
                  </a:cubicBezTo>
                  <a:cubicBezTo>
                    <a:pt x="6019" y="8239"/>
                    <a:pt x="5751" y="8507"/>
                    <a:pt x="5408" y="8641"/>
                  </a:cubicBezTo>
                  <a:cubicBezTo>
                    <a:pt x="4320" y="8999"/>
                    <a:pt x="3695" y="7897"/>
                    <a:pt x="3814" y="6645"/>
                  </a:cubicBezTo>
                  <a:cubicBezTo>
                    <a:pt x="3576" y="6615"/>
                    <a:pt x="3337" y="6556"/>
                    <a:pt x="3114" y="6466"/>
                  </a:cubicBezTo>
                  <a:cubicBezTo>
                    <a:pt x="2026" y="5960"/>
                    <a:pt x="119" y="3964"/>
                    <a:pt x="45" y="2206"/>
                  </a:cubicBezTo>
                  <a:cubicBezTo>
                    <a:pt x="0" y="1208"/>
                    <a:pt x="805" y="1"/>
                    <a:pt x="2011" y="701"/>
                  </a:cubicBezTo>
                  <a:cubicBezTo>
                    <a:pt x="2652" y="1073"/>
                    <a:pt x="3069" y="2087"/>
                    <a:pt x="3471" y="2742"/>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1793" name="Google Shape;1714;p42">
              <a:extLst>
                <a:ext uri="{FF2B5EF4-FFF2-40B4-BE49-F238E27FC236}">
                  <a16:creationId xmlns:a16="http://schemas.microsoft.com/office/drawing/2014/main" id="{69C695CD-49C6-26E8-93A3-7E038E6B531D}"/>
                </a:ext>
              </a:extLst>
            </p:cNvPr>
            <p:cNvSpPr/>
            <p:nvPr/>
          </p:nvSpPr>
          <p:spPr>
            <a:xfrm>
              <a:off x="5057740" y="3077592"/>
              <a:ext cx="85585" cy="152322"/>
            </a:xfrm>
            <a:custGeom>
              <a:avLst/>
              <a:gdLst/>
              <a:ahLst/>
              <a:cxnLst/>
              <a:rect l="l" t="t" r="r" b="b"/>
              <a:pathLst>
                <a:path w="3324" h="5916" extrusionOk="0">
                  <a:moveTo>
                    <a:pt x="1044" y="1"/>
                  </a:moveTo>
                  <a:cubicBezTo>
                    <a:pt x="433" y="2235"/>
                    <a:pt x="2012" y="4962"/>
                    <a:pt x="3323" y="5915"/>
                  </a:cubicBezTo>
                  <a:cubicBezTo>
                    <a:pt x="2131" y="5513"/>
                    <a:pt x="373" y="3740"/>
                    <a:pt x="135" y="1967"/>
                  </a:cubicBezTo>
                  <a:cubicBezTo>
                    <a:pt x="1" y="1029"/>
                    <a:pt x="299" y="299"/>
                    <a:pt x="10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1794" name="Google Shape;1715;p42">
              <a:extLst>
                <a:ext uri="{FF2B5EF4-FFF2-40B4-BE49-F238E27FC236}">
                  <a16:creationId xmlns:a16="http://schemas.microsoft.com/office/drawing/2014/main" id="{AD18F77A-96E7-7CC9-FE77-E66ECFC998B0}"/>
                </a:ext>
              </a:extLst>
            </p:cNvPr>
            <p:cNvSpPr/>
            <p:nvPr/>
          </p:nvSpPr>
          <p:spPr>
            <a:xfrm>
              <a:off x="5150581" y="3132843"/>
              <a:ext cx="51804" cy="166870"/>
            </a:xfrm>
            <a:custGeom>
              <a:avLst/>
              <a:gdLst/>
              <a:ahLst/>
              <a:cxnLst/>
              <a:rect l="l" t="t" r="r" b="b"/>
              <a:pathLst>
                <a:path w="2012" h="6481" extrusionOk="0">
                  <a:moveTo>
                    <a:pt x="0" y="15"/>
                  </a:moveTo>
                  <a:cubicBezTo>
                    <a:pt x="671" y="134"/>
                    <a:pt x="1281" y="998"/>
                    <a:pt x="1371" y="2309"/>
                  </a:cubicBezTo>
                  <a:cubicBezTo>
                    <a:pt x="1445" y="3412"/>
                    <a:pt x="775" y="4648"/>
                    <a:pt x="1043" y="5408"/>
                  </a:cubicBezTo>
                  <a:cubicBezTo>
                    <a:pt x="1162" y="5825"/>
                    <a:pt x="1609" y="6048"/>
                    <a:pt x="2011" y="5885"/>
                  </a:cubicBezTo>
                  <a:cubicBezTo>
                    <a:pt x="685" y="6481"/>
                    <a:pt x="104" y="5125"/>
                    <a:pt x="343" y="3918"/>
                  </a:cubicBezTo>
                  <a:cubicBezTo>
                    <a:pt x="507" y="3859"/>
                    <a:pt x="641" y="3710"/>
                    <a:pt x="685" y="3546"/>
                  </a:cubicBezTo>
                  <a:cubicBezTo>
                    <a:pt x="1043" y="2458"/>
                    <a:pt x="343" y="1013"/>
                    <a:pt x="0" y="0"/>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1795" name="Google Shape;1716;p42">
              <a:extLst>
                <a:ext uri="{FF2B5EF4-FFF2-40B4-BE49-F238E27FC236}">
                  <a16:creationId xmlns:a16="http://schemas.microsoft.com/office/drawing/2014/main" id="{BF508B3D-2D79-9630-D9F7-50AA613D4988}"/>
                </a:ext>
              </a:extLst>
            </p:cNvPr>
            <p:cNvSpPr/>
            <p:nvPr/>
          </p:nvSpPr>
          <p:spPr>
            <a:xfrm>
              <a:off x="5216929" y="3155474"/>
              <a:ext cx="59863" cy="153455"/>
            </a:xfrm>
            <a:custGeom>
              <a:avLst/>
              <a:gdLst/>
              <a:ahLst/>
              <a:cxnLst/>
              <a:rect l="l" t="t" r="r" b="b"/>
              <a:pathLst>
                <a:path w="2325" h="5960" extrusionOk="0">
                  <a:moveTo>
                    <a:pt x="596" y="0"/>
                  </a:moveTo>
                  <a:cubicBezTo>
                    <a:pt x="2324" y="968"/>
                    <a:pt x="641" y="3412"/>
                    <a:pt x="969" y="4618"/>
                  </a:cubicBezTo>
                  <a:cubicBezTo>
                    <a:pt x="1148" y="5110"/>
                    <a:pt x="1743" y="5274"/>
                    <a:pt x="2146" y="4961"/>
                  </a:cubicBezTo>
                  <a:cubicBezTo>
                    <a:pt x="1371" y="5959"/>
                    <a:pt x="0" y="5765"/>
                    <a:pt x="90" y="4454"/>
                  </a:cubicBezTo>
                  <a:cubicBezTo>
                    <a:pt x="120" y="4037"/>
                    <a:pt x="388" y="3471"/>
                    <a:pt x="552" y="2875"/>
                  </a:cubicBezTo>
                  <a:cubicBezTo>
                    <a:pt x="775" y="1996"/>
                    <a:pt x="924" y="1102"/>
                    <a:pt x="581" y="0"/>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1796" name="Google Shape;1717;p42">
              <a:extLst>
                <a:ext uri="{FF2B5EF4-FFF2-40B4-BE49-F238E27FC236}">
                  <a16:creationId xmlns:a16="http://schemas.microsoft.com/office/drawing/2014/main" id="{46D9E7DA-2EF7-CFC4-8B14-C20F6B6D8915}"/>
                </a:ext>
              </a:extLst>
            </p:cNvPr>
            <p:cNvSpPr/>
            <p:nvPr/>
          </p:nvSpPr>
          <p:spPr>
            <a:xfrm>
              <a:off x="5262191" y="3183846"/>
              <a:ext cx="61382" cy="132368"/>
            </a:xfrm>
            <a:custGeom>
              <a:avLst/>
              <a:gdLst/>
              <a:ahLst/>
              <a:cxnLst/>
              <a:rect l="l" t="t" r="r" b="b"/>
              <a:pathLst>
                <a:path w="2384" h="5141" extrusionOk="0">
                  <a:moveTo>
                    <a:pt x="1222" y="0"/>
                  </a:moveTo>
                  <a:cubicBezTo>
                    <a:pt x="2384" y="999"/>
                    <a:pt x="1103" y="3248"/>
                    <a:pt x="1088" y="4008"/>
                  </a:cubicBezTo>
                  <a:cubicBezTo>
                    <a:pt x="1088" y="4410"/>
                    <a:pt x="1594" y="4753"/>
                    <a:pt x="1833" y="4440"/>
                  </a:cubicBezTo>
                  <a:cubicBezTo>
                    <a:pt x="1282" y="5140"/>
                    <a:pt x="0" y="4961"/>
                    <a:pt x="388" y="3859"/>
                  </a:cubicBezTo>
                  <a:cubicBezTo>
                    <a:pt x="879" y="2771"/>
                    <a:pt x="1505" y="1669"/>
                    <a:pt x="1222" y="0"/>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1797" name="Google Shape;1718;p42">
              <a:extLst>
                <a:ext uri="{FF2B5EF4-FFF2-40B4-BE49-F238E27FC236}">
                  <a16:creationId xmlns:a16="http://schemas.microsoft.com/office/drawing/2014/main" id="{4A29441F-58DB-1BDA-D5E6-85C8A13ABE8C}"/>
                </a:ext>
              </a:extLst>
            </p:cNvPr>
            <p:cNvSpPr/>
            <p:nvPr/>
          </p:nvSpPr>
          <p:spPr>
            <a:xfrm>
              <a:off x="5551388" y="2758363"/>
              <a:ext cx="387423" cy="442291"/>
            </a:xfrm>
            <a:custGeom>
              <a:avLst/>
              <a:gdLst/>
              <a:ahLst/>
              <a:cxnLst/>
              <a:rect l="l" t="t" r="r" b="b"/>
              <a:pathLst>
                <a:path w="15047" h="17178" extrusionOk="0">
                  <a:moveTo>
                    <a:pt x="1907" y="2325"/>
                  </a:moveTo>
                  <a:cubicBezTo>
                    <a:pt x="1997" y="2042"/>
                    <a:pt x="1535" y="1773"/>
                    <a:pt x="1416" y="1386"/>
                  </a:cubicBezTo>
                  <a:cubicBezTo>
                    <a:pt x="1252" y="880"/>
                    <a:pt x="1505" y="1"/>
                    <a:pt x="2205" y="75"/>
                  </a:cubicBezTo>
                  <a:cubicBezTo>
                    <a:pt x="3576" y="209"/>
                    <a:pt x="4231" y="2116"/>
                    <a:pt x="4231" y="3233"/>
                  </a:cubicBezTo>
                  <a:cubicBezTo>
                    <a:pt x="4440" y="3487"/>
                    <a:pt x="4842" y="3606"/>
                    <a:pt x="5095" y="3829"/>
                  </a:cubicBezTo>
                  <a:cubicBezTo>
                    <a:pt x="4946" y="3218"/>
                    <a:pt x="4812" y="984"/>
                    <a:pt x="6034" y="1192"/>
                  </a:cubicBezTo>
                  <a:cubicBezTo>
                    <a:pt x="7196" y="1371"/>
                    <a:pt x="7196" y="3487"/>
                    <a:pt x="6496" y="4783"/>
                  </a:cubicBezTo>
                  <a:cubicBezTo>
                    <a:pt x="6913" y="5319"/>
                    <a:pt x="7554" y="5751"/>
                    <a:pt x="7986" y="6287"/>
                  </a:cubicBezTo>
                  <a:cubicBezTo>
                    <a:pt x="7941" y="5110"/>
                    <a:pt x="8477" y="3189"/>
                    <a:pt x="9565" y="3248"/>
                  </a:cubicBezTo>
                  <a:cubicBezTo>
                    <a:pt x="9907" y="3278"/>
                    <a:pt x="10235" y="3457"/>
                    <a:pt x="10459" y="3725"/>
                  </a:cubicBezTo>
                  <a:cubicBezTo>
                    <a:pt x="11293" y="4753"/>
                    <a:pt x="10131" y="7062"/>
                    <a:pt x="9237" y="7703"/>
                  </a:cubicBezTo>
                  <a:cubicBezTo>
                    <a:pt x="9460" y="8075"/>
                    <a:pt x="9758" y="8418"/>
                    <a:pt x="10012" y="8790"/>
                  </a:cubicBezTo>
                  <a:cubicBezTo>
                    <a:pt x="10339" y="7792"/>
                    <a:pt x="11784" y="6362"/>
                    <a:pt x="12634" y="7449"/>
                  </a:cubicBezTo>
                  <a:cubicBezTo>
                    <a:pt x="13334" y="8343"/>
                    <a:pt x="11650" y="10042"/>
                    <a:pt x="10891" y="10161"/>
                  </a:cubicBezTo>
                  <a:cubicBezTo>
                    <a:pt x="11352" y="10950"/>
                    <a:pt x="11755" y="11770"/>
                    <a:pt x="12097" y="12619"/>
                  </a:cubicBezTo>
                  <a:cubicBezTo>
                    <a:pt x="12574" y="12053"/>
                    <a:pt x="14183" y="11367"/>
                    <a:pt x="14600" y="12276"/>
                  </a:cubicBezTo>
                  <a:cubicBezTo>
                    <a:pt x="15047" y="13244"/>
                    <a:pt x="13438" y="14049"/>
                    <a:pt x="12634" y="14019"/>
                  </a:cubicBezTo>
                  <a:cubicBezTo>
                    <a:pt x="12678" y="14362"/>
                    <a:pt x="12812" y="14809"/>
                    <a:pt x="12902" y="15271"/>
                  </a:cubicBezTo>
                  <a:cubicBezTo>
                    <a:pt x="13006" y="15822"/>
                    <a:pt x="13349" y="17177"/>
                    <a:pt x="12455" y="17163"/>
                  </a:cubicBezTo>
                  <a:cubicBezTo>
                    <a:pt x="11710" y="17133"/>
                    <a:pt x="11814" y="16358"/>
                    <a:pt x="11755" y="15837"/>
                  </a:cubicBezTo>
                  <a:cubicBezTo>
                    <a:pt x="11695" y="15345"/>
                    <a:pt x="11576" y="14853"/>
                    <a:pt x="11427" y="14362"/>
                  </a:cubicBezTo>
                  <a:cubicBezTo>
                    <a:pt x="10816" y="14377"/>
                    <a:pt x="9982" y="14779"/>
                    <a:pt x="9192" y="14466"/>
                  </a:cubicBezTo>
                  <a:cubicBezTo>
                    <a:pt x="7539" y="13811"/>
                    <a:pt x="9237" y="12023"/>
                    <a:pt x="10801" y="12812"/>
                  </a:cubicBezTo>
                  <a:cubicBezTo>
                    <a:pt x="10742" y="12202"/>
                    <a:pt x="10146" y="11427"/>
                    <a:pt x="9878" y="10757"/>
                  </a:cubicBezTo>
                  <a:cubicBezTo>
                    <a:pt x="9371" y="11218"/>
                    <a:pt x="6704" y="11501"/>
                    <a:pt x="7002" y="10146"/>
                  </a:cubicBezTo>
                  <a:cubicBezTo>
                    <a:pt x="7181" y="9386"/>
                    <a:pt x="8090" y="9297"/>
                    <a:pt x="8820" y="9326"/>
                  </a:cubicBezTo>
                  <a:cubicBezTo>
                    <a:pt x="8984" y="9058"/>
                    <a:pt x="8477" y="8745"/>
                    <a:pt x="8358" y="8477"/>
                  </a:cubicBezTo>
                  <a:cubicBezTo>
                    <a:pt x="7479" y="8701"/>
                    <a:pt x="5647" y="9848"/>
                    <a:pt x="4380" y="9133"/>
                  </a:cubicBezTo>
                  <a:cubicBezTo>
                    <a:pt x="3397" y="8596"/>
                    <a:pt x="4470" y="7494"/>
                    <a:pt x="5155" y="7226"/>
                  </a:cubicBezTo>
                  <a:cubicBezTo>
                    <a:pt x="5811" y="6988"/>
                    <a:pt x="6481" y="7017"/>
                    <a:pt x="7166" y="7062"/>
                  </a:cubicBezTo>
                  <a:cubicBezTo>
                    <a:pt x="6809" y="6526"/>
                    <a:pt x="6257" y="6079"/>
                    <a:pt x="5796" y="5602"/>
                  </a:cubicBezTo>
                  <a:cubicBezTo>
                    <a:pt x="4932" y="6168"/>
                    <a:pt x="3486" y="7226"/>
                    <a:pt x="2176" y="6123"/>
                  </a:cubicBezTo>
                  <a:cubicBezTo>
                    <a:pt x="2176" y="4902"/>
                    <a:pt x="3501" y="4723"/>
                    <a:pt x="4455" y="4664"/>
                  </a:cubicBezTo>
                  <a:cubicBezTo>
                    <a:pt x="3531" y="3695"/>
                    <a:pt x="1609" y="4812"/>
                    <a:pt x="403" y="3621"/>
                  </a:cubicBezTo>
                  <a:cubicBezTo>
                    <a:pt x="75" y="3338"/>
                    <a:pt x="0" y="2846"/>
                    <a:pt x="239" y="2474"/>
                  </a:cubicBezTo>
                  <a:cubicBezTo>
                    <a:pt x="507" y="2056"/>
                    <a:pt x="1207" y="2131"/>
                    <a:pt x="1907" y="23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grpSp>
      <p:sp>
        <p:nvSpPr>
          <p:cNvPr id="1800" name="TextBox 1799">
            <a:extLst>
              <a:ext uri="{FF2B5EF4-FFF2-40B4-BE49-F238E27FC236}">
                <a16:creationId xmlns:a16="http://schemas.microsoft.com/office/drawing/2014/main" id="{1819A528-9CE8-7B6D-761F-F8BAB26C6E95}"/>
              </a:ext>
            </a:extLst>
          </p:cNvPr>
          <p:cNvSpPr txBox="1"/>
          <p:nvPr/>
        </p:nvSpPr>
        <p:spPr>
          <a:xfrm>
            <a:off x="85647" y="1988171"/>
            <a:ext cx="1611616" cy="2062103"/>
          </a:xfrm>
          <a:prstGeom prst="rect">
            <a:avLst/>
          </a:prstGeom>
          <a:noFill/>
        </p:spPr>
        <p:txBody>
          <a:bodyPr wrap="square" rtlCol="0">
            <a:spAutoFit/>
          </a:bodyPr>
          <a:lstStyle/>
          <a:p>
            <a:pPr algn="ctr"/>
            <a:r>
              <a:rPr lang="ar-JO" sz="1600" dirty="0">
                <a:solidFill>
                  <a:schemeClr val="bg1">
                    <a:lumMod val="50000"/>
                  </a:schemeClr>
                </a:solidFill>
                <a:latin typeface="Calibri" panose="020F0502020204030204" pitchFamily="34" charset="0"/>
                <a:cs typeface="Calibri" panose="020F0502020204030204" pitchFamily="34" charset="0"/>
              </a:rPr>
              <a:t>التربة:</a:t>
            </a:r>
          </a:p>
          <a:p>
            <a:pPr algn="ctr"/>
            <a:r>
              <a:rPr lang="ar-JO" sz="1600" dirty="0">
                <a:solidFill>
                  <a:schemeClr val="bg1">
                    <a:lumMod val="50000"/>
                  </a:schemeClr>
                </a:solidFill>
                <a:latin typeface="Calibri" panose="020F0502020204030204" pitchFamily="34" charset="0"/>
                <a:cs typeface="Calibri" panose="020F0502020204030204" pitchFamily="34" charset="0"/>
              </a:rPr>
              <a:t> تعد التربة بحد ذاتها أحد المصادر الطبيعية و هي مهمة جدًا لنمو النباتات, فهي تحتوي على العديد من المواد العضوية</a:t>
            </a:r>
            <a:endParaRPr lang="en-US" sz="1600" dirty="0">
              <a:solidFill>
                <a:schemeClr val="bg1">
                  <a:lumMod val="50000"/>
                </a:schemeClr>
              </a:solidFill>
              <a:latin typeface="Calibri" panose="020F0502020204030204" pitchFamily="34" charset="0"/>
              <a:cs typeface="Calibri" panose="020F0502020204030204" pitchFamily="34" charset="0"/>
            </a:endParaRPr>
          </a:p>
        </p:txBody>
      </p:sp>
      <p:pic>
        <p:nvPicPr>
          <p:cNvPr id="3" name="Google Shape;312;p41">
            <a:extLst>
              <a:ext uri="{FF2B5EF4-FFF2-40B4-BE49-F238E27FC236}">
                <a16:creationId xmlns:a16="http://schemas.microsoft.com/office/drawing/2014/main" id="{D21300F2-EF8F-0FAF-2C92-CA5CD1E81ECE}"/>
              </a:ext>
            </a:extLst>
          </p:cNvPr>
          <p:cNvPicPr preferRelativeResize="0"/>
          <p:nvPr/>
        </p:nvPicPr>
        <p:blipFill rotWithShape="1">
          <a:blip r:embed="rId3">
            <a:alphaModFix/>
          </a:blip>
          <a:srcRect l="58737" b="2486"/>
          <a:stretch/>
        </p:blipFill>
        <p:spPr>
          <a:xfrm>
            <a:off x="7900557" y="3466078"/>
            <a:ext cx="1073327" cy="1750119"/>
          </a:xfrm>
          <a:prstGeom prst="rect">
            <a:avLst/>
          </a:prstGeom>
          <a:noFill/>
          <a:ln>
            <a:noFill/>
          </a:ln>
        </p:spPr>
      </p:pic>
      <p:pic>
        <p:nvPicPr>
          <p:cNvPr id="6" name="Google Shape;312;p41">
            <a:extLst>
              <a:ext uri="{FF2B5EF4-FFF2-40B4-BE49-F238E27FC236}">
                <a16:creationId xmlns:a16="http://schemas.microsoft.com/office/drawing/2014/main" id="{7CCAE339-51CF-8166-4871-79D1D0F5F21E}"/>
              </a:ext>
            </a:extLst>
          </p:cNvPr>
          <p:cNvPicPr preferRelativeResize="0"/>
          <p:nvPr/>
        </p:nvPicPr>
        <p:blipFill rotWithShape="1">
          <a:blip r:embed="rId3">
            <a:alphaModFix/>
          </a:blip>
          <a:srcRect l="58737" b="2486"/>
          <a:stretch/>
        </p:blipFill>
        <p:spPr>
          <a:xfrm>
            <a:off x="6927979" y="3785537"/>
            <a:ext cx="1007812" cy="1486106"/>
          </a:xfrm>
          <a:prstGeom prst="rect">
            <a:avLst/>
          </a:prstGeom>
          <a:noFill/>
          <a:ln>
            <a:noFill/>
          </a:ln>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4CAB2-5976-165E-4798-53FB298945E2}"/>
              </a:ext>
            </a:extLst>
          </p:cNvPr>
          <p:cNvSpPr>
            <a:spLocks noGrp="1"/>
          </p:cNvSpPr>
          <p:nvPr>
            <p:ph type="title"/>
          </p:nvPr>
        </p:nvSpPr>
        <p:spPr>
          <a:xfrm>
            <a:off x="1538956" y="371040"/>
            <a:ext cx="4476584" cy="505975"/>
          </a:xfrm>
        </p:spPr>
        <p:txBody>
          <a:bodyPr/>
          <a:lstStyle/>
          <a:p>
            <a:r>
              <a:rPr lang="ar-JO" sz="2400" dirty="0">
                <a:latin typeface="Calibri" panose="020F0502020204030204" pitchFamily="34" charset="0"/>
                <a:cs typeface="Calibri" panose="020F0502020204030204" pitchFamily="34" charset="0"/>
              </a:rPr>
              <a:t>الأذى الذي يتسب به الإنسان للبيئة</a:t>
            </a:r>
            <a:endParaRPr lang="en-US" sz="24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CD054BAF-414A-D4D5-EFAA-978C9DEBA342}"/>
              </a:ext>
            </a:extLst>
          </p:cNvPr>
          <p:cNvSpPr>
            <a:spLocks noGrp="1"/>
          </p:cNvSpPr>
          <p:nvPr>
            <p:ph type="subTitle" idx="1"/>
          </p:nvPr>
        </p:nvSpPr>
        <p:spPr>
          <a:xfrm>
            <a:off x="567797" y="877015"/>
            <a:ext cx="6276071" cy="2122414"/>
          </a:xfrm>
        </p:spPr>
        <p:txBody>
          <a:bodyPr/>
          <a:lstStyle/>
          <a:p>
            <a:r>
              <a:rPr lang="ar-JO" sz="2400" dirty="0">
                <a:solidFill>
                  <a:schemeClr val="bg1">
                    <a:lumMod val="25000"/>
                  </a:schemeClr>
                </a:solidFill>
                <a:latin typeface="Calibri" panose="020F0502020204030204" pitchFamily="34" charset="0"/>
                <a:cs typeface="Calibri" panose="020F0502020204030204" pitchFamily="34" charset="0"/>
              </a:rPr>
              <a:t>هناك كتير من النشاطات الانسانية التي تسبب الضرر للبيئة على نطاق عالمي متل قطع الأشجار و الرعي الجائر و الأدخنة و الغازات المنبعثة من المصانع و السيارات و رمي النفايات و مخلفات المصانع في مياه البحيرات </a:t>
            </a:r>
            <a:endParaRPr lang="en-US" sz="2400" dirty="0">
              <a:solidFill>
                <a:schemeClr val="bg1">
                  <a:lumMod val="25000"/>
                </a:schemeClr>
              </a:solidFill>
              <a:latin typeface="Calibri" panose="020F0502020204030204" pitchFamily="34" charset="0"/>
              <a:cs typeface="Calibri" panose="020F0502020204030204" pitchFamily="34" charset="0"/>
            </a:endParaRPr>
          </a:p>
        </p:txBody>
      </p:sp>
      <p:pic>
        <p:nvPicPr>
          <p:cNvPr id="37" name="Google Shape;300;p40">
            <a:extLst>
              <a:ext uri="{FF2B5EF4-FFF2-40B4-BE49-F238E27FC236}">
                <a16:creationId xmlns:a16="http://schemas.microsoft.com/office/drawing/2014/main" id="{D0E51FD6-6174-6701-6E71-5CBB47C13004}"/>
              </a:ext>
            </a:extLst>
          </p:cNvPr>
          <p:cNvPicPr preferRelativeResize="0"/>
          <p:nvPr/>
        </p:nvPicPr>
        <p:blipFill>
          <a:blip r:embed="rId3">
            <a:alphaModFix/>
          </a:blip>
          <a:stretch>
            <a:fillRect/>
          </a:stretch>
        </p:blipFill>
        <p:spPr>
          <a:xfrm>
            <a:off x="-107576" y="2789304"/>
            <a:ext cx="3680652" cy="2566328"/>
          </a:xfrm>
          <a:prstGeom prst="rect">
            <a:avLst/>
          </a:prstGeom>
          <a:noFill/>
          <a:ln>
            <a:noFill/>
          </a:ln>
        </p:spPr>
      </p:pic>
      <p:pic>
        <p:nvPicPr>
          <p:cNvPr id="38" name="Google Shape;236;p37">
            <a:extLst>
              <a:ext uri="{FF2B5EF4-FFF2-40B4-BE49-F238E27FC236}">
                <a16:creationId xmlns:a16="http://schemas.microsoft.com/office/drawing/2014/main" id="{B57DA887-BF25-1408-9D22-05F3A1BD635E}"/>
              </a:ext>
            </a:extLst>
          </p:cNvPr>
          <p:cNvPicPr preferRelativeResize="0"/>
          <p:nvPr/>
        </p:nvPicPr>
        <p:blipFill>
          <a:blip r:embed="rId4">
            <a:alphaModFix/>
          </a:blip>
          <a:stretch>
            <a:fillRect/>
          </a:stretch>
        </p:blipFill>
        <p:spPr>
          <a:xfrm>
            <a:off x="6843868" y="2090057"/>
            <a:ext cx="2300132" cy="3291895"/>
          </a:xfrm>
          <a:prstGeom prst="rect">
            <a:avLst/>
          </a:prstGeom>
          <a:noFill/>
          <a:ln>
            <a:noFill/>
          </a:ln>
        </p:spPr>
      </p:pic>
    </p:spTree>
    <p:extLst>
      <p:ext uri="{BB962C8B-B14F-4D97-AF65-F5344CB8AC3E}">
        <p14:creationId xmlns:p14="http://schemas.microsoft.com/office/powerpoint/2010/main" val="27798514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9"/>
        <p:cNvGrpSpPr/>
        <p:nvPr/>
      </p:nvGrpSpPr>
      <p:grpSpPr>
        <a:xfrm>
          <a:off x="0" y="0"/>
          <a:ext cx="0" cy="0"/>
          <a:chOff x="0" y="0"/>
          <a:chExt cx="0" cy="0"/>
        </a:xfrm>
      </p:grpSpPr>
      <p:sp>
        <p:nvSpPr>
          <p:cNvPr id="1820" name="Google Shape;1820;p47"/>
          <p:cNvSpPr/>
          <p:nvPr/>
        </p:nvSpPr>
        <p:spPr>
          <a:xfrm>
            <a:off x="339858" y="3820897"/>
            <a:ext cx="1271134" cy="1177905"/>
          </a:xfrm>
          <a:custGeom>
            <a:avLst/>
            <a:gdLst/>
            <a:ahLst/>
            <a:cxnLst/>
            <a:rect l="l" t="t" r="r" b="b"/>
            <a:pathLst>
              <a:path w="91845" h="83688" extrusionOk="0">
                <a:moveTo>
                  <a:pt x="45924" y="1"/>
                </a:moveTo>
                <a:cubicBezTo>
                  <a:pt x="35215" y="1"/>
                  <a:pt x="24507" y="4086"/>
                  <a:pt x="16343" y="12258"/>
                </a:cubicBezTo>
                <a:cubicBezTo>
                  <a:pt x="1" y="28600"/>
                  <a:pt x="1" y="55088"/>
                  <a:pt x="16343" y="71431"/>
                </a:cubicBezTo>
                <a:cubicBezTo>
                  <a:pt x="24507" y="79602"/>
                  <a:pt x="35215" y="83688"/>
                  <a:pt x="45924" y="83688"/>
                </a:cubicBezTo>
                <a:cubicBezTo>
                  <a:pt x="56634" y="83688"/>
                  <a:pt x="67345" y="79602"/>
                  <a:pt x="75517" y="71431"/>
                </a:cubicBezTo>
                <a:cubicBezTo>
                  <a:pt x="91844" y="55088"/>
                  <a:pt x="91844" y="28600"/>
                  <a:pt x="75517" y="12258"/>
                </a:cubicBezTo>
                <a:cubicBezTo>
                  <a:pt x="67345" y="4086"/>
                  <a:pt x="56634" y="1"/>
                  <a:pt x="459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7"/>
          <p:cNvSpPr txBox="1">
            <a:spLocks noGrp="1"/>
          </p:cNvSpPr>
          <p:nvPr>
            <p:ph type="title"/>
          </p:nvPr>
        </p:nvSpPr>
        <p:spPr>
          <a:xfrm>
            <a:off x="339858" y="1148508"/>
            <a:ext cx="5688704" cy="2358324"/>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Clr>
                <a:schemeClr val="dk1"/>
              </a:buClr>
              <a:buSzPts val="1100"/>
              <a:buFont typeface="Arial"/>
              <a:buNone/>
            </a:pPr>
            <a:r>
              <a:rPr lang="ar-JO" sz="2100" dirty="0">
                <a:latin typeface="Calibri" panose="020F0502020204030204" pitchFamily="34" charset="0"/>
                <a:cs typeface="Calibri" panose="020F0502020204030204" pitchFamily="34" charset="0"/>
              </a:rPr>
              <a:t>الواجب الإنساني تجاه البيئة و حمايتها</a:t>
            </a:r>
            <a:br>
              <a:rPr lang="ar-JO" sz="2100" dirty="0">
                <a:latin typeface="Calibri" panose="020F0502020204030204" pitchFamily="34" charset="0"/>
                <a:cs typeface="Calibri" panose="020F0502020204030204" pitchFamily="34" charset="0"/>
              </a:rPr>
            </a:br>
            <a:r>
              <a:rPr lang="ar-JO" sz="2100" dirty="0">
                <a:latin typeface="Calibri" panose="020F0502020204030204" pitchFamily="34" charset="0"/>
                <a:cs typeface="Calibri" panose="020F0502020204030204" pitchFamily="34" charset="0"/>
              </a:rPr>
              <a:t>وضع القوانين لمنع قطع الأشجار او حرقها و تنظيم الرعي و وضع قوانين لمنع الصيد و معاقبة من يخالف قانون الصيد ورمي النفايات في المكان المخصص لها و بناء المصانع بعيدا عن المدن</a:t>
            </a:r>
            <a:endParaRPr sz="2100" dirty="0">
              <a:latin typeface="Calibri" panose="020F0502020204030204" pitchFamily="34" charset="0"/>
              <a:cs typeface="Calibri" panose="020F0502020204030204" pitchFamily="34" charset="0"/>
            </a:endParaRPr>
          </a:p>
        </p:txBody>
      </p:sp>
      <p:sp>
        <p:nvSpPr>
          <p:cNvPr id="1823" name="Google Shape;1823;p47"/>
          <p:cNvSpPr txBox="1">
            <a:spLocks noGrp="1"/>
          </p:cNvSpPr>
          <p:nvPr>
            <p:ph type="subTitle" idx="1"/>
          </p:nvPr>
        </p:nvSpPr>
        <p:spPr>
          <a:xfrm>
            <a:off x="2978850" y="4214359"/>
            <a:ext cx="5177400" cy="36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1824" name="Google Shape;1824;p47"/>
          <p:cNvSpPr/>
          <p:nvPr/>
        </p:nvSpPr>
        <p:spPr>
          <a:xfrm flipH="1">
            <a:off x="6529567" y="947959"/>
            <a:ext cx="113943" cy="94536"/>
          </a:xfrm>
          <a:custGeom>
            <a:avLst/>
            <a:gdLst/>
            <a:ahLst/>
            <a:cxnLst/>
            <a:rect l="l" t="t" r="r" b="b"/>
            <a:pathLst>
              <a:path w="3423" h="2840" extrusionOk="0">
                <a:moveTo>
                  <a:pt x="1669" y="0"/>
                </a:moveTo>
                <a:cubicBezTo>
                  <a:pt x="1587" y="0"/>
                  <a:pt x="1505" y="8"/>
                  <a:pt x="1430" y="22"/>
                </a:cubicBezTo>
                <a:cubicBezTo>
                  <a:pt x="954" y="112"/>
                  <a:pt x="566" y="380"/>
                  <a:pt x="328" y="797"/>
                </a:cubicBezTo>
                <a:cubicBezTo>
                  <a:pt x="0" y="1482"/>
                  <a:pt x="268" y="2525"/>
                  <a:pt x="1043" y="2764"/>
                </a:cubicBezTo>
                <a:cubicBezTo>
                  <a:pt x="1201" y="2815"/>
                  <a:pt x="1386" y="2840"/>
                  <a:pt x="1581" y="2840"/>
                </a:cubicBezTo>
                <a:cubicBezTo>
                  <a:pt x="2413" y="2840"/>
                  <a:pt x="3423" y="2381"/>
                  <a:pt x="3278" y="1512"/>
                </a:cubicBezTo>
                <a:cubicBezTo>
                  <a:pt x="3218" y="1095"/>
                  <a:pt x="3069" y="738"/>
                  <a:pt x="2801" y="440"/>
                </a:cubicBezTo>
                <a:cubicBezTo>
                  <a:pt x="2563" y="201"/>
                  <a:pt x="2235" y="52"/>
                  <a:pt x="1907" y="22"/>
                </a:cubicBezTo>
                <a:cubicBezTo>
                  <a:pt x="1833" y="8"/>
                  <a:pt x="1751" y="0"/>
                  <a:pt x="1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7"/>
          <p:cNvSpPr/>
          <p:nvPr/>
        </p:nvSpPr>
        <p:spPr>
          <a:xfrm flipH="1">
            <a:off x="2843880" y="690510"/>
            <a:ext cx="103225" cy="85382"/>
          </a:xfrm>
          <a:custGeom>
            <a:avLst/>
            <a:gdLst/>
            <a:ahLst/>
            <a:cxnLst/>
            <a:rect l="l" t="t" r="r" b="b"/>
            <a:pathLst>
              <a:path w="3101" h="2565" extrusionOk="0">
                <a:moveTo>
                  <a:pt x="1531" y="1"/>
                </a:moveTo>
                <a:cubicBezTo>
                  <a:pt x="1460" y="1"/>
                  <a:pt x="1386" y="8"/>
                  <a:pt x="1311" y="23"/>
                </a:cubicBezTo>
                <a:cubicBezTo>
                  <a:pt x="894" y="83"/>
                  <a:pt x="507" y="351"/>
                  <a:pt x="298" y="738"/>
                </a:cubicBezTo>
                <a:cubicBezTo>
                  <a:pt x="0" y="1334"/>
                  <a:pt x="239" y="2287"/>
                  <a:pt x="954" y="2496"/>
                </a:cubicBezTo>
                <a:cubicBezTo>
                  <a:pt x="1096" y="2542"/>
                  <a:pt x="1264" y="2564"/>
                  <a:pt x="1441" y="2564"/>
                </a:cubicBezTo>
                <a:cubicBezTo>
                  <a:pt x="2188" y="2564"/>
                  <a:pt x="3100" y="2159"/>
                  <a:pt x="2980" y="1364"/>
                </a:cubicBezTo>
                <a:cubicBezTo>
                  <a:pt x="2950" y="1006"/>
                  <a:pt x="2801" y="649"/>
                  <a:pt x="2563" y="381"/>
                </a:cubicBezTo>
                <a:cubicBezTo>
                  <a:pt x="2324" y="172"/>
                  <a:pt x="2056" y="53"/>
                  <a:pt x="1728" y="23"/>
                </a:cubicBezTo>
                <a:cubicBezTo>
                  <a:pt x="1669" y="8"/>
                  <a:pt x="1602" y="1"/>
                  <a:pt x="15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7"/>
          <p:cNvSpPr/>
          <p:nvPr/>
        </p:nvSpPr>
        <p:spPr>
          <a:xfrm flipH="1">
            <a:off x="7478014" y="1251768"/>
            <a:ext cx="252885" cy="205750"/>
          </a:xfrm>
          <a:custGeom>
            <a:avLst/>
            <a:gdLst/>
            <a:ahLst/>
            <a:cxnLst/>
            <a:rect l="l" t="t" r="r" b="b"/>
            <a:pathLst>
              <a:path w="7597" h="6181" extrusionOk="0">
                <a:moveTo>
                  <a:pt x="3559" y="0"/>
                </a:moveTo>
                <a:cubicBezTo>
                  <a:pt x="3292" y="0"/>
                  <a:pt x="3026" y="34"/>
                  <a:pt x="2769" y="101"/>
                </a:cubicBezTo>
                <a:cubicBezTo>
                  <a:pt x="2442" y="160"/>
                  <a:pt x="2144" y="279"/>
                  <a:pt x="1846" y="428"/>
                </a:cubicBezTo>
                <a:cubicBezTo>
                  <a:pt x="952" y="905"/>
                  <a:pt x="326" y="1769"/>
                  <a:pt x="147" y="2782"/>
                </a:cubicBezTo>
                <a:cubicBezTo>
                  <a:pt x="1" y="4337"/>
                  <a:pt x="1182" y="6181"/>
                  <a:pt x="2868" y="6181"/>
                </a:cubicBezTo>
                <a:cubicBezTo>
                  <a:pt x="2895" y="6181"/>
                  <a:pt x="2921" y="6180"/>
                  <a:pt x="2948" y="6179"/>
                </a:cubicBezTo>
                <a:cubicBezTo>
                  <a:pt x="4796" y="6090"/>
                  <a:pt x="7597" y="4153"/>
                  <a:pt x="6524" y="2067"/>
                </a:cubicBezTo>
                <a:cubicBezTo>
                  <a:pt x="6166" y="1322"/>
                  <a:pt x="5600" y="697"/>
                  <a:pt x="4885" y="279"/>
                </a:cubicBezTo>
                <a:cubicBezTo>
                  <a:pt x="4457" y="93"/>
                  <a:pt x="4005" y="0"/>
                  <a:pt x="3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7"/>
          <p:cNvSpPr/>
          <p:nvPr/>
        </p:nvSpPr>
        <p:spPr>
          <a:xfrm flipH="1">
            <a:off x="2224520" y="2718740"/>
            <a:ext cx="217168" cy="176324"/>
          </a:xfrm>
          <a:custGeom>
            <a:avLst/>
            <a:gdLst/>
            <a:ahLst/>
            <a:cxnLst/>
            <a:rect l="l" t="t" r="r" b="b"/>
            <a:pathLst>
              <a:path w="6524" h="5297" extrusionOk="0">
                <a:moveTo>
                  <a:pt x="3019" y="1"/>
                </a:moveTo>
                <a:cubicBezTo>
                  <a:pt x="2799" y="1"/>
                  <a:pt x="2575" y="28"/>
                  <a:pt x="2352" y="81"/>
                </a:cubicBezTo>
                <a:cubicBezTo>
                  <a:pt x="2084" y="140"/>
                  <a:pt x="1815" y="230"/>
                  <a:pt x="1577" y="349"/>
                </a:cubicBezTo>
                <a:cubicBezTo>
                  <a:pt x="802" y="766"/>
                  <a:pt x="296" y="1511"/>
                  <a:pt x="147" y="2375"/>
                </a:cubicBezTo>
                <a:cubicBezTo>
                  <a:pt x="0" y="3692"/>
                  <a:pt x="1033" y="5297"/>
                  <a:pt x="2453" y="5297"/>
                </a:cubicBezTo>
                <a:cubicBezTo>
                  <a:pt x="2479" y="5297"/>
                  <a:pt x="2505" y="5296"/>
                  <a:pt x="2531" y="5295"/>
                </a:cubicBezTo>
                <a:cubicBezTo>
                  <a:pt x="4110" y="5236"/>
                  <a:pt x="6523" y="3567"/>
                  <a:pt x="5600" y="1779"/>
                </a:cubicBezTo>
                <a:cubicBezTo>
                  <a:pt x="5302" y="1124"/>
                  <a:pt x="4795" y="617"/>
                  <a:pt x="4169" y="260"/>
                </a:cubicBezTo>
                <a:cubicBezTo>
                  <a:pt x="3805" y="87"/>
                  <a:pt x="3417" y="1"/>
                  <a:pt x="3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8" name="Google Shape;1828;p47"/>
          <p:cNvGrpSpPr/>
          <p:nvPr/>
        </p:nvGrpSpPr>
        <p:grpSpPr>
          <a:xfrm rot="-2996445" flipH="1">
            <a:off x="8278603" y="718670"/>
            <a:ext cx="607588" cy="647648"/>
            <a:chOff x="4391775" y="4244400"/>
            <a:chExt cx="715125" cy="731700"/>
          </a:xfrm>
        </p:grpSpPr>
        <p:sp>
          <p:nvSpPr>
            <p:cNvPr id="1829" name="Google Shape;1829;p47"/>
            <p:cNvSpPr/>
            <p:nvPr/>
          </p:nvSpPr>
          <p:spPr>
            <a:xfrm>
              <a:off x="4391775" y="4244400"/>
              <a:ext cx="715125" cy="731700"/>
            </a:xfrm>
            <a:custGeom>
              <a:avLst/>
              <a:gdLst/>
              <a:ahLst/>
              <a:cxnLst/>
              <a:rect l="l" t="t" r="r" b="b"/>
              <a:pathLst>
                <a:path w="28605" h="29268" extrusionOk="0">
                  <a:moveTo>
                    <a:pt x="15770" y="550"/>
                  </a:moveTo>
                  <a:cubicBezTo>
                    <a:pt x="16901" y="550"/>
                    <a:pt x="18030" y="688"/>
                    <a:pt x="19130" y="988"/>
                  </a:cubicBezTo>
                  <a:cubicBezTo>
                    <a:pt x="27056" y="3134"/>
                    <a:pt x="28605" y="12907"/>
                    <a:pt x="26758" y="19820"/>
                  </a:cubicBezTo>
                  <a:cubicBezTo>
                    <a:pt x="26311" y="21548"/>
                    <a:pt x="25625" y="23217"/>
                    <a:pt x="24731" y="24766"/>
                  </a:cubicBezTo>
                  <a:cubicBezTo>
                    <a:pt x="24106" y="25809"/>
                    <a:pt x="23331" y="26912"/>
                    <a:pt x="22288" y="27597"/>
                  </a:cubicBezTo>
                  <a:cubicBezTo>
                    <a:pt x="21692" y="27954"/>
                    <a:pt x="21007" y="28163"/>
                    <a:pt x="20292" y="28252"/>
                  </a:cubicBezTo>
                  <a:cubicBezTo>
                    <a:pt x="19308" y="28431"/>
                    <a:pt x="18355" y="28550"/>
                    <a:pt x="17372" y="28640"/>
                  </a:cubicBezTo>
                  <a:cubicBezTo>
                    <a:pt x="16627" y="28703"/>
                    <a:pt x="15862" y="28738"/>
                    <a:pt x="15089" y="28738"/>
                  </a:cubicBezTo>
                  <a:cubicBezTo>
                    <a:pt x="10415" y="28738"/>
                    <a:pt x="5434" y="27452"/>
                    <a:pt x="2801" y="23336"/>
                  </a:cubicBezTo>
                  <a:cubicBezTo>
                    <a:pt x="2364" y="22665"/>
                    <a:pt x="2012" y="21966"/>
                    <a:pt x="1746" y="21239"/>
                  </a:cubicBezTo>
                  <a:lnTo>
                    <a:pt x="1746" y="21239"/>
                  </a:lnTo>
                  <a:cubicBezTo>
                    <a:pt x="1307" y="19763"/>
                    <a:pt x="1072" y="18286"/>
                    <a:pt x="983" y="16751"/>
                  </a:cubicBezTo>
                  <a:cubicBezTo>
                    <a:pt x="745" y="13682"/>
                    <a:pt x="1103" y="10464"/>
                    <a:pt x="2622" y="7752"/>
                  </a:cubicBezTo>
                  <a:cubicBezTo>
                    <a:pt x="4231" y="4832"/>
                    <a:pt x="7151" y="2806"/>
                    <a:pt x="10191" y="1614"/>
                  </a:cubicBezTo>
                  <a:cubicBezTo>
                    <a:pt x="11966" y="942"/>
                    <a:pt x="13870" y="550"/>
                    <a:pt x="15770" y="550"/>
                  </a:cubicBezTo>
                  <a:close/>
                  <a:moveTo>
                    <a:pt x="15687" y="0"/>
                  </a:moveTo>
                  <a:cubicBezTo>
                    <a:pt x="14592" y="0"/>
                    <a:pt x="13493" y="128"/>
                    <a:pt x="12425" y="363"/>
                  </a:cubicBezTo>
                  <a:cubicBezTo>
                    <a:pt x="9267" y="1078"/>
                    <a:pt x="6049" y="2746"/>
                    <a:pt x="3874" y="5190"/>
                  </a:cubicBezTo>
                  <a:cubicBezTo>
                    <a:pt x="119" y="9391"/>
                    <a:pt x="0" y="15827"/>
                    <a:pt x="1401" y="20982"/>
                  </a:cubicBezTo>
                  <a:cubicBezTo>
                    <a:pt x="1430" y="21101"/>
                    <a:pt x="1460" y="21220"/>
                    <a:pt x="1490" y="21340"/>
                  </a:cubicBezTo>
                  <a:cubicBezTo>
                    <a:pt x="1505" y="21394"/>
                    <a:pt x="1525" y="21439"/>
                    <a:pt x="1548" y="21472"/>
                  </a:cubicBezTo>
                  <a:lnTo>
                    <a:pt x="1548" y="21472"/>
                  </a:lnTo>
                  <a:cubicBezTo>
                    <a:pt x="2629" y="24299"/>
                    <a:pt x="4762" y="26594"/>
                    <a:pt x="7509" y="27805"/>
                  </a:cubicBezTo>
                  <a:cubicBezTo>
                    <a:pt x="9968" y="28920"/>
                    <a:pt x="12700" y="29267"/>
                    <a:pt x="15365" y="29267"/>
                  </a:cubicBezTo>
                  <a:cubicBezTo>
                    <a:pt x="15478" y="29267"/>
                    <a:pt x="15591" y="29267"/>
                    <a:pt x="15703" y="29265"/>
                  </a:cubicBezTo>
                  <a:cubicBezTo>
                    <a:pt x="17699" y="29265"/>
                    <a:pt x="19696" y="28997"/>
                    <a:pt x="21603" y="28521"/>
                  </a:cubicBezTo>
                  <a:cubicBezTo>
                    <a:pt x="22586" y="28252"/>
                    <a:pt x="23361" y="27478"/>
                    <a:pt x="23957" y="26703"/>
                  </a:cubicBezTo>
                  <a:cubicBezTo>
                    <a:pt x="24970" y="25392"/>
                    <a:pt x="25774" y="23932"/>
                    <a:pt x="26340" y="22353"/>
                  </a:cubicBezTo>
                  <a:cubicBezTo>
                    <a:pt x="27920" y="18270"/>
                    <a:pt x="28218" y="13771"/>
                    <a:pt x="27145" y="9510"/>
                  </a:cubicBezTo>
                  <a:cubicBezTo>
                    <a:pt x="26281" y="6143"/>
                    <a:pt x="24463" y="3015"/>
                    <a:pt x="21335" y="1346"/>
                  </a:cubicBezTo>
                  <a:cubicBezTo>
                    <a:pt x="19595" y="409"/>
                    <a:pt x="17647" y="0"/>
                    <a:pt x="15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7"/>
            <p:cNvSpPr/>
            <p:nvPr/>
          </p:nvSpPr>
          <p:spPr>
            <a:xfrm>
              <a:off x="4434225" y="4314550"/>
              <a:ext cx="592225" cy="558725"/>
            </a:xfrm>
            <a:custGeom>
              <a:avLst/>
              <a:gdLst/>
              <a:ahLst/>
              <a:cxnLst/>
              <a:rect l="l" t="t" r="r" b="b"/>
              <a:pathLst>
                <a:path w="23689" h="22349" extrusionOk="0">
                  <a:moveTo>
                    <a:pt x="12524" y="547"/>
                  </a:moveTo>
                  <a:cubicBezTo>
                    <a:pt x="12794" y="547"/>
                    <a:pt x="13064" y="585"/>
                    <a:pt x="13320" y="656"/>
                  </a:cubicBezTo>
                  <a:cubicBezTo>
                    <a:pt x="13916" y="864"/>
                    <a:pt x="14512" y="1073"/>
                    <a:pt x="15108" y="1341"/>
                  </a:cubicBezTo>
                  <a:cubicBezTo>
                    <a:pt x="18773" y="2980"/>
                    <a:pt x="22914" y="6019"/>
                    <a:pt x="23093" y="10429"/>
                  </a:cubicBezTo>
                  <a:cubicBezTo>
                    <a:pt x="23122" y="11027"/>
                    <a:pt x="23068" y="11653"/>
                    <a:pt x="22959" y="12253"/>
                  </a:cubicBezTo>
                  <a:lnTo>
                    <a:pt x="22959" y="12253"/>
                  </a:lnTo>
                  <a:cubicBezTo>
                    <a:pt x="22942" y="12268"/>
                    <a:pt x="22927" y="12294"/>
                    <a:pt x="22914" y="12336"/>
                  </a:cubicBezTo>
                  <a:cubicBezTo>
                    <a:pt x="22646" y="13349"/>
                    <a:pt x="22259" y="14302"/>
                    <a:pt x="21782" y="15226"/>
                  </a:cubicBezTo>
                  <a:cubicBezTo>
                    <a:pt x="20888" y="17193"/>
                    <a:pt x="19517" y="18861"/>
                    <a:pt x="17789" y="20172"/>
                  </a:cubicBezTo>
                  <a:cubicBezTo>
                    <a:pt x="16182" y="21320"/>
                    <a:pt x="14240" y="21778"/>
                    <a:pt x="12274" y="21778"/>
                  </a:cubicBezTo>
                  <a:cubicBezTo>
                    <a:pt x="11688" y="21778"/>
                    <a:pt x="11100" y="21737"/>
                    <a:pt x="10519" y="21662"/>
                  </a:cubicBezTo>
                  <a:cubicBezTo>
                    <a:pt x="8016" y="21305"/>
                    <a:pt x="5602" y="20262"/>
                    <a:pt x="3934" y="18385"/>
                  </a:cubicBezTo>
                  <a:cubicBezTo>
                    <a:pt x="1" y="14004"/>
                    <a:pt x="2861" y="7449"/>
                    <a:pt x="6526" y="3874"/>
                  </a:cubicBezTo>
                  <a:cubicBezTo>
                    <a:pt x="7956" y="2503"/>
                    <a:pt x="9714" y="1192"/>
                    <a:pt x="11651" y="685"/>
                  </a:cubicBezTo>
                  <a:cubicBezTo>
                    <a:pt x="11931" y="592"/>
                    <a:pt x="12228" y="547"/>
                    <a:pt x="12524" y="547"/>
                  </a:cubicBezTo>
                  <a:close/>
                  <a:moveTo>
                    <a:pt x="12634" y="0"/>
                  </a:moveTo>
                  <a:cubicBezTo>
                    <a:pt x="11889" y="0"/>
                    <a:pt x="11145" y="179"/>
                    <a:pt x="10459" y="536"/>
                  </a:cubicBezTo>
                  <a:cubicBezTo>
                    <a:pt x="9506" y="954"/>
                    <a:pt x="8612" y="1490"/>
                    <a:pt x="7778" y="2145"/>
                  </a:cubicBezTo>
                  <a:cubicBezTo>
                    <a:pt x="5573" y="3814"/>
                    <a:pt x="3844" y="6019"/>
                    <a:pt x="2772" y="8552"/>
                  </a:cubicBezTo>
                  <a:cubicBezTo>
                    <a:pt x="1699" y="11144"/>
                    <a:pt x="1282" y="14124"/>
                    <a:pt x="2474" y="16776"/>
                  </a:cubicBezTo>
                  <a:cubicBezTo>
                    <a:pt x="3546" y="19070"/>
                    <a:pt x="5662" y="20709"/>
                    <a:pt x="8016" y="21543"/>
                  </a:cubicBezTo>
                  <a:cubicBezTo>
                    <a:pt x="9374" y="22056"/>
                    <a:pt x="10907" y="22349"/>
                    <a:pt x="12430" y="22349"/>
                  </a:cubicBezTo>
                  <a:cubicBezTo>
                    <a:pt x="13648" y="22349"/>
                    <a:pt x="14860" y="22162"/>
                    <a:pt x="15972" y="21752"/>
                  </a:cubicBezTo>
                  <a:cubicBezTo>
                    <a:pt x="19696" y="20381"/>
                    <a:pt x="22080" y="16567"/>
                    <a:pt x="23153" y="12932"/>
                  </a:cubicBezTo>
                  <a:cubicBezTo>
                    <a:pt x="23182" y="12842"/>
                    <a:pt x="23212" y="12753"/>
                    <a:pt x="23212" y="12664"/>
                  </a:cubicBezTo>
                  <a:cubicBezTo>
                    <a:pt x="23689" y="10280"/>
                    <a:pt x="23123" y="7807"/>
                    <a:pt x="21693" y="5840"/>
                  </a:cubicBezTo>
                  <a:cubicBezTo>
                    <a:pt x="20352" y="4082"/>
                    <a:pt x="18624" y="2622"/>
                    <a:pt x="16627" y="1609"/>
                  </a:cubicBezTo>
                  <a:cubicBezTo>
                    <a:pt x="15852" y="1162"/>
                    <a:pt x="15048" y="805"/>
                    <a:pt x="14214" y="477"/>
                  </a:cubicBezTo>
                  <a:cubicBezTo>
                    <a:pt x="13737" y="238"/>
                    <a:pt x="13201" y="89"/>
                    <a:pt x="12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7"/>
            <p:cNvSpPr/>
            <p:nvPr/>
          </p:nvSpPr>
          <p:spPr>
            <a:xfrm>
              <a:off x="4566075" y="4418825"/>
              <a:ext cx="377700" cy="387475"/>
            </a:xfrm>
            <a:custGeom>
              <a:avLst/>
              <a:gdLst/>
              <a:ahLst/>
              <a:cxnLst/>
              <a:rect l="l" t="t" r="r" b="b"/>
              <a:pathLst>
                <a:path w="15108" h="15499" extrusionOk="0">
                  <a:moveTo>
                    <a:pt x="7661" y="581"/>
                  </a:moveTo>
                  <a:cubicBezTo>
                    <a:pt x="9320" y="581"/>
                    <a:pt x="10910" y="1118"/>
                    <a:pt x="12128" y="2533"/>
                  </a:cubicBezTo>
                  <a:cubicBezTo>
                    <a:pt x="12575" y="3219"/>
                    <a:pt x="12992" y="3934"/>
                    <a:pt x="13290" y="4708"/>
                  </a:cubicBezTo>
                  <a:cubicBezTo>
                    <a:pt x="13945" y="6258"/>
                    <a:pt x="14273" y="8016"/>
                    <a:pt x="13767" y="9655"/>
                  </a:cubicBezTo>
                  <a:cubicBezTo>
                    <a:pt x="12900" y="12505"/>
                    <a:pt x="9807" y="14962"/>
                    <a:pt x="6796" y="14962"/>
                  </a:cubicBezTo>
                  <a:cubicBezTo>
                    <a:pt x="6596" y="14962"/>
                    <a:pt x="6397" y="14951"/>
                    <a:pt x="6198" y="14929"/>
                  </a:cubicBezTo>
                  <a:cubicBezTo>
                    <a:pt x="2414" y="14512"/>
                    <a:pt x="448" y="10251"/>
                    <a:pt x="328" y="6884"/>
                  </a:cubicBezTo>
                  <a:cubicBezTo>
                    <a:pt x="269" y="5662"/>
                    <a:pt x="388" y="4262"/>
                    <a:pt x="984" y="3189"/>
                  </a:cubicBezTo>
                  <a:cubicBezTo>
                    <a:pt x="1371" y="2474"/>
                    <a:pt x="2265" y="2116"/>
                    <a:pt x="2980" y="1759"/>
                  </a:cubicBezTo>
                  <a:cubicBezTo>
                    <a:pt x="4423" y="1073"/>
                    <a:pt x="6073" y="581"/>
                    <a:pt x="7661" y="581"/>
                  </a:cubicBezTo>
                  <a:close/>
                  <a:moveTo>
                    <a:pt x="7748" y="1"/>
                  </a:moveTo>
                  <a:cubicBezTo>
                    <a:pt x="6198" y="30"/>
                    <a:pt x="4708" y="358"/>
                    <a:pt x="3338" y="1014"/>
                  </a:cubicBezTo>
                  <a:cubicBezTo>
                    <a:pt x="2802" y="1222"/>
                    <a:pt x="2295" y="1490"/>
                    <a:pt x="1788" y="1788"/>
                  </a:cubicBezTo>
                  <a:cubicBezTo>
                    <a:pt x="1461" y="1937"/>
                    <a:pt x="1163" y="2176"/>
                    <a:pt x="924" y="2474"/>
                  </a:cubicBezTo>
                  <a:cubicBezTo>
                    <a:pt x="179" y="3457"/>
                    <a:pt x="60" y="4917"/>
                    <a:pt x="30" y="6079"/>
                  </a:cubicBezTo>
                  <a:cubicBezTo>
                    <a:pt x="1" y="7956"/>
                    <a:pt x="418" y="9774"/>
                    <a:pt x="1252" y="11442"/>
                  </a:cubicBezTo>
                  <a:cubicBezTo>
                    <a:pt x="2116" y="13111"/>
                    <a:pt x="3397" y="14631"/>
                    <a:pt x="5215" y="15227"/>
                  </a:cubicBezTo>
                  <a:cubicBezTo>
                    <a:pt x="5779" y="15413"/>
                    <a:pt x="6351" y="15499"/>
                    <a:pt x="6921" y="15499"/>
                  </a:cubicBezTo>
                  <a:cubicBezTo>
                    <a:pt x="9727" y="15499"/>
                    <a:pt x="12464" y="13417"/>
                    <a:pt x="13677" y="10966"/>
                  </a:cubicBezTo>
                  <a:cubicBezTo>
                    <a:pt x="15107" y="8135"/>
                    <a:pt x="14005" y="4531"/>
                    <a:pt x="12218" y="2117"/>
                  </a:cubicBezTo>
                  <a:lnTo>
                    <a:pt x="12218" y="2117"/>
                  </a:lnTo>
                  <a:cubicBezTo>
                    <a:pt x="12218" y="2117"/>
                    <a:pt x="12218" y="2117"/>
                    <a:pt x="12217" y="2116"/>
                  </a:cubicBezTo>
                  <a:lnTo>
                    <a:pt x="12217" y="2116"/>
                  </a:lnTo>
                  <a:cubicBezTo>
                    <a:pt x="12217" y="2116"/>
                    <a:pt x="12217" y="2116"/>
                    <a:pt x="12217" y="2116"/>
                  </a:cubicBezTo>
                  <a:cubicBezTo>
                    <a:pt x="12208" y="2104"/>
                    <a:pt x="12199" y="2094"/>
                    <a:pt x="12191" y="2085"/>
                  </a:cubicBezTo>
                  <a:lnTo>
                    <a:pt x="12191" y="2085"/>
                  </a:lnTo>
                  <a:cubicBezTo>
                    <a:pt x="11060" y="764"/>
                    <a:pt x="9433" y="30"/>
                    <a:pt x="7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6" name="Google Shape;1836;p47"/>
          <p:cNvSpPr/>
          <p:nvPr/>
        </p:nvSpPr>
        <p:spPr>
          <a:xfrm>
            <a:off x="6028562" y="1807880"/>
            <a:ext cx="66928" cy="106276"/>
          </a:xfrm>
          <a:custGeom>
            <a:avLst/>
            <a:gdLst/>
            <a:ahLst/>
            <a:cxnLst/>
            <a:rect l="l" t="t" r="r" b="b"/>
            <a:pathLst>
              <a:path w="2087" h="3314" extrusionOk="0">
                <a:moveTo>
                  <a:pt x="1506" y="1"/>
                </a:moveTo>
                <a:cubicBezTo>
                  <a:pt x="1178" y="1"/>
                  <a:pt x="984" y="239"/>
                  <a:pt x="925" y="567"/>
                </a:cubicBezTo>
                <a:cubicBezTo>
                  <a:pt x="835" y="1103"/>
                  <a:pt x="537" y="1505"/>
                  <a:pt x="299" y="1938"/>
                </a:cubicBezTo>
                <a:cubicBezTo>
                  <a:pt x="1" y="2489"/>
                  <a:pt x="46" y="2921"/>
                  <a:pt x="373" y="3174"/>
                </a:cubicBezTo>
                <a:cubicBezTo>
                  <a:pt x="488" y="3267"/>
                  <a:pt x="617" y="3314"/>
                  <a:pt x="752" y="3314"/>
                </a:cubicBezTo>
                <a:cubicBezTo>
                  <a:pt x="986" y="3314"/>
                  <a:pt x="1240" y="3174"/>
                  <a:pt x="1476" y="2891"/>
                </a:cubicBezTo>
                <a:cubicBezTo>
                  <a:pt x="1863" y="2399"/>
                  <a:pt x="2087" y="1789"/>
                  <a:pt x="2087" y="1148"/>
                </a:cubicBezTo>
                <a:cubicBezTo>
                  <a:pt x="2087" y="984"/>
                  <a:pt x="2087" y="835"/>
                  <a:pt x="2072" y="671"/>
                </a:cubicBezTo>
                <a:cubicBezTo>
                  <a:pt x="2012" y="314"/>
                  <a:pt x="1878" y="16"/>
                  <a:pt x="1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7"/>
          <p:cNvSpPr/>
          <p:nvPr/>
        </p:nvSpPr>
        <p:spPr>
          <a:xfrm>
            <a:off x="5991297" y="1928111"/>
            <a:ext cx="42074" cy="35596"/>
          </a:xfrm>
          <a:custGeom>
            <a:avLst/>
            <a:gdLst/>
            <a:ahLst/>
            <a:cxnLst/>
            <a:rect l="l" t="t" r="r" b="b"/>
            <a:pathLst>
              <a:path w="1312" h="1110" extrusionOk="0">
                <a:moveTo>
                  <a:pt x="821" y="1"/>
                </a:moveTo>
                <a:cubicBezTo>
                  <a:pt x="469" y="1"/>
                  <a:pt x="158" y="243"/>
                  <a:pt x="75" y="587"/>
                </a:cubicBezTo>
                <a:cubicBezTo>
                  <a:pt x="1" y="825"/>
                  <a:pt x="165" y="1079"/>
                  <a:pt x="418" y="1108"/>
                </a:cubicBezTo>
                <a:cubicBezTo>
                  <a:pt x="429" y="1109"/>
                  <a:pt x="440" y="1109"/>
                  <a:pt x="451" y="1109"/>
                </a:cubicBezTo>
                <a:cubicBezTo>
                  <a:pt x="825" y="1109"/>
                  <a:pt x="1166" y="860"/>
                  <a:pt x="1267" y="498"/>
                </a:cubicBezTo>
                <a:cubicBezTo>
                  <a:pt x="1312" y="259"/>
                  <a:pt x="1148" y="36"/>
                  <a:pt x="910" y="6"/>
                </a:cubicBezTo>
                <a:cubicBezTo>
                  <a:pt x="880" y="3"/>
                  <a:pt x="850" y="1"/>
                  <a:pt x="8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D7193A04-DFC0-4865-9DC6-5837BB0C6D23}"/>
              </a:ext>
            </a:extLst>
          </p:cNvPr>
          <p:cNvSpPr txBox="1"/>
          <p:nvPr/>
        </p:nvSpPr>
        <p:spPr>
          <a:xfrm>
            <a:off x="2441688" y="723484"/>
            <a:ext cx="3995008" cy="461665"/>
          </a:xfrm>
          <a:prstGeom prst="rect">
            <a:avLst/>
          </a:prstGeom>
          <a:noFill/>
        </p:spPr>
        <p:txBody>
          <a:bodyPr wrap="square" rtlCol="0">
            <a:spAutoFit/>
          </a:bodyPr>
          <a:lstStyle/>
          <a:p>
            <a:r>
              <a:rPr lang="ar-JO" sz="2400" dirty="0">
                <a:latin typeface="Calibri" panose="020F0502020204030204" pitchFamily="34" charset="0"/>
                <a:cs typeface="Calibri" panose="020F0502020204030204" pitchFamily="34" charset="0"/>
              </a:rPr>
              <a:t>الواجب الإنساني تجاه البيئة و حمايتها</a:t>
            </a:r>
            <a:endParaRPr lang="en-US" sz="2400" dirty="0"/>
          </a:p>
        </p:txBody>
      </p:sp>
      <p:pic>
        <p:nvPicPr>
          <p:cNvPr id="2" name="Google Shape;289;p39">
            <a:extLst>
              <a:ext uri="{FF2B5EF4-FFF2-40B4-BE49-F238E27FC236}">
                <a16:creationId xmlns:a16="http://schemas.microsoft.com/office/drawing/2014/main" id="{3BD28DCB-07CA-8E83-ECE1-95AB82E16E10}"/>
              </a:ext>
            </a:extLst>
          </p:cNvPr>
          <p:cNvPicPr preferRelativeResize="0"/>
          <p:nvPr/>
        </p:nvPicPr>
        <p:blipFill>
          <a:blip r:embed="rId3">
            <a:alphaModFix/>
          </a:blip>
          <a:stretch>
            <a:fillRect/>
          </a:stretch>
        </p:blipFill>
        <p:spPr>
          <a:xfrm>
            <a:off x="7006675" y="2075980"/>
            <a:ext cx="1448447" cy="2523731"/>
          </a:xfrm>
          <a:prstGeom prst="rect">
            <a:avLst/>
          </a:prstGeom>
          <a:noFill/>
          <a:ln>
            <a:noFill/>
          </a:ln>
        </p:spPr>
      </p:pic>
      <p:pic>
        <p:nvPicPr>
          <p:cNvPr id="5" name="Google Shape;289;p39">
            <a:extLst>
              <a:ext uri="{FF2B5EF4-FFF2-40B4-BE49-F238E27FC236}">
                <a16:creationId xmlns:a16="http://schemas.microsoft.com/office/drawing/2014/main" id="{F848E833-07A8-EE77-03E7-C6CAB35C2C82}"/>
              </a:ext>
            </a:extLst>
          </p:cNvPr>
          <p:cNvPicPr preferRelativeResize="0"/>
          <p:nvPr/>
        </p:nvPicPr>
        <p:blipFill>
          <a:blip r:embed="rId3">
            <a:alphaModFix/>
          </a:blip>
          <a:stretch>
            <a:fillRect/>
          </a:stretch>
        </p:blipFill>
        <p:spPr>
          <a:xfrm>
            <a:off x="6182792" y="2990085"/>
            <a:ext cx="1364378" cy="166162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9"/>
        <p:cNvGrpSpPr/>
        <p:nvPr/>
      </p:nvGrpSpPr>
      <p:grpSpPr>
        <a:xfrm>
          <a:off x="0" y="0"/>
          <a:ext cx="0" cy="0"/>
          <a:chOff x="0" y="0"/>
          <a:chExt cx="0" cy="0"/>
        </a:xfrm>
      </p:grpSpPr>
      <p:sp>
        <p:nvSpPr>
          <p:cNvPr id="1820" name="Google Shape;1820;p47"/>
          <p:cNvSpPr/>
          <p:nvPr/>
        </p:nvSpPr>
        <p:spPr>
          <a:xfrm>
            <a:off x="339858" y="3820897"/>
            <a:ext cx="1271134" cy="1177905"/>
          </a:xfrm>
          <a:custGeom>
            <a:avLst/>
            <a:gdLst/>
            <a:ahLst/>
            <a:cxnLst/>
            <a:rect l="l" t="t" r="r" b="b"/>
            <a:pathLst>
              <a:path w="91845" h="83688" extrusionOk="0">
                <a:moveTo>
                  <a:pt x="45924" y="1"/>
                </a:moveTo>
                <a:cubicBezTo>
                  <a:pt x="35215" y="1"/>
                  <a:pt x="24507" y="4086"/>
                  <a:pt x="16343" y="12258"/>
                </a:cubicBezTo>
                <a:cubicBezTo>
                  <a:pt x="1" y="28600"/>
                  <a:pt x="1" y="55088"/>
                  <a:pt x="16343" y="71431"/>
                </a:cubicBezTo>
                <a:cubicBezTo>
                  <a:pt x="24507" y="79602"/>
                  <a:pt x="35215" y="83688"/>
                  <a:pt x="45924" y="83688"/>
                </a:cubicBezTo>
                <a:cubicBezTo>
                  <a:pt x="56634" y="83688"/>
                  <a:pt x="67345" y="79602"/>
                  <a:pt x="75517" y="71431"/>
                </a:cubicBezTo>
                <a:cubicBezTo>
                  <a:pt x="91844" y="55088"/>
                  <a:pt x="91844" y="28600"/>
                  <a:pt x="75517" y="12258"/>
                </a:cubicBezTo>
                <a:cubicBezTo>
                  <a:pt x="67345" y="4086"/>
                  <a:pt x="56634" y="1"/>
                  <a:pt x="459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7"/>
          <p:cNvSpPr txBox="1">
            <a:spLocks noGrp="1"/>
          </p:cNvSpPr>
          <p:nvPr>
            <p:ph type="title"/>
          </p:nvPr>
        </p:nvSpPr>
        <p:spPr>
          <a:xfrm>
            <a:off x="1061989" y="330039"/>
            <a:ext cx="5688704" cy="680526"/>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Clr>
                <a:schemeClr val="dk1"/>
              </a:buClr>
              <a:buSzPts val="1100"/>
              <a:buFont typeface="Arial"/>
              <a:buNone/>
            </a:pPr>
            <a:r>
              <a:rPr lang="ar-JO" sz="2400" b="0" i="0" dirty="0">
                <a:solidFill>
                  <a:srgbClr val="333333"/>
                </a:solidFill>
                <a:effectLst/>
                <a:latin typeface="DroidArabicKufi-Regular"/>
              </a:rPr>
              <a:t>أهمية إعادة التدوير للبيئة</a:t>
            </a:r>
            <a:endParaRPr sz="2100" dirty="0">
              <a:latin typeface="Calibri" panose="020F0502020204030204" pitchFamily="34" charset="0"/>
              <a:cs typeface="Calibri" panose="020F0502020204030204" pitchFamily="34" charset="0"/>
            </a:endParaRPr>
          </a:p>
        </p:txBody>
      </p:sp>
      <p:sp>
        <p:nvSpPr>
          <p:cNvPr id="1824" name="Google Shape;1824;p47"/>
          <p:cNvSpPr/>
          <p:nvPr/>
        </p:nvSpPr>
        <p:spPr>
          <a:xfrm flipH="1">
            <a:off x="6529567" y="947959"/>
            <a:ext cx="113943" cy="94536"/>
          </a:xfrm>
          <a:custGeom>
            <a:avLst/>
            <a:gdLst/>
            <a:ahLst/>
            <a:cxnLst/>
            <a:rect l="l" t="t" r="r" b="b"/>
            <a:pathLst>
              <a:path w="3423" h="2840" extrusionOk="0">
                <a:moveTo>
                  <a:pt x="1669" y="0"/>
                </a:moveTo>
                <a:cubicBezTo>
                  <a:pt x="1587" y="0"/>
                  <a:pt x="1505" y="8"/>
                  <a:pt x="1430" y="22"/>
                </a:cubicBezTo>
                <a:cubicBezTo>
                  <a:pt x="954" y="112"/>
                  <a:pt x="566" y="380"/>
                  <a:pt x="328" y="797"/>
                </a:cubicBezTo>
                <a:cubicBezTo>
                  <a:pt x="0" y="1482"/>
                  <a:pt x="268" y="2525"/>
                  <a:pt x="1043" y="2764"/>
                </a:cubicBezTo>
                <a:cubicBezTo>
                  <a:pt x="1201" y="2815"/>
                  <a:pt x="1386" y="2840"/>
                  <a:pt x="1581" y="2840"/>
                </a:cubicBezTo>
                <a:cubicBezTo>
                  <a:pt x="2413" y="2840"/>
                  <a:pt x="3423" y="2381"/>
                  <a:pt x="3278" y="1512"/>
                </a:cubicBezTo>
                <a:cubicBezTo>
                  <a:pt x="3218" y="1095"/>
                  <a:pt x="3069" y="738"/>
                  <a:pt x="2801" y="440"/>
                </a:cubicBezTo>
                <a:cubicBezTo>
                  <a:pt x="2563" y="201"/>
                  <a:pt x="2235" y="52"/>
                  <a:pt x="1907" y="22"/>
                </a:cubicBezTo>
                <a:cubicBezTo>
                  <a:pt x="1833" y="8"/>
                  <a:pt x="1751" y="0"/>
                  <a:pt x="1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7"/>
          <p:cNvSpPr/>
          <p:nvPr/>
        </p:nvSpPr>
        <p:spPr>
          <a:xfrm flipH="1">
            <a:off x="1752747" y="691357"/>
            <a:ext cx="103225" cy="85382"/>
          </a:xfrm>
          <a:custGeom>
            <a:avLst/>
            <a:gdLst/>
            <a:ahLst/>
            <a:cxnLst/>
            <a:rect l="l" t="t" r="r" b="b"/>
            <a:pathLst>
              <a:path w="3101" h="2565" extrusionOk="0">
                <a:moveTo>
                  <a:pt x="1531" y="1"/>
                </a:moveTo>
                <a:cubicBezTo>
                  <a:pt x="1460" y="1"/>
                  <a:pt x="1386" y="8"/>
                  <a:pt x="1311" y="23"/>
                </a:cubicBezTo>
                <a:cubicBezTo>
                  <a:pt x="894" y="83"/>
                  <a:pt x="507" y="351"/>
                  <a:pt x="298" y="738"/>
                </a:cubicBezTo>
                <a:cubicBezTo>
                  <a:pt x="0" y="1334"/>
                  <a:pt x="239" y="2287"/>
                  <a:pt x="954" y="2496"/>
                </a:cubicBezTo>
                <a:cubicBezTo>
                  <a:pt x="1096" y="2542"/>
                  <a:pt x="1264" y="2564"/>
                  <a:pt x="1441" y="2564"/>
                </a:cubicBezTo>
                <a:cubicBezTo>
                  <a:pt x="2188" y="2564"/>
                  <a:pt x="3100" y="2159"/>
                  <a:pt x="2980" y="1364"/>
                </a:cubicBezTo>
                <a:cubicBezTo>
                  <a:pt x="2950" y="1006"/>
                  <a:pt x="2801" y="649"/>
                  <a:pt x="2563" y="381"/>
                </a:cubicBezTo>
                <a:cubicBezTo>
                  <a:pt x="2324" y="172"/>
                  <a:pt x="2056" y="53"/>
                  <a:pt x="1728" y="23"/>
                </a:cubicBezTo>
                <a:cubicBezTo>
                  <a:pt x="1669" y="8"/>
                  <a:pt x="1602" y="1"/>
                  <a:pt x="15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8" name="Google Shape;1828;p47"/>
          <p:cNvGrpSpPr/>
          <p:nvPr/>
        </p:nvGrpSpPr>
        <p:grpSpPr>
          <a:xfrm rot="-2996445" flipH="1">
            <a:off x="8278603" y="718670"/>
            <a:ext cx="607588" cy="647648"/>
            <a:chOff x="4391775" y="4244400"/>
            <a:chExt cx="715125" cy="731700"/>
          </a:xfrm>
        </p:grpSpPr>
        <p:sp>
          <p:nvSpPr>
            <p:cNvPr id="1829" name="Google Shape;1829;p47"/>
            <p:cNvSpPr/>
            <p:nvPr/>
          </p:nvSpPr>
          <p:spPr>
            <a:xfrm>
              <a:off x="4391775" y="4244400"/>
              <a:ext cx="715125" cy="731700"/>
            </a:xfrm>
            <a:custGeom>
              <a:avLst/>
              <a:gdLst/>
              <a:ahLst/>
              <a:cxnLst/>
              <a:rect l="l" t="t" r="r" b="b"/>
              <a:pathLst>
                <a:path w="28605" h="29268" extrusionOk="0">
                  <a:moveTo>
                    <a:pt x="15770" y="550"/>
                  </a:moveTo>
                  <a:cubicBezTo>
                    <a:pt x="16901" y="550"/>
                    <a:pt x="18030" y="688"/>
                    <a:pt x="19130" y="988"/>
                  </a:cubicBezTo>
                  <a:cubicBezTo>
                    <a:pt x="27056" y="3134"/>
                    <a:pt x="28605" y="12907"/>
                    <a:pt x="26758" y="19820"/>
                  </a:cubicBezTo>
                  <a:cubicBezTo>
                    <a:pt x="26311" y="21548"/>
                    <a:pt x="25625" y="23217"/>
                    <a:pt x="24731" y="24766"/>
                  </a:cubicBezTo>
                  <a:cubicBezTo>
                    <a:pt x="24106" y="25809"/>
                    <a:pt x="23331" y="26912"/>
                    <a:pt x="22288" y="27597"/>
                  </a:cubicBezTo>
                  <a:cubicBezTo>
                    <a:pt x="21692" y="27954"/>
                    <a:pt x="21007" y="28163"/>
                    <a:pt x="20292" y="28252"/>
                  </a:cubicBezTo>
                  <a:cubicBezTo>
                    <a:pt x="19308" y="28431"/>
                    <a:pt x="18355" y="28550"/>
                    <a:pt x="17372" y="28640"/>
                  </a:cubicBezTo>
                  <a:cubicBezTo>
                    <a:pt x="16627" y="28703"/>
                    <a:pt x="15862" y="28738"/>
                    <a:pt x="15089" y="28738"/>
                  </a:cubicBezTo>
                  <a:cubicBezTo>
                    <a:pt x="10415" y="28738"/>
                    <a:pt x="5434" y="27452"/>
                    <a:pt x="2801" y="23336"/>
                  </a:cubicBezTo>
                  <a:cubicBezTo>
                    <a:pt x="2364" y="22665"/>
                    <a:pt x="2012" y="21966"/>
                    <a:pt x="1746" y="21239"/>
                  </a:cubicBezTo>
                  <a:lnTo>
                    <a:pt x="1746" y="21239"/>
                  </a:lnTo>
                  <a:cubicBezTo>
                    <a:pt x="1307" y="19763"/>
                    <a:pt x="1072" y="18286"/>
                    <a:pt x="983" y="16751"/>
                  </a:cubicBezTo>
                  <a:cubicBezTo>
                    <a:pt x="745" y="13682"/>
                    <a:pt x="1103" y="10464"/>
                    <a:pt x="2622" y="7752"/>
                  </a:cubicBezTo>
                  <a:cubicBezTo>
                    <a:pt x="4231" y="4832"/>
                    <a:pt x="7151" y="2806"/>
                    <a:pt x="10191" y="1614"/>
                  </a:cubicBezTo>
                  <a:cubicBezTo>
                    <a:pt x="11966" y="942"/>
                    <a:pt x="13870" y="550"/>
                    <a:pt x="15770" y="550"/>
                  </a:cubicBezTo>
                  <a:close/>
                  <a:moveTo>
                    <a:pt x="15687" y="0"/>
                  </a:moveTo>
                  <a:cubicBezTo>
                    <a:pt x="14592" y="0"/>
                    <a:pt x="13493" y="128"/>
                    <a:pt x="12425" y="363"/>
                  </a:cubicBezTo>
                  <a:cubicBezTo>
                    <a:pt x="9267" y="1078"/>
                    <a:pt x="6049" y="2746"/>
                    <a:pt x="3874" y="5190"/>
                  </a:cubicBezTo>
                  <a:cubicBezTo>
                    <a:pt x="119" y="9391"/>
                    <a:pt x="0" y="15827"/>
                    <a:pt x="1401" y="20982"/>
                  </a:cubicBezTo>
                  <a:cubicBezTo>
                    <a:pt x="1430" y="21101"/>
                    <a:pt x="1460" y="21220"/>
                    <a:pt x="1490" y="21340"/>
                  </a:cubicBezTo>
                  <a:cubicBezTo>
                    <a:pt x="1505" y="21394"/>
                    <a:pt x="1525" y="21439"/>
                    <a:pt x="1548" y="21472"/>
                  </a:cubicBezTo>
                  <a:lnTo>
                    <a:pt x="1548" y="21472"/>
                  </a:lnTo>
                  <a:cubicBezTo>
                    <a:pt x="2629" y="24299"/>
                    <a:pt x="4762" y="26594"/>
                    <a:pt x="7509" y="27805"/>
                  </a:cubicBezTo>
                  <a:cubicBezTo>
                    <a:pt x="9968" y="28920"/>
                    <a:pt x="12700" y="29267"/>
                    <a:pt x="15365" y="29267"/>
                  </a:cubicBezTo>
                  <a:cubicBezTo>
                    <a:pt x="15478" y="29267"/>
                    <a:pt x="15591" y="29267"/>
                    <a:pt x="15703" y="29265"/>
                  </a:cubicBezTo>
                  <a:cubicBezTo>
                    <a:pt x="17699" y="29265"/>
                    <a:pt x="19696" y="28997"/>
                    <a:pt x="21603" y="28521"/>
                  </a:cubicBezTo>
                  <a:cubicBezTo>
                    <a:pt x="22586" y="28252"/>
                    <a:pt x="23361" y="27478"/>
                    <a:pt x="23957" y="26703"/>
                  </a:cubicBezTo>
                  <a:cubicBezTo>
                    <a:pt x="24970" y="25392"/>
                    <a:pt x="25774" y="23932"/>
                    <a:pt x="26340" y="22353"/>
                  </a:cubicBezTo>
                  <a:cubicBezTo>
                    <a:pt x="27920" y="18270"/>
                    <a:pt x="28218" y="13771"/>
                    <a:pt x="27145" y="9510"/>
                  </a:cubicBezTo>
                  <a:cubicBezTo>
                    <a:pt x="26281" y="6143"/>
                    <a:pt x="24463" y="3015"/>
                    <a:pt x="21335" y="1346"/>
                  </a:cubicBezTo>
                  <a:cubicBezTo>
                    <a:pt x="19595" y="409"/>
                    <a:pt x="17647" y="0"/>
                    <a:pt x="15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7"/>
            <p:cNvSpPr/>
            <p:nvPr/>
          </p:nvSpPr>
          <p:spPr>
            <a:xfrm>
              <a:off x="4434225" y="4314550"/>
              <a:ext cx="592225" cy="558725"/>
            </a:xfrm>
            <a:custGeom>
              <a:avLst/>
              <a:gdLst/>
              <a:ahLst/>
              <a:cxnLst/>
              <a:rect l="l" t="t" r="r" b="b"/>
              <a:pathLst>
                <a:path w="23689" h="22349" extrusionOk="0">
                  <a:moveTo>
                    <a:pt x="12524" y="547"/>
                  </a:moveTo>
                  <a:cubicBezTo>
                    <a:pt x="12794" y="547"/>
                    <a:pt x="13064" y="585"/>
                    <a:pt x="13320" y="656"/>
                  </a:cubicBezTo>
                  <a:cubicBezTo>
                    <a:pt x="13916" y="864"/>
                    <a:pt x="14512" y="1073"/>
                    <a:pt x="15108" y="1341"/>
                  </a:cubicBezTo>
                  <a:cubicBezTo>
                    <a:pt x="18773" y="2980"/>
                    <a:pt x="22914" y="6019"/>
                    <a:pt x="23093" y="10429"/>
                  </a:cubicBezTo>
                  <a:cubicBezTo>
                    <a:pt x="23122" y="11027"/>
                    <a:pt x="23068" y="11653"/>
                    <a:pt x="22959" y="12253"/>
                  </a:cubicBezTo>
                  <a:lnTo>
                    <a:pt x="22959" y="12253"/>
                  </a:lnTo>
                  <a:cubicBezTo>
                    <a:pt x="22942" y="12268"/>
                    <a:pt x="22927" y="12294"/>
                    <a:pt x="22914" y="12336"/>
                  </a:cubicBezTo>
                  <a:cubicBezTo>
                    <a:pt x="22646" y="13349"/>
                    <a:pt x="22259" y="14302"/>
                    <a:pt x="21782" y="15226"/>
                  </a:cubicBezTo>
                  <a:cubicBezTo>
                    <a:pt x="20888" y="17193"/>
                    <a:pt x="19517" y="18861"/>
                    <a:pt x="17789" y="20172"/>
                  </a:cubicBezTo>
                  <a:cubicBezTo>
                    <a:pt x="16182" y="21320"/>
                    <a:pt x="14240" y="21778"/>
                    <a:pt x="12274" y="21778"/>
                  </a:cubicBezTo>
                  <a:cubicBezTo>
                    <a:pt x="11688" y="21778"/>
                    <a:pt x="11100" y="21737"/>
                    <a:pt x="10519" y="21662"/>
                  </a:cubicBezTo>
                  <a:cubicBezTo>
                    <a:pt x="8016" y="21305"/>
                    <a:pt x="5602" y="20262"/>
                    <a:pt x="3934" y="18385"/>
                  </a:cubicBezTo>
                  <a:cubicBezTo>
                    <a:pt x="1" y="14004"/>
                    <a:pt x="2861" y="7449"/>
                    <a:pt x="6526" y="3874"/>
                  </a:cubicBezTo>
                  <a:cubicBezTo>
                    <a:pt x="7956" y="2503"/>
                    <a:pt x="9714" y="1192"/>
                    <a:pt x="11651" y="685"/>
                  </a:cubicBezTo>
                  <a:cubicBezTo>
                    <a:pt x="11931" y="592"/>
                    <a:pt x="12228" y="547"/>
                    <a:pt x="12524" y="547"/>
                  </a:cubicBezTo>
                  <a:close/>
                  <a:moveTo>
                    <a:pt x="12634" y="0"/>
                  </a:moveTo>
                  <a:cubicBezTo>
                    <a:pt x="11889" y="0"/>
                    <a:pt x="11145" y="179"/>
                    <a:pt x="10459" y="536"/>
                  </a:cubicBezTo>
                  <a:cubicBezTo>
                    <a:pt x="9506" y="954"/>
                    <a:pt x="8612" y="1490"/>
                    <a:pt x="7778" y="2145"/>
                  </a:cubicBezTo>
                  <a:cubicBezTo>
                    <a:pt x="5573" y="3814"/>
                    <a:pt x="3844" y="6019"/>
                    <a:pt x="2772" y="8552"/>
                  </a:cubicBezTo>
                  <a:cubicBezTo>
                    <a:pt x="1699" y="11144"/>
                    <a:pt x="1282" y="14124"/>
                    <a:pt x="2474" y="16776"/>
                  </a:cubicBezTo>
                  <a:cubicBezTo>
                    <a:pt x="3546" y="19070"/>
                    <a:pt x="5662" y="20709"/>
                    <a:pt x="8016" y="21543"/>
                  </a:cubicBezTo>
                  <a:cubicBezTo>
                    <a:pt x="9374" y="22056"/>
                    <a:pt x="10907" y="22349"/>
                    <a:pt x="12430" y="22349"/>
                  </a:cubicBezTo>
                  <a:cubicBezTo>
                    <a:pt x="13648" y="22349"/>
                    <a:pt x="14860" y="22162"/>
                    <a:pt x="15972" y="21752"/>
                  </a:cubicBezTo>
                  <a:cubicBezTo>
                    <a:pt x="19696" y="20381"/>
                    <a:pt x="22080" y="16567"/>
                    <a:pt x="23153" y="12932"/>
                  </a:cubicBezTo>
                  <a:cubicBezTo>
                    <a:pt x="23182" y="12842"/>
                    <a:pt x="23212" y="12753"/>
                    <a:pt x="23212" y="12664"/>
                  </a:cubicBezTo>
                  <a:cubicBezTo>
                    <a:pt x="23689" y="10280"/>
                    <a:pt x="23123" y="7807"/>
                    <a:pt x="21693" y="5840"/>
                  </a:cubicBezTo>
                  <a:cubicBezTo>
                    <a:pt x="20352" y="4082"/>
                    <a:pt x="18624" y="2622"/>
                    <a:pt x="16627" y="1609"/>
                  </a:cubicBezTo>
                  <a:cubicBezTo>
                    <a:pt x="15852" y="1162"/>
                    <a:pt x="15048" y="805"/>
                    <a:pt x="14214" y="477"/>
                  </a:cubicBezTo>
                  <a:cubicBezTo>
                    <a:pt x="13737" y="238"/>
                    <a:pt x="13201" y="89"/>
                    <a:pt x="12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7"/>
            <p:cNvSpPr/>
            <p:nvPr/>
          </p:nvSpPr>
          <p:spPr>
            <a:xfrm>
              <a:off x="4566075" y="4418825"/>
              <a:ext cx="377700" cy="387475"/>
            </a:xfrm>
            <a:custGeom>
              <a:avLst/>
              <a:gdLst/>
              <a:ahLst/>
              <a:cxnLst/>
              <a:rect l="l" t="t" r="r" b="b"/>
              <a:pathLst>
                <a:path w="15108" h="15499" extrusionOk="0">
                  <a:moveTo>
                    <a:pt x="7661" y="581"/>
                  </a:moveTo>
                  <a:cubicBezTo>
                    <a:pt x="9320" y="581"/>
                    <a:pt x="10910" y="1118"/>
                    <a:pt x="12128" y="2533"/>
                  </a:cubicBezTo>
                  <a:cubicBezTo>
                    <a:pt x="12575" y="3219"/>
                    <a:pt x="12992" y="3934"/>
                    <a:pt x="13290" y="4708"/>
                  </a:cubicBezTo>
                  <a:cubicBezTo>
                    <a:pt x="13945" y="6258"/>
                    <a:pt x="14273" y="8016"/>
                    <a:pt x="13767" y="9655"/>
                  </a:cubicBezTo>
                  <a:cubicBezTo>
                    <a:pt x="12900" y="12505"/>
                    <a:pt x="9807" y="14962"/>
                    <a:pt x="6796" y="14962"/>
                  </a:cubicBezTo>
                  <a:cubicBezTo>
                    <a:pt x="6596" y="14962"/>
                    <a:pt x="6397" y="14951"/>
                    <a:pt x="6198" y="14929"/>
                  </a:cubicBezTo>
                  <a:cubicBezTo>
                    <a:pt x="2414" y="14512"/>
                    <a:pt x="448" y="10251"/>
                    <a:pt x="328" y="6884"/>
                  </a:cubicBezTo>
                  <a:cubicBezTo>
                    <a:pt x="269" y="5662"/>
                    <a:pt x="388" y="4262"/>
                    <a:pt x="984" y="3189"/>
                  </a:cubicBezTo>
                  <a:cubicBezTo>
                    <a:pt x="1371" y="2474"/>
                    <a:pt x="2265" y="2116"/>
                    <a:pt x="2980" y="1759"/>
                  </a:cubicBezTo>
                  <a:cubicBezTo>
                    <a:pt x="4423" y="1073"/>
                    <a:pt x="6073" y="581"/>
                    <a:pt x="7661" y="581"/>
                  </a:cubicBezTo>
                  <a:close/>
                  <a:moveTo>
                    <a:pt x="7748" y="1"/>
                  </a:moveTo>
                  <a:cubicBezTo>
                    <a:pt x="6198" y="30"/>
                    <a:pt x="4708" y="358"/>
                    <a:pt x="3338" y="1014"/>
                  </a:cubicBezTo>
                  <a:cubicBezTo>
                    <a:pt x="2802" y="1222"/>
                    <a:pt x="2295" y="1490"/>
                    <a:pt x="1788" y="1788"/>
                  </a:cubicBezTo>
                  <a:cubicBezTo>
                    <a:pt x="1461" y="1937"/>
                    <a:pt x="1163" y="2176"/>
                    <a:pt x="924" y="2474"/>
                  </a:cubicBezTo>
                  <a:cubicBezTo>
                    <a:pt x="179" y="3457"/>
                    <a:pt x="60" y="4917"/>
                    <a:pt x="30" y="6079"/>
                  </a:cubicBezTo>
                  <a:cubicBezTo>
                    <a:pt x="1" y="7956"/>
                    <a:pt x="418" y="9774"/>
                    <a:pt x="1252" y="11442"/>
                  </a:cubicBezTo>
                  <a:cubicBezTo>
                    <a:pt x="2116" y="13111"/>
                    <a:pt x="3397" y="14631"/>
                    <a:pt x="5215" y="15227"/>
                  </a:cubicBezTo>
                  <a:cubicBezTo>
                    <a:pt x="5779" y="15413"/>
                    <a:pt x="6351" y="15499"/>
                    <a:pt x="6921" y="15499"/>
                  </a:cubicBezTo>
                  <a:cubicBezTo>
                    <a:pt x="9727" y="15499"/>
                    <a:pt x="12464" y="13417"/>
                    <a:pt x="13677" y="10966"/>
                  </a:cubicBezTo>
                  <a:cubicBezTo>
                    <a:pt x="15107" y="8135"/>
                    <a:pt x="14005" y="4531"/>
                    <a:pt x="12218" y="2117"/>
                  </a:cubicBezTo>
                  <a:lnTo>
                    <a:pt x="12218" y="2117"/>
                  </a:lnTo>
                  <a:cubicBezTo>
                    <a:pt x="12218" y="2117"/>
                    <a:pt x="12218" y="2117"/>
                    <a:pt x="12217" y="2116"/>
                  </a:cubicBezTo>
                  <a:lnTo>
                    <a:pt x="12217" y="2116"/>
                  </a:lnTo>
                  <a:cubicBezTo>
                    <a:pt x="12217" y="2116"/>
                    <a:pt x="12217" y="2116"/>
                    <a:pt x="12217" y="2116"/>
                  </a:cubicBezTo>
                  <a:cubicBezTo>
                    <a:pt x="12208" y="2104"/>
                    <a:pt x="12199" y="2094"/>
                    <a:pt x="12191" y="2085"/>
                  </a:cubicBezTo>
                  <a:lnTo>
                    <a:pt x="12191" y="2085"/>
                  </a:lnTo>
                  <a:cubicBezTo>
                    <a:pt x="11060" y="764"/>
                    <a:pt x="9433" y="30"/>
                    <a:pt x="7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6" name="Google Shape;1836;p47"/>
          <p:cNvSpPr/>
          <p:nvPr/>
        </p:nvSpPr>
        <p:spPr>
          <a:xfrm>
            <a:off x="6028562" y="1807880"/>
            <a:ext cx="66928" cy="106276"/>
          </a:xfrm>
          <a:custGeom>
            <a:avLst/>
            <a:gdLst/>
            <a:ahLst/>
            <a:cxnLst/>
            <a:rect l="l" t="t" r="r" b="b"/>
            <a:pathLst>
              <a:path w="2087" h="3314" extrusionOk="0">
                <a:moveTo>
                  <a:pt x="1506" y="1"/>
                </a:moveTo>
                <a:cubicBezTo>
                  <a:pt x="1178" y="1"/>
                  <a:pt x="984" y="239"/>
                  <a:pt x="925" y="567"/>
                </a:cubicBezTo>
                <a:cubicBezTo>
                  <a:pt x="835" y="1103"/>
                  <a:pt x="537" y="1505"/>
                  <a:pt x="299" y="1938"/>
                </a:cubicBezTo>
                <a:cubicBezTo>
                  <a:pt x="1" y="2489"/>
                  <a:pt x="46" y="2921"/>
                  <a:pt x="373" y="3174"/>
                </a:cubicBezTo>
                <a:cubicBezTo>
                  <a:pt x="488" y="3267"/>
                  <a:pt x="617" y="3314"/>
                  <a:pt x="752" y="3314"/>
                </a:cubicBezTo>
                <a:cubicBezTo>
                  <a:pt x="986" y="3314"/>
                  <a:pt x="1240" y="3174"/>
                  <a:pt x="1476" y="2891"/>
                </a:cubicBezTo>
                <a:cubicBezTo>
                  <a:pt x="1863" y="2399"/>
                  <a:pt x="2087" y="1789"/>
                  <a:pt x="2087" y="1148"/>
                </a:cubicBezTo>
                <a:cubicBezTo>
                  <a:pt x="2087" y="984"/>
                  <a:pt x="2087" y="835"/>
                  <a:pt x="2072" y="671"/>
                </a:cubicBezTo>
                <a:cubicBezTo>
                  <a:pt x="2012" y="314"/>
                  <a:pt x="1878" y="16"/>
                  <a:pt x="1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7"/>
          <p:cNvSpPr/>
          <p:nvPr/>
        </p:nvSpPr>
        <p:spPr>
          <a:xfrm>
            <a:off x="5991297" y="1928111"/>
            <a:ext cx="42074" cy="35596"/>
          </a:xfrm>
          <a:custGeom>
            <a:avLst/>
            <a:gdLst/>
            <a:ahLst/>
            <a:cxnLst/>
            <a:rect l="l" t="t" r="r" b="b"/>
            <a:pathLst>
              <a:path w="1312" h="1110" extrusionOk="0">
                <a:moveTo>
                  <a:pt x="821" y="1"/>
                </a:moveTo>
                <a:cubicBezTo>
                  <a:pt x="469" y="1"/>
                  <a:pt x="158" y="243"/>
                  <a:pt x="75" y="587"/>
                </a:cubicBezTo>
                <a:cubicBezTo>
                  <a:pt x="1" y="825"/>
                  <a:pt x="165" y="1079"/>
                  <a:pt x="418" y="1108"/>
                </a:cubicBezTo>
                <a:cubicBezTo>
                  <a:pt x="429" y="1109"/>
                  <a:pt x="440" y="1109"/>
                  <a:pt x="451" y="1109"/>
                </a:cubicBezTo>
                <a:cubicBezTo>
                  <a:pt x="825" y="1109"/>
                  <a:pt x="1166" y="860"/>
                  <a:pt x="1267" y="498"/>
                </a:cubicBezTo>
                <a:cubicBezTo>
                  <a:pt x="1312" y="259"/>
                  <a:pt x="1148" y="36"/>
                  <a:pt x="910" y="6"/>
                </a:cubicBezTo>
                <a:cubicBezTo>
                  <a:pt x="880" y="3"/>
                  <a:pt x="850" y="1"/>
                  <a:pt x="8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oogle Shape;289;p39">
            <a:extLst>
              <a:ext uri="{FF2B5EF4-FFF2-40B4-BE49-F238E27FC236}">
                <a16:creationId xmlns:a16="http://schemas.microsoft.com/office/drawing/2014/main" id="{3BD28DCB-07CA-8E83-ECE1-95AB82E16E10}"/>
              </a:ext>
            </a:extLst>
          </p:cNvPr>
          <p:cNvPicPr preferRelativeResize="0"/>
          <p:nvPr/>
        </p:nvPicPr>
        <p:blipFill>
          <a:blip r:embed="rId3">
            <a:alphaModFix/>
          </a:blip>
          <a:stretch>
            <a:fillRect/>
          </a:stretch>
        </p:blipFill>
        <p:spPr>
          <a:xfrm>
            <a:off x="7006675" y="2075980"/>
            <a:ext cx="1448447" cy="2523731"/>
          </a:xfrm>
          <a:prstGeom prst="rect">
            <a:avLst/>
          </a:prstGeom>
          <a:noFill/>
          <a:ln>
            <a:noFill/>
          </a:ln>
        </p:spPr>
      </p:pic>
      <p:pic>
        <p:nvPicPr>
          <p:cNvPr id="5" name="Google Shape;289;p39">
            <a:extLst>
              <a:ext uri="{FF2B5EF4-FFF2-40B4-BE49-F238E27FC236}">
                <a16:creationId xmlns:a16="http://schemas.microsoft.com/office/drawing/2014/main" id="{F848E833-07A8-EE77-03E7-C6CAB35C2C82}"/>
              </a:ext>
            </a:extLst>
          </p:cNvPr>
          <p:cNvPicPr preferRelativeResize="0"/>
          <p:nvPr/>
        </p:nvPicPr>
        <p:blipFill>
          <a:blip r:embed="rId3">
            <a:alphaModFix/>
          </a:blip>
          <a:stretch>
            <a:fillRect/>
          </a:stretch>
        </p:blipFill>
        <p:spPr>
          <a:xfrm>
            <a:off x="6182792" y="2990085"/>
            <a:ext cx="1364378" cy="1661623"/>
          </a:xfrm>
          <a:prstGeom prst="rect">
            <a:avLst/>
          </a:prstGeom>
          <a:noFill/>
          <a:ln>
            <a:noFill/>
          </a:ln>
        </p:spPr>
      </p:pic>
      <p:sp>
        <p:nvSpPr>
          <p:cNvPr id="6" name="TextBox 5">
            <a:extLst>
              <a:ext uri="{FF2B5EF4-FFF2-40B4-BE49-F238E27FC236}">
                <a16:creationId xmlns:a16="http://schemas.microsoft.com/office/drawing/2014/main" id="{E400F2A8-D583-4CEF-A147-E2762DE1DF0C}"/>
              </a:ext>
            </a:extLst>
          </p:cNvPr>
          <p:cNvSpPr txBox="1"/>
          <p:nvPr/>
        </p:nvSpPr>
        <p:spPr>
          <a:xfrm>
            <a:off x="599569" y="1101872"/>
            <a:ext cx="5970494" cy="3139321"/>
          </a:xfrm>
          <a:prstGeom prst="rect">
            <a:avLst/>
          </a:prstGeom>
          <a:noFill/>
        </p:spPr>
        <p:txBody>
          <a:bodyPr wrap="square">
            <a:spAutoFit/>
          </a:bodyPr>
          <a:lstStyle/>
          <a:p>
            <a:pPr algn="r"/>
            <a:r>
              <a:rPr lang="ar-JO" sz="1800" b="0" i="0" dirty="0">
                <a:solidFill>
                  <a:srgbClr val="333333"/>
                </a:solidFill>
                <a:effectLst/>
                <a:latin typeface="Calibri" panose="020F0502020204030204" pitchFamily="34" charset="0"/>
                <a:cs typeface="Calibri" panose="020F0502020204030204" pitchFamily="34" charset="0"/>
              </a:rPr>
              <a:t>أهمية إعادة التدوير للبيئة يسعى العديد من الناس إلى إيجاد حلول لتخفيف التلوث البيئي عن طريق عدّة مُمارسات تُساعد على حلّ هذه المشكلة، ومن أهم تلك الممارسات عملية إعادة التدوير لما لها من آثار إيجابية في تحسين البيئة المُحيطة، وذلك عن طريق الآتي</a:t>
            </a:r>
            <a:r>
              <a:rPr lang="en-US" sz="1800" b="0" i="0" dirty="0">
                <a:solidFill>
                  <a:srgbClr val="333333"/>
                </a:solidFill>
                <a:effectLst/>
                <a:latin typeface="Calibri" panose="020F0502020204030204" pitchFamily="34" charset="0"/>
                <a:cs typeface="Calibri" panose="020F0502020204030204" pitchFamily="34" charset="0"/>
              </a:rPr>
              <a:t> </a:t>
            </a:r>
            <a:r>
              <a:rPr lang="ar-JO" sz="1800" b="0" i="0" dirty="0">
                <a:solidFill>
                  <a:srgbClr val="333333"/>
                </a:solidFill>
                <a:effectLst/>
                <a:latin typeface="Calibri" panose="020F0502020204030204" pitchFamily="34" charset="0"/>
                <a:cs typeface="Calibri" panose="020F0502020204030204" pitchFamily="34" charset="0"/>
              </a:rPr>
              <a:t>الحفاظ على معدلات الأكسجين في البيئة. التقليل من حجم النفايات المتجّمعة في مكبّات النفايات. الحفاظ على الطاقة. الحفاظ على الطبيعة من غابات وأشجار وغيرها. الحفاظ على نظافة المحيطات. إيقاف التغيّر المناخي؛ إذ إنّ إعادة تدوير المواد الخام تعني تقليل عملية إنتاجها في المصانع، وبالتالي تقليل نسبة الكربون المنبعثة، وغيره من غازات الدفيئة والمُسبّبة لتغيّرات المناخ</a:t>
            </a:r>
            <a:br>
              <a:rPr lang="ar-JO" sz="1800" dirty="0"/>
            </a:br>
            <a:br>
              <a:rPr lang="ar-JO" sz="1800" dirty="0"/>
            </a:br>
            <a:endParaRPr lang="en-US" sz="1800" dirty="0"/>
          </a:p>
        </p:txBody>
      </p:sp>
      <p:pic>
        <p:nvPicPr>
          <p:cNvPr id="7" name="Picture 6" descr="A green recycle symbol&#10;&#10;Description automatically generated">
            <a:extLst>
              <a:ext uri="{FF2B5EF4-FFF2-40B4-BE49-F238E27FC236}">
                <a16:creationId xmlns:a16="http://schemas.microsoft.com/office/drawing/2014/main" id="{CF416905-9237-4A00-C2E4-A8E97882AC0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717466" y="532884"/>
            <a:ext cx="1622856" cy="1454276"/>
          </a:xfrm>
          <a:prstGeom prst="rect">
            <a:avLst/>
          </a:prstGeom>
        </p:spPr>
      </p:pic>
    </p:spTree>
    <p:extLst>
      <p:ext uri="{BB962C8B-B14F-4D97-AF65-F5344CB8AC3E}">
        <p14:creationId xmlns:p14="http://schemas.microsoft.com/office/powerpoint/2010/main" val="32982866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9"/>
        <p:cNvGrpSpPr/>
        <p:nvPr/>
      </p:nvGrpSpPr>
      <p:grpSpPr>
        <a:xfrm>
          <a:off x="0" y="0"/>
          <a:ext cx="0" cy="0"/>
          <a:chOff x="0" y="0"/>
          <a:chExt cx="0" cy="0"/>
        </a:xfrm>
      </p:grpSpPr>
      <p:sp>
        <p:nvSpPr>
          <p:cNvPr id="1820" name="Google Shape;1820;p47"/>
          <p:cNvSpPr/>
          <p:nvPr/>
        </p:nvSpPr>
        <p:spPr>
          <a:xfrm>
            <a:off x="339858" y="3820897"/>
            <a:ext cx="1271134" cy="1177905"/>
          </a:xfrm>
          <a:custGeom>
            <a:avLst/>
            <a:gdLst/>
            <a:ahLst/>
            <a:cxnLst/>
            <a:rect l="l" t="t" r="r" b="b"/>
            <a:pathLst>
              <a:path w="91845" h="83688" extrusionOk="0">
                <a:moveTo>
                  <a:pt x="45924" y="1"/>
                </a:moveTo>
                <a:cubicBezTo>
                  <a:pt x="35215" y="1"/>
                  <a:pt x="24507" y="4086"/>
                  <a:pt x="16343" y="12258"/>
                </a:cubicBezTo>
                <a:cubicBezTo>
                  <a:pt x="1" y="28600"/>
                  <a:pt x="1" y="55088"/>
                  <a:pt x="16343" y="71431"/>
                </a:cubicBezTo>
                <a:cubicBezTo>
                  <a:pt x="24507" y="79602"/>
                  <a:pt x="35215" y="83688"/>
                  <a:pt x="45924" y="83688"/>
                </a:cubicBezTo>
                <a:cubicBezTo>
                  <a:pt x="56634" y="83688"/>
                  <a:pt x="67345" y="79602"/>
                  <a:pt x="75517" y="71431"/>
                </a:cubicBezTo>
                <a:cubicBezTo>
                  <a:pt x="91844" y="55088"/>
                  <a:pt x="91844" y="28600"/>
                  <a:pt x="75517" y="12258"/>
                </a:cubicBezTo>
                <a:cubicBezTo>
                  <a:pt x="67345" y="4086"/>
                  <a:pt x="56634" y="1"/>
                  <a:pt x="459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7"/>
          <p:cNvSpPr txBox="1">
            <a:spLocks noGrp="1"/>
          </p:cNvSpPr>
          <p:nvPr>
            <p:ph type="title"/>
          </p:nvPr>
        </p:nvSpPr>
        <p:spPr>
          <a:xfrm>
            <a:off x="1061989" y="330039"/>
            <a:ext cx="5688704" cy="680526"/>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Clr>
                <a:schemeClr val="dk1"/>
              </a:buClr>
              <a:buSzPts val="1100"/>
              <a:buFont typeface="Arial"/>
              <a:buNone/>
            </a:pPr>
            <a:r>
              <a:rPr lang="ar-JO" sz="2400" b="0" i="0" dirty="0">
                <a:solidFill>
                  <a:srgbClr val="333333"/>
                </a:solidFill>
                <a:effectLst/>
                <a:latin typeface="DroidArabicKufi-Regular"/>
              </a:rPr>
              <a:t>أهمية إعادة التدوير للبيئة</a:t>
            </a:r>
            <a:endParaRPr sz="2100" dirty="0">
              <a:latin typeface="Calibri" panose="020F0502020204030204" pitchFamily="34" charset="0"/>
              <a:cs typeface="Calibri" panose="020F0502020204030204" pitchFamily="34" charset="0"/>
            </a:endParaRPr>
          </a:p>
        </p:txBody>
      </p:sp>
      <p:sp>
        <p:nvSpPr>
          <p:cNvPr id="1824" name="Google Shape;1824;p47"/>
          <p:cNvSpPr/>
          <p:nvPr/>
        </p:nvSpPr>
        <p:spPr>
          <a:xfrm flipH="1">
            <a:off x="6529567" y="947959"/>
            <a:ext cx="113943" cy="94536"/>
          </a:xfrm>
          <a:custGeom>
            <a:avLst/>
            <a:gdLst/>
            <a:ahLst/>
            <a:cxnLst/>
            <a:rect l="l" t="t" r="r" b="b"/>
            <a:pathLst>
              <a:path w="3423" h="2840" extrusionOk="0">
                <a:moveTo>
                  <a:pt x="1669" y="0"/>
                </a:moveTo>
                <a:cubicBezTo>
                  <a:pt x="1587" y="0"/>
                  <a:pt x="1505" y="8"/>
                  <a:pt x="1430" y="22"/>
                </a:cubicBezTo>
                <a:cubicBezTo>
                  <a:pt x="954" y="112"/>
                  <a:pt x="566" y="380"/>
                  <a:pt x="328" y="797"/>
                </a:cubicBezTo>
                <a:cubicBezTo>
                  <a:pt x="0" y="1482"/>
                  <a:pt x="268" y="2525"/>
                  <a:pt x="1043" y="2764"/>
                </a:cubicBezTo>
                <a:cubicBezTo>
                  <a:pt x="1201" y="2815"/>
                  <a:pt x="1386" y="2840"/>
                  <a:pt x="1581" y="2840"/>
                </a:cubicBezTo>
                <a:cubicBezTo>
                  <a:pt x="2413" y="2840"/>
                  <a:pt x="3423" y="2381"/>
                  <a:pt x="3278" y="1512"/>
                </a:cubicBezTo>
                <a:cubicBezTo>
                  <a:pt x="3218" y="1095"/>
                  <a:pt x="3069" y="738"/>
                  <a:pt x="2801" y="440"/>
                </a:cubicBezTo>
                <a:cubicBezTo>
                  <a:pt x="2563" y="201"/>
                  <a:pt x="2235" y="52"/>
                  <a:pt x="1907" y="22"/>
                </a:cubicBezTo>
                <a:cubicBezTo>
                  <a:pt x="1833" y="8"/>
                  <a:pt x="1751" y="0"/>
                  <a:pt x="1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7"/>
          <p:cNvSpPr/>
          <p:nvPr/>
        </p:nvSpPr>
        <p:spPr>
          <a:xfrm flipH="1">
            <a:off x="2843880" y="690510"/>
            <a:ext cx="103225" cy="85382"/>
          </a:xfrm>
          <a:custGeom>
            <a:avLst/>
            <a:gdLst/>
            <a:ahLst/>
            <a:cxnLst/>
            <a:rect l="l" t="t" r="r" b="b"/>
            <a:pathLst>
              <a:path w="3101" h="2565" extrusionOk="0">
                <a:moveTo>
                  <a:pt x="1531" y="1"/>
                </a:moveTo>
                <a:cubicBezTo>
                  <a:pt x="1460" y="1"/>
                  <a:pt x="1386" y="8"/>
                  <a:pt x="1311" y="23"/>
                </a:cubicBezTo>
                <a:cubicBezTo>
                  <a:pt x="894" y="83"/>
                  <a:pt x="507" y="351"/>
                  <a:pt x="298" y="738"/>
                </a:cubicBezTo>
                <a:cubicBezTo>
                  <a:pt x="0" y="1334"/>
                  <a:pt x="239" y="2287"/>
                  <a:pt x="954" y="2496"/>
                </a:cubicBezTo>
                <a:cubicBezTo>
                  <a:pt x="1096" y="2542"/>
                  <a:pt x="1264" y="2564"/>
                  <a:pt x="1441" y="2564"/>
                </a:cubicBezTo>
                <a:cubicBezTo>
                  <a:pt x="2188" y="2564"/>
                  <a:pt x="3100" y="2159"/>
                  <a:pt x="2980" y="1364"/>
                </a:cubicBezTo>
                <a:cubicBezTo>
                  <a:pt x="2950" y="1006"/>
                  <a:pt x="2801" y="649"/>
                  <a:pt x="2563" y="381"/>
                </a:cubicBezTo>
                <a:cubicBezTo>
                  <a:pt x="2324" y="172"/>
                  <a:pt x="2056" y="53"/>
                  <a:pt x="1728" y="23"/>
                </a:cubicBezTo>
                <a:cubicBezTo>
                  <a:pt x="1669" y="8"/>
                  <a:pt x="1602" y="1"/>
                  <a:pt x="15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7"/>
          <p:cNvSpPr/>
          <p:nvPr/>
        </p:nvSpPr>
        <p:spPr>
          <a:xfrm flipH="1">
            <a:off x="7478014" y="1251768"/>
            <a:ext cx="252885" cy="205750"/>
          </a:xfrm>
          <a:custGeom>
            <a:avLst/>
            <a:gdLst/>
            <a:ahLst/>
            <a:cxnLst/>
            <a:rect l="l" t="t" r="r" b="b"/>
            <a:pathLst>
              <a:path w="7597" h="6181" extrusionOk="0">
                <a:moveTo>
                  <a:pt x="3559" y="0"/>
                </a:moveTo>
                <a:cubicBezTo>
                  <a:pt x="3292" y="0"/>
                  <a:pt x="3026" y="34"/>
                  <a:pt x="2769" y="101"/>
                </a:cubicBezTo>
                <a:cubicBezTo>
                  <a:pt x="2442" y="160"/>
                  <a:pt x="2144" y="279"/>
                  <a:pt x="1846" y="428"/>
                </a:cubicBezTo>
                <a:cubicBezTo>
                  <a:pt x="952" y="905"/>
                  <a:pt x="326" y="1769"/>
                  <a:pt x="147" y="2782"/>
                </a:cubicBezTo>
                <a:cubicBezTo>
                  <a:pt x="1" y="4337"/>
                  <a:pt x="1182" y="6181"/>
                  <a:pt x="2868" y="6181"/>
                </a:cubicBezTo>
                <a:cubicBezTo>
                  <a:pt x="2895" y="6181"/>
                  <a:pt x="2921" y="6180"/>
                  <a:pt x="2948" y="6179"/>
                </a:cubicBezTo>
                <a:cubicBezTo>
                  <a:pt x="4796" y="6090"/>
                  <a:pt x="7597" y="4153"/>
                  <a:pt x="6524" y="2067"/>
                </a:cubicBezTo>
                <a:cubicBezTo>
                  <a:pt x="6166" y="1322"/>
                  <a:pt x="5600" y="697"/>
                  <a:pt x="4885" y="279"/>
                </a:cubicBezTo>
                <a:cubicBezTo>
                  <a:pt x="4457" y="93"/>
                  <a:pt x="4005" y="0"/>
                  <a:pt x="3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8" name="Google Shape;1828;p47"/>
          <p:cNvGrpSpPr/>
          <p:nvPr/>
        </p:nvGrpSpPr>
        <p:grpSpPr>
          <a:xfrm rot="-2996445" flipH="1">
            <a:off x="8278603" y="718670"/>
            <a:ext cx="607588" cy="647648"/>
            <a:chOff x="4391775" y="4244400"/>
            <a:chExt cx="715125" cy="731700"/>
          </a:xfrm>
        </p:grpSpPr>
        <p:sp>
          <p:nvSpPr>
            <p:cNvPr id="1829" name="Google Shape;1829;p47"/>
            <p:cNvSpPr/>
            <p:nvPr/>
          </p:nvSpPr>
          <p:spPr>
            <a:xfrm>
              <a:off x="4391775" y="4244400"/>
              <a:ext cx="715125" cy="731700"/>
            </a:xfrm>
            <a:custGeom>
              <a:avLst/>
              <a:gdLst/>
              <a:ahLst/>
              <a:cxnLst/>
              <a:rect l="l" t="t" r="r" b="b"/>
              <a:pathLst>
                <a:path w="28605" h="29268" extrusionOk="0">
                  <a:moveTo>
                    <a:pt x="15770" y="550"/>
                  </a:moveTo>
                  <a:cubicBezTo>
                    <a:pt x="16901" y="550"/>
                    <a:pt x="18030" y="688"/>
                    <a:pt x="19130" y="988"/>
                  </a:cubicBezTo>
                  <a:cubicBezTo>
                    <a:pt x="27056" y="3134"/>
                    <a:pt x="28605" y="12907"/>
                    <a:pt x="26758" y="19820"/>
                  </a:cubicBezTo>
                  <a:cubicBezTo>
                    <a:pt x="26311" y="21548"/>
                    <a:pt x="25625" y="23217"/>
                    <a:pt x="24731" y="24766"/>
                  </a:cubicBezTo>
                  <a:cubicBezTo>
                    <a:pt x="24106" y="25809"/>
                    <a:pt x="23331" y="26912"/>
                    <a:pt x="22288" y="27597"/>
                  </a:cubicBezTo>
                  <a:cubicBezTo>
                    <a:pt x="21692" y="27954"/>
                    <a:pt x="21007" y="28163"/>
                    <a:pt x="20292" y="28252"/>
                  </a:cubicBezTo>
                  <a:cubicBezTo>
                    <a:pt x="19308" y="28431"/>
                    <a:pt x="18355" y="28550"/>
                    <a:pt x="17372" y="28640"/>
                  </a:cubicBezTo>
                  <a:cubicBezTo>
                    <a:pt x="16627" y="28703"/>
                    <a:pt x="15862" y="28738"/>
                    <a:pt x="15089" y="28738"/>
                  </a:cubicBezTo>
                  <a:cubicBezTo>
                    <a:pt x="10415" y="28738"/>
                    <a:pt x="5434" y="27452"/>
                    <a:pt x="2801" y="23336"/>
                  </a:cubicBezTo>
                  <a:cubicBezTo>
                    <a:pt x="2364" y="22665"/>
                    <a:pt x="2012" y="21966"/>
                    <a:pt x="1746" y="21239"/>
                  </a:cubicBezTo>
                  <a:lnTo>
                    <a:pt x="1746" y="21239"/>
                  </a:lnTo>
                  <a:cubicBezTo>
                    <a:pt x="1307" y="19763"/>
                    <a:pt x="1072" y="18286"/>
                    <a:pt x="983" y="16751"/>
                  </a:cubicBezTo>
                  <a:cubicBezTo>
                    <a:pt x="745" y="13682"/>
                    <a:pt x="1103" y="10464"/>
                    <a:pt x="2622" y="7752"/>
                  </a:cubicBezTo>
                  <a:cubicBezTo>
                    <a:pt x="4231" y="4832"/>
                    <a:pt x="7151" y="2806"/>
                    <a:pt x="10191" y="1614"/>
                  </a:cubicBezTo>
                  <a:cubicBezTo>
                    <a:pt x="11966" y="942"/>
                    <a:pt x="13870" y="550"/>
                    <a:pt x="15770" y="550"/>
                  </a:cubicBezTo>
                  <a:close/>
                  <a:moveTo>
                    <a:pt x="15687" y="0"/>
                  </a:moveTo>
                  <a:cubicBezTo>
                    <a:pt x="14592" y="0"/>
                    <a:pt x="13493" y="128"/>
                    <a:pt x="12425" y="363"/>
                  </a:cubicBezTo>
                  <a:cubicBezTo>
                    <a:pt x="9267" y="1078"/>
                    <a:pt x="6049" y="2746"/>
                    <a:pt x="3874" y="5190"/>
                  </a:cubicBezTo>
                  <a:cubicBezTo>
                    <a:pt x="119" y="9391"/>
                    <a:pt x="0" y="15827"/>
                    <a:pt x="1401" y="20982"/>
                  </a:cubicBezTo>
                  <a:cubicBezTo>
                    <a:pt x="1430" y="21101"/>
                    <a:pt x="1460" y="21220"/>
                    <a:pt x="1490" y="21340"/>
                  </a:cubicBezTo>
                  <a:cubicBezTo>
                    <a:pt x="1505" y="21394"/>
                    <a:pt x="1525" y="21439"/>
                    <a:pt x="1548" y="21472"/>
                  </a:cubicBezTo>
                  <a:lnTo>
                    <a:pt x="1548" y="21472"/>
                  </a:lnTo>
                  <a:cubicBezTo>
                    <a:pt x="2629" y="24299"/>
                    <a:pt x="4762" y="26594"/>
                    <a:pt x="7509" y="27805"/>
                  </a:cubicBezTo>
                  <a:cubicBezTo>
                    <a:pt x="9968" y="28920"/>
                    <a:pt x="12700" y="29267"/>
                    <a:pt x="15365" y="29267"/>
                  </a:cubicBezTo>
                  <a:cubicBezTo>
                    <a:pt x="15478" y="29267"/>
                    <a:pt x="15591" y="29267"/>
                    <a:pt x="15703" y="29265"/>
                  </a:cubicBezTo>
                  <a:cubicBezTo>
                    <a:pt x="17699" y="29265"/>
                    <a:pt x="19696" y="28997"/>
                    <a:pt x="21603" y="28521"/>
                  </a:cubicBezTo>
                  <a:cubicBezTo>
                    <a:pt x="22586" y="28252"/>
                    <a:pt x="23361" y="27478"/>
                    <a:pt x="23957" y="26703"/>
                  </a:cubicBezTo>
                  <a:cubicBezTo>
                    <a:pt x="24970" y="25392"/>
                    <a:pt x="25774" y="23932"/>
                    <a:pt x="26340" y="22353"/>
                  </a:cubicBezTo>
                  <a:cubicBezTo>
                    <a:pt x="27920" y="18270"/>
                    <a:pt x="28218" y="13771"/>
                    <a:pt x="27145" y="9510"/>
                  </a:cubicBezTo>
                  <a:cubicBezTo>
                    <a:pt x="26281" y="6143"/>
                    <a:pt x="24463" y="3015"/>
                    <a:pt x="21335" y="1346"/>
                  </a:cubicBezTo>
                  <a:cubicBezTo>
                    <a:pt x="19595" y="409"/>
                    <a:pt x="17647" y="0"/>
                    <a:pt x="15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7"/>
            <p:cNvSpPr/>
            <p:nvPr/>
          </p:nvSpPr>
          <p:spPr>
            <a:xfrm>
              <a:off x="4434225" y="4314550"/>
              <a:ext cx="592225" cy="558725"/>
            </a:xfrm>
            <a:custGeom>
              <a:avLst/>
              <a:gdLst/>
              <a:ahLst/>
              <a:cxnLst/>
              <a:rect l="l" t="t" r="r" b="b"/>
              <a:pathLst>
                <a:path w="23689" h="22349" extrusionOk="0">
                  <a:moveTo>
                    <a:pt x="12524" y="547"/>
                  </a:moveTo>
                  <a:cubicBezTo>
                    <a:pt x="12794" y="547"/>
                    <a:pt x="13064" y="585"/>
                    <a:pt x="13320" y="656"/>
                  </a:cubicBezTo>
                  <a:cubicBezTo>
                    <a:pt x="13916" y="864"/>
                    <a:pt x="14512" y="1073"/>
                    <a:pt x="15108" y="1341"/>
                  </a:cubicBezTo>
                  <a:cubicBezTo>
                    <a:pt x="18773" y="2980"/>
                    <a:pt x="22914" y="6019"/>
                    <a:pt x="23093" y="10429"/>
                  </a:cubicBezTo>
                  <a:cubicBezTo>
                    <a:pt x="23122" y="11027"/>
                    <a:pt x="23068" y="11653"/>
                    <a:pt x="22959" y="12253"/>
                  </a:cubicBezTo>
                  <a:lnTo>
                    <a:pt x="22959" y="12253"/>
                  </a:lnTo>
                  <a:cubicBezTo>
                    <a:pt x="22942" y="12268"/>
                    <a:pt x="22927" y="12294"/>
                    <a:pt x="22914" y="12336"/>
                  </a:cubicBezTo>
                  <a:cubicBezTo>
                    <a:pt x="22646" y="13349"/>
                    <a:pt x="22259" y="14302"/>
                    <a:pt x="21782" y="15226"/>
                  </a:cubicBezTo>
                  <a:cubicBezTo>
                    <a:pt x="20888" y="17193"/>
                    <a:pt x="19517" y="18861"/>
                    <a:pt x="17789" y="20172"/>
                  </a:cubicBezTo>
                  <a:cubicBezTo>
                    <a:pt x="16182" y="21320"/>
                    <a:pt x="14240" y="21778"/>
                    <a:pt x="12274" y="21778"/>
                  </a:cubicBezTo>
                  <a:cubicBezTo>
                    <a:pt x="11688" y="21778"/>
                    <a:pt x="11100" y="21737"/>
                    <a:pt x="10519" y="21662"/>
                  </a:cubicBezTo>
                  <a:cubicBezTo>
                    <a:pt x="8016" y="21305"/>
                    <a:pt x="5602" y="20262"/>
                    <a:pt x="3934" y="18385"/>
                  </a:cubicBezTo>
                  <a:cubicBezTo>
                    <a:pt x="1" y="14004"/>
                    <a:pt x="2861" y="7449"/>
                    <a:pt x="6526" y="3874"/>
                  </a:cubicBezTo>
                  <a:cubicBezTo>
                    <a:pt x="7956" y="2503"/>
                    <a:pt x="9714" y="1192"/>
                    <a:pt x="11651" y="685"/>
                  </a:cubicBezTo>
                  <a:cubicBezTo>
                    <a:pt x="11931" y="592"/>
                    <a:pt x="12228" y="547"/>
                    <a:pt x="12524" y="547"/>
                  </a:cubicBezTo>
                  <a:close/>
                  <a:moveTo>
                    <a:pt x="12634" y="0"/>
                  </a:moveTo>
                  <a:cubicBezTo>
                    <a:pt x="11889" y="0"/>
                    <a:pt x="11145" y="179"/>
                    <a:pt x="10459" y="536"/>
                  </a:cubicBezTo>
                  <a:cubicBezTo>
                    <a:pt x="9506" y="954"/>
                    <a:pt x="8612" y="1490"/>
                    <a:pt x="7778" y="2145"/>
                  </a:cubicBezTo>
                  <a:cubicBezTo>
                    <a:pt x="5573" y="3814"/>
                    <a:pt x="3844" y="6019"/>
                    <a:pt x="2772" y="8552"/>
                  </a:cubicBezTo>
                  <a:cubicBezTo>
                    <a:pt x="1699" y="11144"/>
                    <a:pt x="1282" y="14124"/>
                    <a:pt x="2474" y="16776"/>
                  </a:cubicBezTo>
                  <a:cubicBezTo>
                    <a:pt x="3546" y="19070"/>
                    <a:pt x="5662" y="20709"/>
                    <a:pt x="8016" y="21543"/>
                  </a:cubicBezTo>
                  <a:cubicBezTo>
                    <a:pt x="9374" y="22056"/>
                    <a:pt x="10907" y="22349"/>
                    <a:pt x="12430" y="22349"/>
                  </a:cubicBezTo>
                  <a:cubicBezTo>
                    <a:pt x="13648" y="22349"/>
                    <a:pt x="14860" y="22162"/>
                    <a:pt x="15972" y="21752"/>
                  </a:cubicBezTo>
                  <a:cubicBezTo>
                    <a:pt x="19696" y="20381"/>
                    <a:pt x="22080" y="16567"/>
                    <a:pt x="23153" y="12932"/>
                  </a:cubicBezTo>
                  <a:cubicBezTo>
                    <a:pt x="23182" y="12842"/>
                    <a:pt x="23212" y="12753"/>
                    <a:pt x="23212" y="12664"/>
                  </a:cubicBezTo>
                  <a:cubicBezTo>
                    <a:pt x="23689" y="10280"/>
                    <a:pt x="23123" y="7807"/>
                    <a:pt x="21693" y="5840"/>
                  </a:cubicBezTo>
                  <a:cubicBezTo>
                    <a:pt x="20352" y="4082"/>
                    <a:pt x="18624" y="2622"/>
                    <a:pt x="16627" y="1609"/>
                  </a:cubicBezTo>
                  <a:cubicBezTo>
                    <a:pt x="15852" y="1162"/>
                    <a:pt x="15048" y="805"/>
                    <a:pt x="14214" y="477"/>
                  </a:cubicBezTo>
                  <a:cubicBezTo>
                    <a:pt x="13737" y="238"/>
                    <a:pt x="13201" y="89"/>
                    <a:pt x="12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7"/>
            <p:cNvSpPr/>
            <p:nvPr/>
          </p:nvSpPr>
          <p:spPr>
            <a:xfrm>
              <a:off x="4566075" y="4418825"/>
              <a:ext cx="377700" cy="387475"/>
            </a:xfrm>
            <a:custGeom>
              <a:avLst/>
              <a:gdLst/>
              <a:ahLst/>
              <a:cxnLst/>
              <a:rect l="l" t="t" r="r" b="b"/>
              <a:pathLst>
                <a:path w="15108" h="15499" extrusionOk="0">
                  <a:moveTo>
                    <a:pt x="7661" y="581"/>
                  </a:moveTo>
                  <a:cubicBezTo>
                    <a:pt x="9320" y="581"/>
                    <a:pt x="10910" y="1118"/>
                    <a:pt x="12128" y="2533"/>
                  </a:cubicBezTo>
                  <a:cubicBezTo>
                    <a:pt x="12575" y="3219"/>
                    <a:pt x="12992" y="3934"/>
                    <a:pt x="13290" y="4708"/>
                  </a:cubicBezTo>
                  <a:cubicBezTo>
                    <a:pt x="13945" y="6258"/>
                    <a:pt x="14273" y="8016"/>
                    <a:pt x="13767" y="9655"/>
                  </a:cubicBezTo>
                  <a:cubicBezTo>
                    <a:pt x="12900" y="12505"/>
                    <a:pt x="9807" y="14962"/>
                    <a:pt x="6796" y="14962"/>
                  </a:cubicBezTo>
                  <a:cubicBezTo>
                    <a:pt x="6596" y="14962"/>
                    <a:pt x="6397" y="14951"/>
                    <a:pt x="6198" y="14929"/>
                  </a:cubicBezTo>
                  <a:cubicBezTo>
                    <a:pt x="2414" y="14512"/>
                    <a:pt x="448" y="10251"/>
                    <a:pt x="328" y="6884"/>
                  </a:cubicBezTo>
                  <a:cubicBezTo>
                    <a:pt x="269" y="5662"/>
                    <a:pt x="388" y="4262"/>
                    <a:pt x="984" y="3189"/>
                  </a:cubicBezTo>
                  <a:cubicBezTo>
                    <a:pt x="1371" y="2474"/>
                    <a:pt x="2265" y="2116"/>
                    <a:pt x="2980" y="1759"/>
                  </a:cubicBezTo>
                  <a:cubicBezTo>
                    <a:pt x="4423" y="1073"/>
                    <a:pt x="6073" y="581"/>
                    <a:pt x="7661" y="581"/>
                  </a:cubicBezTo>
                  <a:close/>
                  <a:moveTo>
                    <a:pt x="7748" y="1"/>
                  </a:moveTo>
                  <a:cubicBezTo>
                    <a:pt x="6198" y="30"/>
                    <a:pt x="4708" y="358"/>
                    <a:pt x="3338" y="1014"/>
                  </a:cubicBezTo>
                  <a:cubicBezTo>
                    <a:pt x="2802" y="1222"/>
                    <a:pt x="2295" y="1490"/>
                    <a:pt x="1788" y="1788"/>
                  </a:cubicBezTo>
                  <a:cubicBezTo>
                    <a:pt x="1461" y="1937"/>
                    <a:pt x="1163" y="2176"/>
                    <a:pt x="924" y="2474"/>
                  </a:cubicBezTo>
                  <a:cubicBezTo>
                    <a:pt x="179" y="3457"/>
                    <a:pt x="60" y="4917"/>
                    <a:pt x="30" y="6079"/>
                  </a:cubicBezTo>
                  <a:cubicBezTo>
                    <a:pt x="1" y="7956"/>
                    <a:pt x="418" y="9774"/>
                    <a:pt x="1252" y="11442"/>
                  </a:cubicBezTo>
                  <a:cubicBezTo>
                    <a:pt x="2116" y="13111"/>
                    <a:pt x="3397" y="14631"/>
                    <a:pt x="5215" y="15227"/>
                  </a:cubicBezTo>
                  <a:cubicBezTo>
                    <a:pt x="5779" y="15413"/>
                    <a:pt x="6351" y="15499"/>
                    <a:pt x="6921" y="15499"/>
                  </a:cubicBezTo>
                  <a:cubicBezTo>
                    <a:pt x="9727" y="15499"/>
                    <a:pt x="12464" y="13417"/>
                    <a:pt x="13677" y="10966"/>
                  </a:cubicBezTo>
                  <a:cubicBezTo>
                    <a:pt x="15107" y="8135"/>
                    <a:pt x="14005" y="4531"/>
                    <a:pt x="12218" y="2117"/>
                  </a:cubicBezTo>
                  <a:lnTo>
                    <a:pt x="12218" y="2117"/>
                  </a:lnTo>
                  <a:cubicBezTo>
                    <a:pt x="12218" y="2117"/>
                    <a:pt x="12218" y="2117"/>
                    <a:pt x="12217" y="2116"/>
                  </a:cubicBezTo>
                  <a:lnTo>
                    <a:pt x="12217" y="2116"/>
                  </a:lnTo>
                  <a:cubicBezTo>
                    <a:pt x="12217" y="2116"/>
                    <a:pt x="12217" y="2116"/>
                    <a:pt x="12217" y="2116"/>
                  </a:cubicBezTo>
                  <a:cubicBezTo>
                    <a:pt x="12208" y="2104"/>
                    <a:pt x="12199" y="2094"/>
                    <a:pt x="12191" y="2085"/>
                  </a:cubicBezTo>
                  <a:lnTo>
                    <a:pt x="12191" y="2085"/>
                  </a:lnTo>
                  <a:cubicBezTo>
                    <a:pt x="11060" y="764"/>
                    <a:pt x="9433" y="30"/>
                    <a:pt x="7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6" name="Google Shape;1836;p47"/>
          <p:cNvSpPr/>
          <p:nvPr/>
        </p:nvSpPr>
        <p:spPr>
          <a:xfrm>
            <a:off x="6028562" y="1807880"/>
            <a:ext cx="66928" cy="106276"/>
          </a:xfrm>
          <a:custGeom>
            <a:avLst/>
            <a:gdLst/>
            <a:ahLst/>
            <a:cxnLst/>
            <a:rect l="l" t="t" r="r" b="b"/>
            <a:pathLst>
              <a:path w="2087" h="3314" extrusionOk="0">
                <a:moveTo>
                  <a:pt x="1506" y="1"/>
                </a:moveTo>
                <a:cubicBezTo>
                  <a:pt x="1178" y="1"/>
                  <a:pt x="984" y="239"/>
                  <a:pt x="925" y="567"/>
                </a:cubicBezTo>
                <a:cubicBezTo>
                  <a:pt x="835" y="1103"/>
                  <a:pt x="537" y="1505"/>
                  <a:pt x="299" y="1938"/>
                </a:cubicBezTo>
                <a:cubicBezTo>
                  <a:pt x="1" y="2489"/>
                  <a:pt x="46" y="2921"/>
                  <a:pt x="373" y="3174"/>
                </a:cubicBezTo>
                <a:cubicBezTo>
                  <a:pt x="488" y="3267"/>
                  <a:pt x="617" y="3314"/>
                  <a:pt x="752" y="3314"/>
                </a:cubicBezTo>
                <a:cubicBezTo>
                  <a:pt x="986" y="3314"/>
                  <a:pt x="1240" y="3174"/>
                  <a:pt x="1476" y="2891"/>
                </a:cubicBezTo>
                <a:cubicBezTo>
                  <a:pt x="1863" y="2399"/>
                  <a:pt x="2087" y="1789"/>
                  <a:pt x="2087" y="1148"/>
                </a:cubicBezTo>
                <a:cubicBezTo>
                  <a:pt x="2087" y="984"/>
                  <a:pt x="2087" y="835"/>
                  <a:pt x="2072" y="671"/>
                </a:cubicBezTo>
                <a:cubicBezTo>
                  <a:pt x="2012" y="314"/>
                  <a:pt x="1878" y="16"/>
                  <a:pt x="1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7"/>
          <p:cNvSpPr/>
          <p:nvPr/>
        </p:nvSpPr>
        <p:spPr>
          <a:xfrm>
            <a:off x="5991297" y="1928111"/>
            <a:ext cx="42074" cy="35596"/>
          </a:xfrm>
          <a:custGeom>
            <a:avLst/>
            <a:gdLst/>
            <a:ahLst/>
            <a:cxnLst/>
            <a:rect l="l" t="t" r="r" b="b"/>
            <a:pathLst>
              <a:path w="1312" h="1110" extrusionOk="0">
                <a:moveTo>
                  <a:pt x="821" y="1"/>
                </a:moveTo>
                <a:cubicBezTo>
                  <a:pt x="469" y="1"/>
                  <a:pt x="158" y="243"/>
                  <a:pt x="75" y="587"/>
                </a:cubicBezTo>
                <a:cubicBezTo>
                  <a:pt x="1" y="825"/>
                  <a:pt x="165" y="1079"/>
                  <a:pt x="418" y="1108"/>
                </a:cubicBezTo>
                <a:cubicBezTo>
                  <a:pt x="429" y="1109"/>
                  <a:pt x="440" y="1109"/>
                  <a:pt x="451" y="1109"/>
                </a:cubicBezTo>
                <a:cubicBezTo>
                  <a:pt x="825" y="1109"/>
                  <a:pt x="1166" y="860"/>
                  <a:pt x="1267" y="498"/>
                </a:cubicBezTo>
                <a:cubicBezTo>
                  <a:pt x="1312" y="259"/>
                  <a:pt x="1148" y="36"/>
                  <a:pt x="910" y="6"/>
                </a:cubicBezTo>
                <a:cubicBezTo>
                  <a:pt x="880" y="3"/>
                  <a:pt x="850" y="1"/>
                  <a:pt x="8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oogle Shape;289;p39">
            <a:extLst>
              <a:ext uri="{FF2B5EF4-FFF2-40B4-BE49-F238E27FC236}">
                <a16:creationId xmlns:a16="http://schemas.microsoft.com/office/drawing/2014/main" id="{3BD28DCB-07CA-8E83-ECE1-95AB82E16E10}"/>
              </a:ext>
            </a:extLst>
          </p:cNvPr>
          <p:cNvPicPr preferRelativeResize="0"/>
          <p:nvPr/>
        </p:nvPicPr>
        <p:blipFill>
          <a:blip r:embed="rId3">
            <a:alphaModFix/>
          </a:blip>
          <a:stretch>
            <a:fillRect/>
          </a:stretch>
        </p:blipFill>
        <p:spPr>
          <a:xfrm>
            <a:off x="7290984" y="1998268"/>
            <a:ext cx="1448447" cy="2523731"/>
          </a:xfrm>
          <a:prstGeom prst="rect">
            <a:avLst/>
          </a:prstGeom>
          <a:noFill/>
          <a:ln>
            <a:noFill/>
          </a:ln>
        </p:spPr>
      </p:pic>
      <p:pic>
        <p:nvPicPr>
          <p:cNvPr id="5" name="Google Shape;289;p39">
            <a:extLst>
              <a:ext uri="{FF2B5EF4-FFF2-40B4-BE49-F238E27FC236}">
                <a16:creationId xmlns:a16="http://schemas.microsoft.com/office/drawing/2014/main" id="{F848E833-07A8-EE77-03E7-C6CAB35C2C82}"/>
              </a:ext>
            </a:extLst>
          </p:cNvPr>
          <p:cNvPicPr preferRelativeResize="0"/>
          <p:nvPr/>
        </p:nvPicPr>
        <p:blipFill>
          <a:blip r:embed="rId3">
            <a:alphaModFix/>
          </a:blip>
          <a:stretch>
            <a:fillRect/>
          </a:stretch>
        </p:blipFill>
        <p:spPr>
          <a:xfrm>
            <a:off x="6829774" y="2990085"/>
            <a:ext cx="1364378" cy="1661623"/>
          </a:xfrm>
          <a:prstGeom prst="rect">
            <a:avLst/>
          </a:prstGeom>
          <a:noFill/>
          <a:ln>
            <a:noFill/>
          </a:ln>
        </p:spPr>
      </p:pic>
      <p:sp>
        <p:nvSpPr>
          <p:cNvPr id="6" name="TextBox 5">
            <a:extLst>
              <a:ext uri="{FF2B5EF4-FFF2-40B4-BE49-F238E27FC236}">
                <a16:creationId xmlns:a16="http://schemas.microsoft.com/office/drawing/2014/main" id="{E400F2A8-D583-4CEF-A147-E2762DE1DF0C}"/>
              </a:ext>
            </a:extLst>
          </p:cNvPr>
          <p:cNvSpPr txBox="1"/>
          <p:nvPr/>
        </p:nvSpPr>
        <p:spPr>
          <a:xfrm>
            <a:off x="599569" y="1101872"/>
            <a:ext cx="5970494" cy="4247317"/>
          </a:xfrm>
          <a:prstGeom prst="rect">
            <a:avLst/>
          </a:prstGeom>
          <a:noFill/>
        </p:spPr>
        <p:txBody>
          <a:bodyPr wrap="square">
            <a:spAutoFit/>
          </a:bodyPr>
          <a:lstStyle/>
          <a:p>
            <a:pPr algn="just" rtl="1"/>
            <a:r>
              <a:rPr lang="ar-JO" sz="2400" b="1" i="0" dirty="0">
                <a:solidFill>
                  <a:srgbClr val="03351F"/>
                </a:solidFill>
                <a:effectLst/>
                <a:latin typeface="Calibri" panose="020F0502020204030204" pitchFamily="34" charset="0"/>
                <a:cs typeface="Calibri" panose="020F0502020204030204" pitchFamily="34" charset="0"/>
              </a:rPr>
              <a:t>مزايا إعادة التدوير</a:t>
            </a:r>
            <a:endParaRPr lang="ar-JO" sz="2400" b="0" i="0" dirty="0">
              <a:solidFill>
                <a:srgbClr val="03351F"/>
              </a:solidFill>
              <a:effectLst/>
              <a:latin typeface="Calibri" panose="020F0502020204030204" pitchFamily="34" charset="0"/>
              <a:cs typeface="Calibri" panose="020F0502020204030204" pitchFamily="34" charset="0"/>
            </a:endParaRPr>
          </a:p>
          <a:p>
            <a:pPr algn="just" rtl="1"/>
            <a:r>
              <a:rPr lang="ar-JO" sz="2400" b="0" i="0" dirty="0">
                <a:solidFill>
                  <a:srgbClr val="000000"/>
                </a:solidFill>
                <a:effectLst/>
                <a:latin typeface="Calibri" panose="020F0502020204030204" pitchFamily="34" charset="0"/>
                <a:cs typeface="Calibri" panose="020F0502020204030204" pitchFamily="34" charset="0"/>
              </a:rPr>
              <a:t>إعادة تدوير النفايات يقلل من الطلب على المواد الخام . كما أنه يقلل من عمليه التخلص من النفايات عن طريق طمرها في المكبات او حرقها ، وبالتالي يساعد في تقليل التلوث والاحتباس الحراري. وتعتبر عمليه  إعادة التدوير على أنها مفيدة للغاية لأنها لا تقلل فقط من كمية النفايات المنزلية التي يتم إرسالها إلى المكبات و المحارق التي   بدورها تلوث البيئة  بل هي أيضا وسيلة لتحقيق التنمية المستدامة حيث يمكننا أن نساعد بالحفاظ على البيئة للأجيال القادمة.</a:t>
            </a:r>
          </a:p>
          <a:p>
            <a:pPr algn="r"/>
            <a:br>
              <a:rPr lang="ar-JO" sz="1800" dirty="0"/>
            </a:br>
            <a:br>
              <a:rPr lang="ar-JO" sz="1800" dirty="0"/>
            </a:br>
            <a:endParaRPr lang="en-US" sz="1800" dirty="0"/>
          </a:p>
        </p:txBody>
      </p:sp>
    </p:spTree>
    <p:extLst>
      <p:ext uri="{BB962C8B-B14F-4D97-AF65-F5344CB8AC3E}">
        <p14:creationId xmlns:p14="http://schemas.microsoft.com/office/powerpoint/2010/main" val="13487283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7FBC88-2F37-FD94-693D-D9FEB629349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30306" y="428625"/>
            <a:ext cx="8106655" cy="4286250"/>
          </a:xfrm>
          <a:prstGeom prst="rect">
            <a:avLst/>
          </a:prstGeom>
        </p:spPr>
      </p:pic>
    </p:spTree>
    <p:extLst>
      <p:ext uri="{BB962C8B-B14F-4D97-AF65-F5344CB8AC3E}">
        <p14:creationId xmlns:p14="http://schemas.microsoft.com/office/powerpoint/2010/main" val="19903053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Soil Pollution Prevention Project Proposal by Slidesgo">
  <a:themeElements>
    <a:clrScheme name="Simple Light">
      <a:dk1>
        <a:srgbClr val="212F40"/>
      </a:dk1>
      <a:lt1>
        <a:srgbClr val="39474B"/>
      </a:lt1>
      <a:dk2>
        <a:srgbClr val="5A676D"/>
      </a:dk2>
      <a:lt2>
        <a:srgbClr val="A1A299"/>
      </a:lt2>
      <a:accent1>
        <a:srgbClr val="EDE8E5"/>
      </a:accent1>
      <a:accent2>
        <a:srgbClr val="FFFFFF"/>
      </a:accent2>
      <a:accent3>
        <a:srgbClr val="F3A92C"/>
      </a:accent3>
      <a:accent4>
        <a:srgbClr val="FFFFFF"/>
      </a:accent4>
      <a:accent5>
        <a:srgbClr val="FFFFFF"/>
      </a:accent5>
      <a:accent6>
        <a:srgbClr val="FFFFFF"/>
      </a:accent6>
      <a:hlink>
        <a:srgbClr val="5A67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622</Words>
  <Application>Microsoft Office PowerPoint</Application>
  <PresentationFormat>On-screen Show (16:9)</PresentationFormat>
  <Paragraphs>39</Paragraphs>
  <Slides>19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Karla</vt:lpstr>
      <vt:lpstr>DroidArabicKufi-Regular</vt:lpstr>
      <vt:lpstr>Open Sans</vt:lpstr>
      <vt:lpstr>ABeeZee</vt:lpstr>
      <vt:lpstr>Arial</vt:lpstr>
      <vt:lpstr>Soil Pollution Prevention Project Proposal by Slidesgo</vt:lpstr>
      <vt:lpstr>كوكب الارض هو منرلنا الكبير </vt:lpstr>
      <vt:lpstr>لماذا البيئة مهمة ؟     </vt:lpstr>
      <vt:lpstr>ما هي الموارد في العالم؟  </vt:lpstr>
      <vt:lpstr>الموارد الطبيعية المتجددة</vt:lpstr>
      <vt:lpstr>الأذى الذي يتسب به الإنسان للبيئة</vt:lpstr>
      <vt:lpstr>الواجب الإنساني تجاه البيئة و حمايتها وضع القوانين لمنع قطع الأشجار او حرقها و تنظيم الرعي و وضع قوانين لمنع الصيد و معاقبة من يخالف قانون الصيد ورمي النفايات في المكان المخصص لها و بناء المصانع بعيدا عن المدن</vt:lpstr>
      <vt:lpstr>أهمية إعادة التدوير للبيئة</vt:lpstr>
      <vt:lpstr>أهمية إعادة التدوير للبيئة</vt:lpstr>
      <vt:lpstr>PowerPoint Presentation</vt:lpstr>
      <vt:lpstr>PowerPoint Presentation</vt:lpstr>
      <vt:lpstr>نتائج الإستبيان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المواقع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كوكب الارض هو منرلنا الكبير</dc:title>
  <dc:creator>hp</dc:creator>
  <cp:lastModifiedBy>FADI RABADI</cp:lastModifiedBy>
  <cp:revision>3</cp:revision>
  <dcterms:modified xsi:type="dcterms:W3CDTF">2023-05-15T14:55:32Z</dcterms:modified>
</cp:coreProperties>
</file>