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325" r:id="rId5"/>
    <p:sldId id="340" r:id="rId6"/>
    <p:sldId id="341" r:id="rId7"/>
    <p:sldId id="342" r:id="rId8"/>
    <p:sldId id="343" r:id="rId9"/>
    <p:sldId id="33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816" userDrawn="1">
          <p15:clr>
            <a:srgbClr val="A4A3A4"/>
          </p15:clr>
        </p15:guide>
        <p15:guide id="2" orient="horz" pos="3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6"/>
    <p:restoredTop sz="94205" autoAdjust="0"/>
  </p:normalViewPr>
  <p:slideViewPr>
    <p:cSldViewPr snapToGrid="0">
      <p:cViewPr>
        <p:scale>
          <a:sx n="100" d="100"/>
          <a:sy n="100" d="100"/>
        </p:scale>
        <p:origin x="-158" y="-542"/>
      </p:cViewPr>
      <p:guideLst>
        <p:guide pos="816"/>
        <p:guide orient="horz" pos="38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A57456-157A-C12A-2FEC-91B7B9EE49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9D46761-828E-1508-56BD-BAEADF3486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F95820-84BB-3447-8286-60A51307E7F2}" type="datetimeFigureOut">
              <a:rPr lang="en-US" smtClean="0"/>
              <a:t>5/15/23</a:t>
            </a:fld>
            <a:endParaRPr lang="en-US" dirty="0"/>
          </a:p>
        </p:txBody>
      </p:sp>
      <p:sp>
        <p:nvSpPr>
          <p:cNvPr id="4" name="Footer Placeholder 3">
            <a:extLst>
              <a:ext uri="{FF2B5EF4-FFF2-40B4-BE49-F238E27FC236}">
                <a16:creationId xmlns:a16="http://schemas.microsoft.com/office/drawing/2014/main" id="{CD428A7E-6B0E-809C-73D1-4B5E2FF471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89A5AA6-0C5B-430A-E0C4-C90B2F0A1CD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476440-F66F-F947-8EFC-EA5202ACFD25}" type="slidenum">
              <a:rPr lang="en-US" smtClean="0"/>
              <a:t>‹#›</a:t>
            </a:fld>
            <a:endParaRPr lang="en-US" dirty="0"/>
          </a:p>
        </p:txBody>
      </p:sp>
    </p:spTree>
    <p:extLst>
      <p:ext uri="{BB962C8B-B14F-4D97-AF65-F5344CB8AC3E}">
        <p14:creationId xmlns:p14="http://schemas.microsoft.com/office/powerpoint/2010/main" val="23371176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08FC54-6AE4-6A4A-9756-823A0F1BE5A6}" type="datetimeFigureOut">
              <a:rPr lang="en-US" smtClean="0"/>
              <a:t>5/15/23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9E9EB-07EB-9D44-9F5A-AB1FBECCDD88}" type="slidenum">
              <a:rPr lang="en-US" smtClean="0"/>
              <a:t>‹#›</a:t>
            </a:fld>
            <a:endParaRPr lang="en-US" dirty="0"/>
          </a:p>
        </p:txBody>
      </p:sp>
    </p:spTree>
    <p:extLst>
      <p:ext uri="{BB962C8B-B14F-4D97-AF65-F5344CB8AC3E}">
        <p14:creationId xmlns:p14="http://schemas.microsoft.com/office/powerpoint/2010/main" val="15467587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C745E-9B5A-59BF-BF50-4F251E39D58D}"/>
              </a:ext>
            </a:extLst>
          </p:cNvPr>
          <p:cNvSpPr/>
          <p:nvPr userDrawn="1"/>
        </p:nvSpPr>
        <p:spPr>
          <a:xfrm>
            <a:off x="304800" y="266701"/>
            <a:ext cx="11582400" cy="63245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524000" y="6044184"/>
            <a:ext cx="9144000" cy="356616"/>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Picture Placeholder 9">
            <a:extLst>
              <a:ext uri="{FF2B5EF4-FFF2-40B4-BE49-F238E27FC236}">
                <a16:creationId xmlns:a16="http://schemas.microsoft.com/office/drawing/2014/main" id="{F2B4A7EA-9E3F-9CE1-56B5-92F4FDDA6991}"/>
              </a:ext>
            </a:extLst>
          </p:cNvPr>
          <p:cNvSpPr>
            <a:spLocks noGrp="1"/>
          </p:cNvSpPr>
          <p:nvPr>
            <p:ph type="pic" sz="quarter" idx="10"/>
          </p:nvPr>
        </p:nvSpPr>
        <p:spPr>
          <a:xfrm>
            <a:off x="2324100" y="758952"/>
            <a:ext cx="7543800" cy="5029200"/>
          </a:xfrm>
          <a:custGeom>
            <a:avLst/>
            <a:gdLst>
              <a:gd name="connsiteX0" fmla="*/ 3567113 w 7543800"/>
              <a:gd name="connsiteY0" fmla="*/ 4869270 h 5029200"/>
              <a:gd name="connsiteX1" fmla="*/ 3567113 w 7543800"/>
              <a:gd name="connsiteY1" fmla="*/ 4957572 h 5029200"/>
              <a:gd name="connsiteX2" fmla="*/ 3976688 w 7543800"/>
              <a:gd name="connsiteY2" fmla="*/ 4957572 h 5029200"/>
              <a:gd name="connsiteX3" fmla="*/ 3976688 w 7543800"/>
              <a:gd name="connsiteY3" fmla="*/ 4869270 h 5029200"/>
              <a:gd name="connsiteX4" fmla="*/ 0 w 7543800"/>
              <a:gd name="connsiteY4" fmla="*/ 0 h 5029200"/>
              <a:gd name="connsiteX5" fmla="*/ 7543800 w 7543800"/>
              <a:gd name="connsiteY5" fmla="*/ 0 h 5029200"/>
              <a:gd name="connsiteX6" fmla="*/ 7543800 w 7543800"/>
              <a:gd name="connsiteY6" fmla="*/ 5029200 h 5029200"/>
              <a:gd name="connsiteX7" fmla="*/ 0 w 7543800"/>
              <a:gd name="connsiteY7" fmla="*/ 502920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43800" h="5029200">
                <a:moveTo>
                  <a:pt x="3567113" y="4869270"/>
                </a:moveTo>
                <a:lnTo>
                  <a:pt x="3567113" y="4957572"/>
                </a:lnTo>
                <a:lnTo>
                  <a:pt x="3976688" y="4957572"/>
                </a:lnTo>
                <a:lnTo>
                  <a:pt x="3976688" y="4869270"/>
                </a:lnTo>
                <a:close/>
                <a:moveTo>
                  <a:pt x="0" y="0"/>
                </a:moveTo>
                <a:lnTo>
                  <a:pt x="7543800" y="0"/>
                </a:lnTo>
                <a:lnTo>
                  <a:pt x="7543800" y="5029200"/>
                </a:lnTo>
                <a:lnTo>
                  <a:pt x="0" y="5029200"/>
                </a:lnTo>
                <a:close/>
              </a:path>
            </a:pathLst>
          </a:custGeom>
        </p:spPr>
        <p:txBody>
          <a:bodyPr wrap="square">
            <a:noAutofit/>
          </a:bodyPr>
          <a:lstStyle>
            <a:lvl1pPr marL="0" indent="0" algn="ctr">
              <a:buNone/>
              <a:defRPr/>
            </a:lvl1pPr>
          </a:lstStyle>
          <a:p>
            <a:r>
              <a:rPr lang="en-US"/>
              <a:t>Click icon to add picture</a:t>
            </a:r>
            <a:endParaRPr lang="en-US" dirty="0"/>
          </a:p>
        </p:txBody>
      </p:sp>
      <p:sp>
        <p:nvSpPr>
          <p:cNvPr id="9" name="Title 8">
            <a:extLst>
              <a:ext uri="{FF2B5EF4-FFF2-40B4-BE49-F238E27FC236}">
                <a16:creationId xmlns:a16="http://schemas.microsoft.com/office/drawing/2014/main" id="{42398E06-9E0E-BC81-DEB5-1DB2F8635C23}"/>
              </a:ext>
            </a:extLst>
          </p:cNvPr>
          <p:cNvSpPr>
            <a:spLocks noGrp="1"/>
          </p:cNvSpPr>
          <p:nvPr>
            <p:ph type="title"/>
          </p:nvPr>
        </p:nvSpPr>
        <p:spPr>
          <a:xfrm>
            <a:off x="838200" y="3108960"/>
            <a:ext cx="10515600" cy="640080"/>
          </a:xfrm>
        </p:spPr>
        <p:txBody>
          <a:bodyPr anchor="ctr"/>
          <a:lstStyle>
            <a:lvl1pPr algn="ctr">
              <a:defRPr sz="6000" spc="300" baseline="0"/>
            </a:lvl1pPr>
          </a:lstStyle>
          <a:p>
            <a:r>
              <a:rPr lang="en-US"/>
              <a:t>Click to edit Master title style</a:t>
            </a:r>
            <a:endParaRPr lang="en-US" dirty="0"/>
          </a:p>
        </p:txBody>
      </p:sp>
      <p:sp>
        <p:nvSpPr>
          <p:cNvPr id="11" name="Rectangle 10">
            <a:extLst>
              <a:ext uri="{FF2B5EF4-FFF2-40B4-BE49-F238E27FC236}">
                <a16:creationId xmlns:a16="http://schemas.microsoft.com/office/drawing/2014/main" id="{39F70834-CB8D-A95B-D859-6E5B4C6B4F78}"/>
              </a:ext>
            </a:extLst>
          </p:cNvPr>
          <p:cNvSpPr/>
          <p:nvPr userDrawn="1"/>
        </p:nvSpPr>
        <p:spPr>
          <a:xfrm>
            <a:off x="5891213" y="562822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069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ist">
    <p:spTree>
      <p:nvGrpSpPr>
        <p:cNvPr id="1" name=""/>
        <p:cNvGrpSpPr/>
        <p:nvPr/>
      </p:nvGrpSpPr>
      <p:grpSpPr>
        <a:xfrm>
          <a:off x="0" y="0"/>
          <a:ext cx="0" cy="0"/>
          <a:chOff x="0" y="0"/>
          <a:chExt cx="0" cy="0"/>
        </a:xfrm>
      </p:grpSpPr>
      <p:sp>
        <p:nvSpPr>
          <p:cNvPr id="38" name="Picture Placeholder 37">
            <a:extLst>
              <a:ext uri="{FF2B5EF4-FFF2-40B4-BE49-F238E27FC236}">
                <a16:creationId xmlns:a16="http://schemas.microsoft.com/office/drawing/2014/main" id="{7068A9B7-F56A-44B7-D61E-66289C79F1C3}"/>
              </a:ext>
            </a:extLst>
          </p:cNvPr>
          <p:cNvSpPr>
            <a:spLocks noGrp="1"/>
          </p:cNvSpPr>
          <p:nvPr>
            <p:ph type="pic" sz="quarter" idx="30"/>
          </p:nvPr>
        </p:nvSpPr>
        <p:spPr>
          <a:xfrm>
            <a:off x="0" y="5175504"/>
            <a:ext cx="12188952" cy="1682496"/>
          </a:xfrm>
        </p:spPr>
        <p:txBody>
          <a:bodyPr anchor="ctr"/>
          <a:lstStyle>
            <a:lvl1pPr marL="0" indent="0"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85088" y="609600"/>
            <a:ext cx="10021824" cy="1252728"/>
          </a:xfrm>
        </p:spPr>
        <p:txBody>
          <a:bodyPr/>
          <a:lstStyle>
            <a:lvl1pPr algn="ctr">
              <a:lnSpc>
                <a:spcPts val="5760"/>
              </a:lnSpc>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lvl1pPr>
              <a:defRPr>
                <a:solidFill>
                  <a:schemeClr val="bg1"/>
                </a:solidFill>
              </a:defRPr>
            </a:lvl1p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383280"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383280"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5468112"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5468112"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7552944"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7552944"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cxnSp>
        <p:nvCxnSpPr>
          <p:cNvPr id="17" name="Straight Connector 16">
            <a:extLst>
              <a:ext uri="{FF2B5EF4-FFF2-40B4-BE49-F238E27FC236}">
                <a16:creationId xmlns:a16="http://schemas.microsoft.com/office/drawing/2014/main" id="{BF42A71B-2F05-7F67-85C0-0C5AA947983D}"/>
              </a:ext>
            </a:extLst>
          </p:cNvPr>
          <p:cNvCxnSpPr>
            <a:cxnSpLocks/>
          </p:cNvCxnSpPr>
          <p:nvPr userDrawn="1"/>
        </p:nvCxnSpPr>
        <p:spPr>
          <a:xfrm>
            <a:off x="3383280"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C25395-CA95-6040-8ED6-C7D8A2E16C49}"/>
              </a:ext>
            </a:extLst>
          </p:cNvPr>
          <p:cNvCxnSpPr>
            <a:cxnSpLocks/>
          </p:cNvCxnSpPr>
          <p:nvPr userDrawn="1"/>
        </p:nvCxnSpPr>
        <p:spPr>
          <a:xfrm>
            <a:off x="9637776"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2F589B-649A-57C2-1D3E-79FDFF84BADB}"/>
              </a:ext>
            </a:extLst>
          </p:cNvPr>
          <p:cNvCxnSpPr>
            <a:cxnSpLocks/>
          </p:cNvCxnSpPr>
          <p:nvPr userDrawn="1"/>
        </p:nvCxnSpPr>
        <p:spPr>
          <a:xfrm>
            <a:off x="7552944"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1F3728F-0FBF-5AD2-357E-FFCFFBF7687E}"/>
              </a:ext>
            </a:extLst>
          </p:cNvPr>
          <p:cNvCxnSpPr>
            <a:cxnSpLocks/>
          </p:cNvCxnSpPr>
          <p:nvPr userDrawn="1"/>
        </p:nvCxnSpPr>
        <p:spPr>
          <a:xfrm>
            <a:off x="5468112"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9637776"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9637776"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cxnSp>
        <p:nvCxnSpPr>
          <p:cNvPr id="34" name="Straight Connector 33">
            <a:extLst>
              <a:ext uri="{FF2B5EF4-FFF2-40B4-BE49-F238E27FC236}">
                <a16:creationId xmlns:a16="http://schemas.microsoft.com/office/drawing/2014/main" id="{7A9AA302-5107-FDE7-557C-3305A9A7DEC2}"/>
              </a:ext>
            </a:extLst>
          </p:cNvPr>
          <p:cNvCxnSpPr>
            <a:cxnSpLocks/>
          </p:cNvCxnSpPr>
          <p:nvPr userDrawn="1"/>
        </p:nvCxnSpPr>
        <p:spPr>
          <a:xfrm>
            <a:off x="1298448"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1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38" name="Picture Placeholder 37">
            <a:extLst>
              <a:ext uri="{FF2B5EF4-FFF2-40B4-BE49-F238E27FC236}">
                <a16:creationId xmlns:a16="http://schemas.microsoft.com/office/drawing/2014/main" id="{7068A9B7-F56A-44B7-D61E-66289C79F1C3}"/>
              </a:ext>
            </a:extLst>
          </p:cNvPr>
          <p:cNvSpPr>
            <a:spLocks noGrp="1"/>
          </p:cNvSpPr>
          <p:nvPr>
            <p:ph type="pic" sz="quarter" idx="30"/>
          </p:nvPr>
        </p:nvSpPr>
        <p:spPr>
          <a:xfrm>
            <a:off x="0" y="0"/>
            <a:ext cx="12188952" cy="1682496"/>
          </a:xfrm>
        </p:spPr>
        <p:txBody>
          <a:bodyPr anchor="ctr"/>
          <a:lstStyle>
            <a:lvl1pPr marL="0" indent="0"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298448" y="5221224"/>
            <a:ext cx="3621024" cy="621792"/>
          </a:xfrm>
        </p:spPr>
        <p:txBody>
          <a:bodyPr/>
          <a:lstStyle>
            <a:lvl1pPr algn="l">
              <a:lnSpc>
                <a:spcPts val="5760"/>
              </a:lnSpc>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lvl1pPr>
              <a:defRPr>
                <a:solidFill>
                  <a:schemeClr val="accent1"/>
                </a:solidFill>
              </a:defRPr>
            </a:lvl1p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300984"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5312664"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7315200"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9321800"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cxnSp>
        <p:nvCxnSpPr>
          <p:cNvPr id="5" name="Straight Connector 4">
            <a:extLst>
              <a:ext uri="{FF2B5EF4-FFF2-40B4-BE49-F238E27FC236}">
                <a16:creationId xmlns:a16="http://schemas.microsoft.com/office/drawing/2014/main" id="{73769F54-E10C-40C4-5EFF-E8A9CA520AEC}"/>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6E7B1EF-9D07-1E66-7467-93C9AE48BD85}"/>
              </a:ext>
            </a:extLst>
          </p:cNvPr>
          <p:cNvCxnSpPr>
            <a:cxnSpLocks/>
          </p:cNvCxnSpPr>
          <p:nvPr userDrawn="1"/>
        </p:nvCxnSpPr>
        <p:spPr>
          <a:xfrm flipH="1">
            <a:off x="1219200" y="2871216"/>
            <a:ext cx="9595104" cy="0"/>
          </a:xfrm>
          <a:prstGeom prst="line">
            <a:avLst/>
          </a:prstGeom>
          <a:ln w="12700" cap="flat" cmpd="sng" algn="ctr">
            <a:solidFill>
              <a:schemeClr val="accent1"/>
            </a:solidFill>
            <a:prstDash val="solid"/>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300984"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5312664"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7315200"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9321800"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8" name="Text Placeholder 7">
            <a:extLst>
              <a:ext uri="{FF2B5EF4-FFF2-40B4-BE49-F238E27FC236}">
                <a16:creationId xmlns:a16="http://schemas.microsoft.com/office/drawing/2014/main" id="{75476138-49FF-70BE-6359-0A511EFB243F}"/>
              </a:ext>
            </a:extLst>
          </p:cNvPr>
          <p:cNvSpPr>
            <a:spLocks noGrp="1"/>
          </p:cNvSpPr>
          <p:nvPr>
            <p:ph type="body" sz="quarter" idx="31" hasCustomPrompt="1"/>
          </p:nvPr>
        </p:nvSpPr>
        <p:spPr>
          <a:xfrm>
            <a:off x="3300984"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2" name="Text Placeholder 7">
            <a:extLst>
              <a:ext uri="{FF2B5EF4-FFF2-40B4-BE49-F238E27FC236}">
                <a16:creationId xmlns:a16="http://schemas.microsoft.com/office/drawing/2014/main" id="{46EFC43B-3F8D-6957-F343-F3D9C3E7A716}"/>
              </a:ext>
            </a:extLst>
          </p:cNvPr>
          <p:cNvSpPr>
            <a:spLocks noGrp="1"/>
          </p:cNvSpPr>
          <p:nvPr>
            <p:ph type="body" sz="quarter" idx="32" hasCustomPrompt="1"/>
          </p:nvPr>
        </p:nvSpPr>
        <p:spPr>
          <a:xfrm>
            <a:off x="1298448"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3" name="Text Placeholder 7">
            <a:extLst>
              <a:ext uri="{FF2B5EF4-FFF2-40B4-BE49-F238E27FC236}">
                <a16:creationId xmlns:a16="http://schemas.microsoft.com/office/drawing/2014/main" id="{D6007DD2-0F2E-6F92-8457-FC670750ED38}"/>
              </a:ext>
            </a:extLst>
          </p:cNvPr>
          <p:cNvSpPr>
            <a:spLocks noGrp="1"/>
          </p:cNvSpPr>
          <p:nvPr>
            <p:ph type="body" sz="quarter" idx="33" hasCustomPrompt="1"/>
          </p:nvPr>
        </p:nvSpPr>
        <p:spPr>
          <a:xfrm>
            <a:off x="5312664"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4" name="Text Placeholder 7">
            <a:extLst>
              <a:ext uri="{FF2B5EF4-FFF2-40B4-BE49-F238E27FC236}">
                <a16:creationId xmlns:a16="http://schemas.microsoft.com/office/drawing/2014/main" id="{06C5667F-C463-51B6-B8D6-F757BDB8AFCC}"/>
              </a:ext>
            </a:extLst>
          </p:cNvPr>
          <p:cNvSpPr>
            <a:spLocks noGrp="1"/>
          </p:cNvSpPr>
          <p:nvPr>
            <p:ph type="body" sz="quarter" idx="34" hasCustomPrompt="1"/>
          </p:nvPr>
        </p:nvSpPr>
        <p:spPr>
          <a:xfrm>
            <a:off x="7315200"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7" name="Text Placeholder 7">
            <a:extLst>
              <a:ext uri="{FF2B5EF4-FFF2-40B4-BE49-F238E27FC236}">
                <a16:creationId xmlns:a16="http://schemas.microsoft.com/office/drawing/2014/main" id="{0FF09CBB-BD48-E8E5-EECF-B6CBC36B236C}"/>
              </a:ext>
            </a:extLst>
          </p:cNvPr>
          <p:cNvSpPr>
            <a:spLocks noGrp="1"/>
          </p:cNvSpPr>
          <p:nvPr>
            <p:ph type="body" sz="quarter" idx="35" hasCustomPrompt="1"/>
          </p:nvPr>
        </p:nvSpPr>
        <p:spPr>
          <a:xfrm>
            <a:off x="9321800"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Tree>
    <p:extLst>
      <p:ext uri="{BB962C8B-B14F-4D97-AF65-F5344CB8AC3E}">
        <p14:creationId xmlns:p14="http://schemas.microsoft.com/office/powerpoint/2010/main" val="2333783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1A881D2A-2C75-8B2A-DA41-F42ABBA59AA9}"/>
              </a:ext>
            </a:extLst>
          </p:cNvPr>
          <p:cNvSpPr>
            <a:spLocks noGrp="1"/>
          </p:cNvSpPr>
          <p:nvPr>
            <p:ph type="pic" sz="quarter" idx="13"/>
          </p:nvPr>
        </p:nvSpPr>
        <p:spPr>
          <a:xfrm>
            <a:off x="0" y="0"/>
            <a:ext cx="6656832" cy="6858000"/>
          </a:xfrm>
          <a:custGeom>
            <a:avLst/>
            <a:gdLst>
              <a:gd name="connsiteX0" fmla="*/ 1295400 w 6656832"/>
              <a:gd name="connsiteY0" fmla="*/ 1492377 h 6858000"/>
              <a:gd name="connsiteX1" fmla="*/ 1295400 w 6656832"/>
              <a:gd name="connsiteY1" fmla="*/ 1580679 h 6858000"/>
              <a:gd name="connsiteX2" fmla="*/ 1704975 w 6656832"/>
              <a:gd name="connsiteY2" fmla="*/ 1580679 h 6858000"/>
              <a:gd name="connsiteX3" fmla="*/ 1704975 w 6656832"/>
              <a:gd name="connsiteY3" fmla="*/ 1492377 h 6858000"/>
              <a:gd name="connsiteX4" fmla="*/ 0 w 6656832"/>
              <a:gd name="connsiteY4" fmla="*/ 0 h 6858000"/>
              <a:gd name="connsiteX5" fmla="*/ 6656832 w 6656832"/>
              <a:gd name="connsiteY5" fmla="*/ 0 h 6858000"/>
              <a:gd name="connsiteX6" fmla="*/ 6656832 w 6656832"/>
              <a:gd name="connsiteY6" fmla="*/ 6858000 h 6858000"/>
              <a:gd name="connsiteX7" fmla="*/ 0 w 665683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56832" h="6858000">
                <a:moveTo>
                  <a:pt x="1295400" y="1492377"/>
                </a:moveTo>
                <a:lnTo>
                  <a:pt x="1295400" y="1580679"/>
                </a:lnTo>
                <a:lnTo>
                  <a:pt x="1704975" y="1580679"/>
                </a:lnTo>
                <a:lnTo>
                  <a:pt x="1704975" y="1492377"/>
                </a:lnTo>
                <a:close/>
                <a:moveTo>
                  <a:pt x="0" y="0"/>
                </a:moveTo>
                <a:lnTo>
                  <a:pt x="6656832" y="0"/>
                </a:lnTo>
                <a:lnTo>
                  <a:pt x="6656832" y="6858000"/>
                </a:lnTo>
                <a:lnTo>
                  <a:pt x="0" y="68580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298448" y="609600"/>
            <a:ext cx="6656832" cy="530352"/>
          </a:xfrm>
        </p:spPr>
        <p:txBody>
          <a:bodyPr anchor="t" anchorCtr="0"/>
          <a:lstStyle/>
          <a:p>
            <a:r>
              <a:rPr lang="en-US"/>
              <a:t>Click to edit Master title style</a:t>
            </a:r>
            <a:endParaRPr lang="en-US" dirty="0"/>
          </a:p>
        </p:txBody>
      </p:sp>
      <p:sp>
        <p:nvSpPr>
          <p:cNvPr id="18" name="Text Placeholder 17">
            <a:extLst>
              <a:ext uri="{FF2B5EF4-FFF2-40B4-BE49-F238E27FC236}">
                <a16:creationId xmlns:a16="http://schemas.microsoft.com/office/drawing/2014/main" id="{CCA7A15A-B484-E46E-FF4D-179F31F1777F}"/>
              </a:ext>
            </a:extLst>
          </p:cNvPr>
          <p:cNvSpPr>
            <a:spLocks noGrp="1"/>
          </p:cNvSpPr>
          <p:nvPr>
            <p:ph type="body" idx="1"/>
          </p:nvPr>
        </p:nvSpPr>
        <p:spPr>
          <a:xfrm>
            <a:off x="1298448"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anchor="t">
            <a:noAutofit/>
          </a:bodyPr>
          <a:lstStyle>
            <a:lvl1pPr marL="0" indent="0">
              <a:lnSpc>
                <a:spcPts val="240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618488" y="3630168"/>
            <a:ext cx="3886200" cy="2514600"/>
          </a:xfrm>
        </p:spPr>
        <p:txBody>
          <a:bodyPr/>
          <a:lstStyle>
            <a:lvl1pPr marL="0" indent="0">
              <a:buNone/>
              <a:defRPr sz="1400"/>
            </a:lvl1pPr>
            <a:lvl2pPr marL="228600">
              <a:defRPr sz="1400"/>
            </a:lvl2pPr>
            <a:lvl3pPr marL="457200">
              <a:defRPr sz="1400"/>
            </a:lvl3pPr>
            <a:lvl4pPr marL="685800">
              <a:defRPr sz="1400"/>
            </a:lvl4pPr>
            <a:lvl5pPr marL="11430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0">
            <a:extLst>
              <a:ext uri="{FF2B5EF4-FFF2-40B4-BE49-F238E27FC236}">
                <a16:creationId xmlns:a16="http://schemas.microsoft.com/office/drawing/2014/main" id="{A123542D-139D-45CC-7853-FE3702B4BB1E}"/>
              </a:ext>
            </a:extLst>
          </p:cNvPr>
          <p:cNvSpPr>
            <a:spLocks noGrp="1"/>
          </p:cNvSpPr>
          <p:nvPr>
            <p:ph type="body" sz="quarter" idx="3"/>
          </p:nvPr>
        </p:nvSpPr>
        <p:spPr>
          <a:xfrm>
            <a:off x="6705600"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anchor="t" anchorCtr="0">
            <a:noAutofit/>
          </a:bodyPr>
          <a:lstStyle>
            <a:lvl1pPr marL="0" indent="0">
              <a:lnSpc>
                <a:spcPts val="240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013448" y="3630168"/>
            <a:ext cx="3886200" cy="2514600"/>
          </a:xfrm>
        </p:spPr>
        <p:txBody>
          <a:bodyPr/>
          <a:lstStyle>
            <a:lvl1pPr marL="0" indent="0">
              <a:buNone/>
              <a:defRPr sz="1400"/>
            </a:lvl1pPr>
            <a:lvl2pPr marL="228600">
              <a:defRPr sz="1400"/>
            </a:lvl2pPr>
            <a:lvl3pPr marL="457200">
              <a:defRPr sz="1400"/>
            </a:lvl3pPr>
            <a:lvl4pPr marL="685800">
              <a:defRPr sz="1400"/>
            </a:lvl4pPr>
            <a:lvl5pPr marL="11430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2" name="Footer Placeholder 11">
            <a:extLst>
              <a:ext uri="{FF2B5EF4-FFF2-40B4-BE49-F238E27FC236}">
                <a16:creationId xmlns:a16="http://schemas.microsoft.com/office/drawing/2014/main" id="{971F094C-919A-3E78-DE58-27C2B997C940}"/>
              </a:ext>
            </a:extLst>
          </p:cNvPr>
          <p:cNvSpPr>
            <a:spLocks noGrp="1"/>
          </p:cNvSpPr>
          <p:nvPr>
            <p:ph type="ftr" sz="quarter" idx="12"/>
          </p:nvPr>
        </p:nvSpPr>
        <p:spPr/>
        <p:txBody>
          <a:bodyPr/>
          <a:lstStyle/>
          <a:p>
            <a:r>
              <a:rPr lang="en-US" dirty="0"/>
              <a:t>presentation title</a:t>
            </a:r>
          </a:p>
        </p:txBody>
      </p:sp>
      <p:sp>
        <p:nvSpPr>
          <p:cNvPr id="17" name="Rectangle 16">
            <a:extLst>
              <a:ext uri="{FF2B5EF4-FFF2-40B4-BE49-F238E27FC236}">
                <a16:creationId xmlns:a16="http://schemas.microsoft.com/office/drawing/2014/main" id="{D5896335-CC4F-4D72-23F0-F7FBFA640021}"/>
              </a:ext>
            </a:extLst>
          </p:cNvPr>
          <p:cNvSpPr/>
          <p:nvPr userDrawn="1"/>
        </p:nvSpPr>
        <p:spPr>
          <a:xfrm>
            <a:off x="1295400" y="1492377"/>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zon x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B9EF4E7-F4EF-FFCD-9B0C-961E519F6DDD}"/>
              </a:ext>
            </a:extLst>
          </p:cNvPr>
          <p:cNvSpPr/>
          <p:nvPr userDrawn="1"/>
        </p:nvSpPr>
        <p:spPr>
          <a:xfrm>
            <a:off x="5791200" y="0"/>
            <a:ext cx="640080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298448" y="4014216"/>
            <a:ext cx="4160520" cy="1828800"/>
          </a:xfrm>
        </p:spPr>
        <p:txBody>
          <a:bodyPr anchor="b" anchorCtr="0"/>
          <a:lstStyle/>
          <a:p>
            <a:r>
              <a:rPr lang="en-US"/>
              <a:t>Click to edit Master title style</a:t>
            </a:r>
            <a:endParaRPr lang="en-US" dirty="0"/>
          </a:p>
        </p:txBody>
      </p:sp>
      <p:sp>
        <p:nvSpPr>
          <p:cNvPr id="18" name="Text Placeholder 17">
            <a:extLst>
              <a:ext uri="{FF2B5EF4-FFF2-40B4-BE49-F238E27FC236}">
                <a16:creationId xmlns:a16="http://schemas.microsoft.com/office/drawing/2014/main" id="{CCA7A15A-B484-E46E-FF4D-179F31F1777F}"/>
              </a:ext>
            </a:extLst>
          </p:cNvPr>
          <p:cNvSpPr>
            <a:spLocks noGrp="1"/>
          </p:cNvSpPr>
          <p:nvPr>
            <p:ph type="body" idx="1"/>
          </p:nvPr>
        </p:nvSpPr>
        <p:spPr>
          <a:xfrm>
            <a:off x="7498080" y="621792"/>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7498080" y="1069848"/>
            <a:ext cx="3886200" cy="1527048"/>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0">
            <a:extLst>
              <a:ext uri="{FF2B5EF4-FFF2-40B4-BE49-F238E27FC236}">
                <a16:creationId xmlns:a16="http://schemas.microsoft.com/office/drawing/2014/main" id="{A123542D-139D-45CC-7853-FE3702B4BB1E}"/>
              </a:ext>
            </a:extLst>
          </p:cNvPr>
          <p:cNvSpPr>
            <a:spLocks noGrp="1"/>
          </p:cNvSpPr>
          <p:nvPr>
            <p:ph type="body" sz="quarter" idx="3"/>
          </p:nvPr>
        </p:nvSpPr>
        <p:spPr>
          <a:xfrm>
            <a:off x="7498080" y="3172968"/>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chorCtr="0">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498080" y="3621024"/>
            <a:ext cx="3886200" cy="1179576"/>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2" name="Footer Placeholder 11">
            <a:extLst>
              <a:ext uri="{FF2B5EF4-FFF2-40B4-BE49-F238E27FC236}">
                <a16:creationId xmlns:a16="http://schemas.microsoft.com/office/drawing/2014/main" id="{971F094C-919A-3E78-DE58-27C2B997C940}"/>
              </a:ext>
            </a:extLst>
          </p:cNvPr>
          <p:cNvSpPr>
            <a:spLocks noGrp="1"/>
          </p:cNvSpPr>
          <p:nvPr>
            <p:ph type="ftr" sz="quarter" idx="12"/>
          </p:nvPr>
        </p:nvSpPr>
        <p:spPr/>
        <p:txBody>
          <a:bodyPr/>
          <a:lstStyle/>
          <a:p>
            <a:r>
              <a:rPr lang="en-US" dirty="0"/>
              <a:t>presentation title</a:t>
            </a:r>
          </a:p>
        </p:txBody>
      </p:sp>
      <p:sp>
        <p:nvSpPr>
          <p:cNvPr id="5" name="Picture Placeholder 6">
            <a:extLst>
              <a:ext uri="{FF2B5EF4-FFF2-40B4-BE49-F238E27FC236}">
                <a16:creationId xmlns:a16="http://schemas.microsoft.com/office/drawing/2014/main" id="{AD6DBECB-0E53-C186-A485-96A8FC1252C7}"/>
              </a:ext>
            </a:extLst>
          </p:cNvPr>
          <p:cNvSpPr>
            <a:spLocks noGrp="1"/>
          </p:cNvSpPr>
          <p:nvPr>
            <p:ph type="pic" sz="quarter" idx="14"/>
          </p:nvPr>
        </p:nvSpPr>
        <p:spPr>
          <a:xfrm>
            <a:off x="1298448" y="612648"/>
            <a:ext cx="3200400" cy="3200400"/>
          </a:xfrm>
          <a:prstGeom prst="ellipse">
            <a:avLst/>
          </a:prstGeom>
          <a:noFill/>
        </p:spPr>
        <p:txBody>
          <a:bodyPr anchor="ctr"/>
          <a:lstStyle>
            <a:lvl1pPr marL="0" indent="0" algn="ctr">
              <a:buNone/>
              <a:defRPr/>
            </a:lvl1pPr>
          </a:lstStyle>
          <a:p>
            <a:r>
              <a:rPr lang="en-US"/>
              <a:t>Click icon to add picture</a:t>
            </a:r>
            <a:endParaRPr lang="en-US" dirty="0"/>
          </a:p>
        </p:txBody>
      </p:sp>
      <p:sp>
        <p:nvSpPr>
          <p:cNvPr id="7" name="Text Placeholder 20">
            <a:extLst>
              <a:ext uri="{FF2B5EF4-FFF2-40B4-BE49-F238E27FC236}">
                <a16:creationId xmlns:a16="http://schemas.microsoft.com/office/drawing/2014/main" id="{F0B28D44-29B3-3396-973D-82E361161253}"/>
              </a:ext>
            </a:extLst>
          </p:cNvPr>
          <p:cNvSpPr>
            <a:spLocks noGrp="1"/>
          </p:cNvSpPr>
          <p:nvPr>
            <p:ph type="body" sz="quarter" idx="15"/>
          </p:nvPr>
        </p:nvSpPr>
        <p:spPr>
          <a:xfrm>
            <a:off x="7498080" y="5129784"/>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chorCtr="0">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5">
            <a:extLst>
              <a:ext uri="{FF2B5EF4-FFF2-40B4-BE49-F238E27FC236}">
                <a16:creationId xmlns:a16="http://schemas.microsoft.com/office/drawing/2014/main" id="{C06156AC-1153-3958-CFE6-6CDCC21C38A9}"/>
              </a:ext>
            </a:extLst>
          </p:cNvPr>
          <p:cNvSpPr>
            <a:spLocks noGrp="1"/>
          </p:cNvSpPr>
          <p:nvPr>
            <p:ph sz="quarter" idx="16"/>
          </p:nvPr>
        </p:nvSpPr>
        <p:spPr>
          <a:xfrm>
            <a:off x="7498080" y="5568696"/>
            <a:ext cx="3886200" cy="905256"/>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10">
            <a:extLst>
              <a:ext uri="{FF2B5EF4-FFF2-40B4-BE49-F238E27FC236}">
                <a16:creationId xmlns:a16="http://schemas.microsoft.com/office/drawing/2014/main" id="{A4CE90CA-176B-1E45-FECF-0290B1DCF55C}"/>
              </a:ext>
            </a:extLst>
          </p:cNvPr>
          <p:cNvSpPr>
            <a:spLocks noGrp="1"/>
          </p:cNvSpPr>
          <p:nvPr>
            <p:ph type="pic" sz="quarter" idx="17"/>
          </p:nvPr>
        </p:nvSpPr>
        <p:spPr>
          <a:xfrm>
            <a:off x="6245352" y="704088"/>
            <a:ext cx="914400" cy="914400"/>
          </a:xfrm>
        </p:spPr>
        <p:txBody>
          <a:bodyPr anchor="ctr"/>
          <a:lstStyle>
            <a:lvl1pPr marL="0" indent="0" algn="ctr">
              <a:buNone/>
              <a:defRPr sz="900"/>
            </a:lvl1pPr>
          </a:lstStyle>
          <a:p>
            <a:r>
              <a:rPr lang="en-US"/>
              <a:t>Click icon to add picture</a:t>
            </a:r>
            <a:endParaRPr lang="en-US" dirty="0"/>
          </a:p>
        </p:txBody>
      </p:sp>
      <p:sp>
        <p:nvSpPr>
          <p:cNvPr id="13" name="Picture Placeholder 10">
            <a:extLst>
              <a:ext uri="{FF2B5EF4-FFF2-40B4-BE49-F238E27FC236}">
                <a16:creationId xmlns:a16="http://schemas.microsoft.com/office/drawing/2014/main" id="{365BC287-99EE-D6FA-48B9-1E6FFE9357EA}"/>
              </a:ext>
            </a:extLst>
          </p:cNvPr>
          <p:cNvSpPr>
            <a:spLocks noGrp="1"/>
          </p:cNvSpPr>
          <p:nvPr>
            <p:ph type="pic" sz="quarter" idx="18"/>
          </p:nvPr>
        </p:nvSpPr>
        <p:spPr>
          <a:xfrm>
            <a:off x="6245352" y="3273552"/>
            <a:ext cx="914400" cy="914400"/>
          </a:xfrm>
        </p:spPr>
        <p:txBody>
          <a:bodyPr anchor="ctr"/>
          <a:lstStyle>
            <a:lvl1pPr marL="0" indent="0" algn="ctr">
              <a:buNone/>
              <a:defRPr sz="900"/>
            </a:lvl1pPr>
          </a:lstStyle>
          <a:p>
            <a:r>
              <a:rPr lang="en-US"/>
              <a:t>Click icon to add picture</a:t>
            </a:r>
            <a:endParaRPr lang="en-US" dirty="0"/>
          </a:p>
        </p:txBody>
      </p:sp>
      <p:sp>
        <p:nvSpPr>
          <p:cNvPr id="14" name="Picture Placeholder 10">
            <a:extLst>
              <a:ext uri="{FF2B5EF4-FFF2-40B4-BE49-F238E27FC236}">
                <a16:creationId xmlns:a16="http://schemas.microsoft.com/office/drawing/2014/main" id="{ECE7A377-A1E6-77DF-79F9-F251BD757741}"/>
              </a:ext>
            </a:extLst>
          </p:cNvPr>
          <p:cNvSpPr>
            <a:spLocks noGrp="1"/>
          </p:cNvSpPr>
          <p:nvPr>
            <p:ph type="pic" sz="quarter" idx="19"/>
          </p:nvPr>
        </p:nvSpPr>
        <p:spPr>
          <a:xfrm>
            <a:off x="6245352" y="5166360"/>
            <a:ext cx="914400" cy="914400"/>
          </a:xfrm>
        </p:spPr>
        <p:txBody>
          <a:bodyPr anchor="ctr"/>
          <a:lstStyle>
            <a:lvl1pPr marL="0" indent="0" algn="ctr">
              <a:buNone/>
              <a:defRPr sz="900"/>
            </a:lvl1pPr>
          </a:lstStyle>
          <a:p>
            <a:r>
              <a:rPr lang="en-US"/>
              <a:t>Click icon to add picture</a:t>
            </a:r>
            <a:endParaRPr lang="en-US" dirty="0"/>
          </a:p>
        </p:txBody>
      </p:sp>
      <p:cxnSp>
        <p:nvCxnSpPr>
          <p:cNvPr id="15" name="Straight Connector 14">
            <a:extLst>
              <a:ext uri="{FF2B5EF4-FFF2-40B4-BE49-F238E27FC236}">
                <a16:creationId xmlns:a16="http://schemas.microsoft.com/office/drawing/2014/main" id="{52D976B1-BEF2-CB69-E97E-A6DAD1F04689}"/>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3116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9358819-7D9B-11CB-DBC5-CC8BC5C076D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B2EB2EEB-FE70-98B2-9437-0E1E91F929E8}"/>
              </a:ext>
            </a:extLst>
          </p:cNvPr>
          <p:cNvSpPr>
            <a:spLocks noGrp="1"/>
          </p:cNvSpPr>
          <p:nvPr>
            <p:ph type="ftr" sz="quarter" idx="11"/>
          </p:nvPr>
        </p:nvSpPr>
        <p:spPr/>
        <p:txBody>
          <a:bodyPr/>
          <a:lstStyle/>
          <a:p>
            <a:r>
              <a:rPr lang="en-US" dirty="0"/>
              <a:t>presentation title</a:t>
            </a:r>
          </a:p>
        </p:txBody>
      </p:sp>
      <p:cxnSp>
        <p:nvCxnSpPr>
          <p:cNvPr id="5" name="Straight Connector 4">
            <a:extLst>
              <a:ext uri="{FF2B5EF4-FFF2-40B4-BE49-F238E27FC236}">
                <a16:creationId xmlns:a16="http://schemas.microsoft.com/office/drawing/2014/main" id="{DFAA902D-BDC9-E5AF-D40D-7B8DE616EBE0}"/>
              </a:ext>
            </a:extLst>
          </p:cNvPr>
          <p:cNvCxnSpPr>
            <a:cxnSpLocks/>
          </p:cNvCxnSpPr>
          <p:nvPr userDrawn="1"/>
        </p:nvCxnSpPr>
        <p:spPr>
          <a:xfrm>
            <a:off x="5890260" y="153619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92A4017E-4CAA-8499-38AE-3A3306A7EB26}"/>
              </a:ext>
            </a:extLst>
          </p:cNvPr>
          <p:cNvSpPr>
            <a:spLocks noGrp="1"/>
          </p:cNvSpPr>
          <p:nvPr>
            <p:ph type="body" sz="quarter" idx="12"/>
          </p:nvPr>
        </p:nvSpPr>
        <p:spPr>
          <a:xfrm>
            <a:off x="2834640" y="2057400"/>
            <a:ext cx="6519672" cy="2971800"/>
          </a:xfrm>
          <a:solidFill>
            <a:schemeClr val="accent4"/>
          </a:solidFill>
        </p:spPr>
        <p:txBody>
          <a:bodyPr lIns="576072" tIns="228600" rIns="576072" bIns="228600" anchor="ctr"/>
          <a:lstStyle>
            <a:lvl1pPr marL="0" indent="0" algn="ctr">
              <a:lnSpc>
                <a:spcPts val="2460"/>
              </a:lnSpc>
              <a:buNone/>
              <a:defRPr sz="2000"/>
            </a:lvl1pPr>
          </a:lstStyle>
          <a:p>
            <a:pPr lvl="0"/>
            <a:r>
              <a:rPr lang="en-US"/>
              <a:t>Click to edit Master text styles</a:t>
            </a:r>
          </a:p>
        </p:txBody>
      </p:sp>
      <p:sp>
        <p:nvSpPr>
          <p:cNvPr id="11" name="Picture Placeholder 10">
            <a:extLst>
              <a:ext uri="{FF2B5EF4-FFF2-40B4-BE49-F238E27FC236}">
                <a16:creationId xmlns:a16="http://schemas.microsoft.com/office/drawing/2014/main" id="{E9103CB5-F9EF-D6DA-A5D4-DCCAEBEBE615}"/>
              </a:ext>
            </a:extLst>
          </p:cNvPr>
          <p:cNvSpPr>
            <a:spLocks noGrp="1"/>
          </p:cNvSpPr>
          <p:nvPr>
            <p:ph type="pic" sz="quarter" idx="13"/>
          </p:nvPr>
        </p:nvSpPr>
        <p:spPr>
          <a:xfrm>
            <a:off x="2871216" y="5330952"/>
            <a:ext cx="6519672" cy="1527048"/>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E217F00C-8F19-CB9F-D5BF-9A5F4C77E256}"/>
              </a:ext>
            </a:extLst>
          </p:cNvPr>
          <p:cNvSpPr>
            <a:spLocks noGrp="1"/>
          </p:cNvSpPr>
          <p:nvPr>
            <p:ph type="title"/>
          </p:nvPr>
        </p:nvSpPr>
        <p:spPr>
          <a:xfrm>
            <a:off x="4116324" y="609600"/>
            <a:ext cx="3959352" cy="530352"/>
          </a:xfrm>
        </p:spPr>
        <p:txBody>
          <a:bodyPr/>
          <a:lstStyle>
            <a:lvl1pPr algn="ctr">
              <a:defRPr/>
            </a:lvl1pPr>
          </a:lstStyle>
          <a:p>
            <a:r>
              <a:rPr lang="en-US"/>
              <a:t>Click to edit Master title style</a:t>
            </a:r>
            <a:endParaRPr lang="en-US" dirty="0"/>
          </a:p>
        </p:txBody>
      </p:sp>
    </p:spTree>
    <p:extLst>
      <p:ext uri="{BB962C8B-B14F-4D97-AF65-F5344CB8AC3E}">
        <p14:creationId xmlns:p14="http://schemas.microsoft.com/office/powerpoint/2010/main" val="1466626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losin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8C402F40-958A-D2BF-629C-39B659EC95D4}"/>
              </a:ext>
            </a:extLst>
          </p:cNvPr>
          <p:cNvSpPr>
            <a:spLocks noGrp="1"/>
          </p:cNvSpPr>
          <p:nvPr>
            <p:ph type="pic" sz="quarter" idx="12"/>
          </p:nvPr>
        </p:nvSpPr>
        <p:spPr>
          <a:xfrm>
            <a:off x="0" y="1"/>
            <a:ext cx="12191999" cy="6858000"/>
          </a:xfrm>
          <a:custGeom>
            <a:avLst/>
            <a:gdLst>
              <a:gd name="connsiteX0" fmla="*/ 5890261 w 12191999"/>
              <a:gd name="connsiteY0" fmla="*/ 4496651 h 6858000"/>
              <a:gd name="connsiteX1" fmla="*/ 5890261 w 12191999"/>
              <a:gd name="connsiteY1" fmla="*/ 4584953 h 6858000"/>
              <a:gd name="connsiteX2" fmla="*/ 6299835 w 12191999"/>
              <a:gd name="connsiteY2" fmla="*/ 4584953 h 6858000"/>
              <a:gd name="connsiteX3" fmla="*/ 6299835 w 12191999"/>
              <a:gd name="connsiteY3" fmla="*/ 4496651 h 6858000"/>
              <a:gd name="connsiteX4" fmla="*/ 0 w 12191999"/>
              <a:gd name="connsiteY4" fmla="*/ 0 h 6858000"/>
              <a:gd name="connsiteX5" fmla="*/ 12191999 w 12191999"/>
              <a:gd name="connsiteY5" fmla="*/ 0 h 6858000"/>
              <a:gd name="connsiteX6" fmla="*/ 12191999 w 12191999"/>
              <a:gd name="connsiteY6" fmla="*/ 6858000 h 6858000"/>
              <a:gd name="connsiteX7" fmla="*/ 0 w 12191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5890261" y="4496651"/>
                </a:moveTo>
                <a:lnTo>
                  <a:pt x="5890261" y="4584953"/>
                </a:lnTo>
                <a:lnTo>
                  <a:pt x="6299835" y="4584953"/>
                </a:lnTo>
                <a:lnTo>
                  <a:pt x="6299835" y="4496651"/>
                </a:lnTo>
                <a:close/>
                <a:moveTo>
                  <a:pt x="0" y="0"/>
                </a:moveTo>
                <a:lnTo>
                  <a:pt x="12191999" y="0"/>
                </a:lnTo>
                <a:lnTo>
                  <a:pt x="12191999" y="6858000"/>
                </a:lnTo>
                <a:lnTo>
                  <a:pt x="0" y="6858000"/>
                </a:lnTo>
                <a:close/>
              </a:path>
            </a:pathLst>
          </a:custGeom>
        </p:spPr>
        <p:txBody>
          <a:bodyPr wrap="square">
            <a:noAutofit/>
          </a:bodyPr>
          <a:lstStyle/>
          <a:p>
            <a:r>
              <a:rPr lang="en-US"/>
              <a:t>Click icon to add picture</a:t>
            </a:r>
            <a:endParaRPr lang="en-US" dirty="0"/>
          </a:p>
        </p:txBody>
      </p:sp>
      <p:sp>
        <p:nvSpPr>
          <p:cNvPr id="16" name="Title 15">
            <a:extLst>
              <a:ext uri="{FF2B5EF4-FFF2-40B4-BE49-F238E27FC236}">
                <a16:creationId xmlns:a16="http://schemas.microsoft.com/office/drawing/2014/main" id="{ABAFD431-F46D-3701-6A51-738ADAF3A5E3}"/>
              </a:ext>
            </a:extLst>
          </p:cNvPr>
          <p:cNvSpPr>
            <a:spLocks noGrp="1"/>
          </p:cNvSpPr>
          <p:nvPr>
            <p:ph type="title"/>
          </p:nvPr>
        </p:nvSpPr>
        <p:spPr>
          <a:xfrm>
            <a:off x="1535715" y="1485302"/>
            <a:ext cx="9120570" cy="3887396"/>
          </a:xfrm>
          <a:custGeom>
            <a:avLst/>
            <a:gdLst>
              <a:gd name="connsiteX0" fmla="*/ 4354545 w 9120570"/>
              <a:gd name="connsiteY0" fmla="*/ 3011350 h 3887396"/>
              <a:gd name="connsiteX1" fmla="*/ 4354545 w 9120570"/>
              <a:gd name="connsiteY1" fmla="*/ 3099652 h 3887396"/>
              <a:gd name="connsiteX2" fmla="*/ 4764120 w 9120570"/>
              <a:gd name="connsiteY2" fmla="*/ 3099652 h 3887396"/>
              <a:gd name="connsiteX3" fmla="*/ 4764120 w 9120570"/>
              <a:gd name="connsiteY3" fmla="*/ 3011350 h 3887396"/>
              <a:gd name="connsiteX4" fmla="*/ 0 w 9120570"/>
              <a:gd name="connsiteY4" fmla="*/ 0 h 3887396"/>
              <a:gd name="connsiteX5" fmla="*/ 9120570 w 9120570"/>
              <a:gd name="connsiteY5" fmla="*/ 0 h 3887396"/>
              <a:gd name="connsiteX6" fmla="*/ 9120570 w 9120570"/>
              <a:gd name="connsiteY6" fmla="*/ 3887396 h 3887396"/>
              <a:gd name="connsiteX7" fmla="*/ 0 w 9120570"/>
              <a:gd name="connsiteY7" fmla="*/ 3887396 h 388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0570" h="3887396">
                <a:moveTo>
                  <a:pt x="4354545" y="3011350"/>
                </a:moveTo>
                <a:lnTo>
                  <a:pt x="4354545" y="3099652"/>
                </a:lnTo>
                <a:lnTo>
                  <a:pt x="4764120" y="3099652"/>
                </a:lnTo>
                <a:lnTo>
                  <a:pt x="4764120" y="3011350"/>
                </a:lnTo>
                <a:close/>
                <a:moveTo>
                  <a:pt x="0" y="0"/>
                </a:moveTo>
                <a:lnTo>
                  <a:pt x="9120570" y="0"/>
                </a:lnTo>
                <a:lnTo>
                  <a:pt x="9120570" y="3887396"/>
                </a:lnTo>
                <a:lnTo>
                  <a:pt x="0" y="3887396"/>
                </a:lnTo>
                <a:close/>
              </a:path>
            </a:pathLst>
          </a:custGeom>
          <a:solidFill>
            <a:schemeClr val="accent1">
              <a:lumMod val="20000"/>
              <a:lumOff val="80000"/>
            </a:schemeClr>
          </a:solidFill>
        </p:spPr>
        <p:txBody>
          <a:bodyPr wrap="square" bIns="1097280" anchor="b">
            <a:noAutofit/>
          </a:bodyPr>
          <a:lstStyle>
            <a:lvl1pPr algn="ctr">
              <a:defRPr/>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CAFD788D-D699-2BA7-3637-AA3B48C09084}"/>
              </a:ext>
            </a:extLst>
          </p:cNvPr>
          <p:cNvSpPr>
            <a:spLocks noGrp="1"/>
          </p:cNvSpPr>
          <p:nvPr>
            <p:ph type="pic" sz="quarter" idx="13"/>
          </p:nvPr>
        </p:nvSpPr>
        <p:spPr>
          <a:xfrm>
            <a:off x="4953000" y="612648"/>
            <a:ext cx="2286000" cy="2286000"/>
          </a:xfrm>
          <a:prstGeom prst="ellipse">
            <a:avLst/>
          </a:prstGeom>
        </p:spPr>
        <p:txBody>
          <a:bodyPr anchor="ctr"/>
          <a:lstStyle>
            <a:lvl1pPr marL="0" indent="0" algn="ctr">
              <a:buNone/>
              <a:defRPr sz="1050"/>
            </a:lvl1pPr>
          </a:lstStyle>
          <a:p>
            <a:r>
              <a:rPr lang="en-US"/>
              <a:t>Click icon to add picture</a:t>
            </a:r>
            <a:endParaRPr lang="en-US" dirty="0"/>
          </a:p>
        </p:txBody>
      </p:sp>
      <p:sp>
        <p:nvSpPr>
          <p:cNvPr id="13" name="Text Placeholder 12">
            <a:extLst>
              <a:ext uri="{FF2B5EF4-FFF2-40B4-BE49-F238E27FC236}">
                <a16:creationId xmlns:a16="http://schemas.microsoft.com/office/drawing/2014/main" id="{7808A0C0-A02B-D1C7-6DE5-CA25624AD099}"/>
              </a:ext>
            </a:extLst>
          </p:cNvPr>
          <p:cNvSpPr>
            <a:spLocks noGrp="1"/>
          </p:cNvSpPr>
          <p:nvPr>
            <p:ph type="body" sz="quarter" idx="14"/>
          </p:nvPr>
        </p:nvSpPr>
        <p:spPr>
          <a:xfrm>
            <a:off x="1572768" y="5751576"/>
            <a:ext cx="9116568" cy="722376"/>
          </a:xfrm>
        </p:spPr>
        <p:txBody>
          <a:bodyPr anchor="ctr"/>
          <a:lstStyle>
            <a:lvl1pPr marL="0" indent="0" algn="ctr">
              <a:buNone/>
              <a:defRPr sz="2000" cap="all" baseline="0"/>
            </a:lvl1pPr>
          </a:lstStyle>
          <a:p>
            <a:pPr lvl="0"/>
            <a:r>
              <a:rPr lang="en-US"/>
              <a:t>Click to edit Master text styles</a:t>
            </a:r>
          </a:p>
        </p:txBody>
      </p:sp>
      <p:sp>
        <p:nvSpPr>
          <p:cNvPr id="20" name="Rectangle 19">
            <a:extLst>
              <a:ext uri="{FF2B5EF4-FFF2-40B4-BE49-F238E27FC236}">
                <a16:creationId xmlns:a16="http://schemas.microsoft.com/office/drawing/2014/main" id="{469017C4-5BB0-DF6F-781B-FB81A3A5D977}"/>
              </a:ext>
            </a:extLst>
          </p:cNvPr>
          <p:cNvSpPr/>
          <p:nvPr userDrawn="1"/>
        </p:nvSpPr>
        <p:spPr>
          <a:xfrm>
            <a:off x="5890260" y="449665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19110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p:txBody>
          <a:body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814BC7BE-FECC-8573-D4F0-FA004B4A04F4}"/>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8" name="Footer Placeholder 7">
            <a:extLst>
              <a:ext uri="{FF2B5EF4-FFF2-40B4-BE49-F238E27FC236}">
                <a16:creationId xmlns:a16="http://schemas.microsoft.com/office/drawing/2014/main" id="{A4DB0707-D3A6-4BF0-3225-EC3851AD7387}"/>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47694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81AE946-135C-E4E8-BA60-64AB48B87F80}"/>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7" name="Footer Placeholder 6">
            <a:extLst>
              <a:ext uri="{FF2B5EF4-FFF2-40B4-BE49-F238E27FC236}">
                <a16:creationId xmlns:a16="http://schemas.microsoft.com/office/drawing/2014/main" id="{FFD67329-9F30-BEB7-31E2-FECA7FD59B06}"/>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287510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129844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230684" y="987425"/>
            <a:ext cx="612470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129844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3183587-0236-046F-3B80-4D4EEA7A80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60C67779-9FAD-3FE4-5C67-7E5313C03B45}"/>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129844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230684" y="993775"/>
            <a:ext cx="612470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129844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AD70A4E-ED43-B5A1-F8FE-762E21A30A3E}"/>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A4125545-56D8-5212-AA45-63F7C1DBF101}"/>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with image r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4B2501-78A9-E41B-7C2D-09F09ADDCB5E}"/>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BA0478E-A529-CF4E-CE5C-583ACA20D66C}"/>
              </a:ext>
            </a:extLst>
          </p:cNvPr>
          <p:cNvSpPr/>
          <p:nvPr userDrawn="1"/>
        </p:nvSpPr>
        <p:spPr>
          <a:xfrm>
            <a:off x="4462849" y="685800"/>
            <a:ext cx="7119551" cy="5486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295400" y="1124712"/>
            <a:ext cx="3886200" cy="548640"/>
          </a:xfrm>
        </p:spPr>
        <p:txBody>
          <a:bodyPr/>
          <a:lstStyle>
            <a:lvl1pPr>
              <a:defRPr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295400" y="2816352"/>
            <a:ext cx="3602736" cy="3364992"/>
          </a:xfrm>
        </p:spPr>
        <p:txBody>
          <a:bodyPr/>
          <a:lstStyle>
            <a:lvl1pPr marL="0" indent="0">
              <a:lnSpc>
                <a:spcPct val="150000"/>
              </a:lnSpc>
              <a:buNone/>
              <a:defRPr sz="2000" cap="all" spc="0" baseline="0"/>
            </a:lvl1pPr>
            <a:lvl2pPr marL="228600">
              <a:defRPr spc="0" baseline="0"/>
            </a:lvl2pPr>
            <a:lvl3pPr marL="457200">
              <a:defRPr spc="0" baseline="0"/>
            </a:lvl3pPr>
            <a:lvl4pPr marL="685800">
              <a:defRPr spc="0" baseline="0"/>
            </a:lvl4pPr>
            <a:lvl5pPr marL="1143000">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
        <p:nvSpPr>
          <p:cNvPr id="7" name="Picture Placeholder 6">
            <a:extLst>
              <a:ext uri="{FF2B5EF4-FFF2-40B4-BE49-F238E27FC236}">
                <a16:creationId xmlns:a16="http://schemas.microsoft.com/office/drawing/2014/main" id="{90AD0F96-99DE-C9D9-569E-AE6FC6307EA7}"/>
              </a:ext>
            </a:extLst>
          </p:cNvPr>
          <p:cNvSpPr>
            <a:spLocks noGrp="1"/>
          </p:cNvSpPr>
          <p:nvPr>
            <p:ph type="pic" sz="quarter" idx="13"/>
          </p:nvPr>
        </p:nvSpPr>
        <p:spPr>
          <a:xfrm>
            <a:off x="4946904" y="1188720"/>
            <a:ext cx="6638544" cy="4480560"/>
          </a:xfrm>
          <a:noFill/>
        </p:spPr>
        <p:txBody>
          <a:bodyPr anchor="ctr"/>
          <a:lstStyle>
            <a:lvl1pPr marL="0" indent="0" algn="ctr">
              <a:buNone/>
              <a:defRPr/>
            </a:lvl1pPr>
          </a:lstStyle>
          <a:p>
            <a:r>
              <a:rPr lang="en-US"/>
              <a:t>Click icon to add picture</a:t>
            </a:r>
            <a:endParaRPr lang="en-US" dirty="0"/>
          </a:p>
        </p:txBody>
      </p:sp>
      <p:cxnSp>
        <p:nvCxnSpPr>
          <p:cNvPr id="8" name="Straight Connector 7">
            <a:extLst>
              <a:ext uri="{FF2B5EF4-FFF2-40B4-BE49-F238E27FC236}">
                <a16:creationId xmlns:a16="http://schemas.microsoft.com/office/drawing/2014/main" id="{D792E47F-4E2C-B4B2-51F0-43D9D15C5A60}"/>
              </a:ext>
            </a:extLst>
          </p:cNvPr>
          <p:cNvCxnSpPr>
            <a:cxnSpLocks/>
          </p:cNvCxnSpPr>
          <p:nvPr userDrawn="1"/>
        </p:nvCxnSpPr>
        <p:spPr>
          <a:xfrm>
            <a:off x="1295400"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816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4"/>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BA0478E-A529-CF4E-CE5C-583ACA20D66C}"/>
              </a:ext>
            </a:extLst>
          </p:cNvPr>
          <p:cNvSpPr/>
          <p:nvPr userDrawn="1"/>
        </p:nvSpPr>
        <p:spPr>
          <a:xfrm>
            <a:off x="3578352" y="0"/>
            <a:ext cx="861364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5449824" y="1124712"/>
            <a:ext cx="5760720" cy="548640"/>
          </a:xfrm>
        </p:spPr>
        <p:txBody>
          <a:bodyPr/>
          <a:lstStyle>
            <a:lvl1pPr>
              <a:defRPr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5449824" y="2889504"/>
            <a:ext cx="5760720" cy="3319272"/>
          </a:xfrm>
        </p:spPr>
        <p:txBody>
          <a:bodyPr/>
          <a:lstStyle>
            <a:lvl1pPr marL="0" indent="0">
              <a:lnSpc>
                <a:spcPct val="150000"/>
              </a:lnSpc>
              <a:buNone/>
              <a:defRPr sz="2000" cap="none" spc="0" baseline="0"/>
            </a:lvl1pPr>
            <a:lvl2pPr marL="228600">
              <a:defRPr spc="0" baseline="0"/>
            </a:lvl2pPr>
            <a:lvl3pPr marL="457200">
              <a:defRPr spc="0" baseline="0"/>
            </a:lvl3pPr>
            <a:lvl4pPr marL="685800">
              <a:defRPr spc="0" baseline="0"/>
            </a:lvl4pPr>
            <a:lvl5pPr marL="1143000">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lvl1pPr>
              <a:defRPr>
                <a:solidFill>
                  <a:schemeClr val="bg1"/>
                </a:solidFill>
              </a:defRPr>
            </a:lvl1pPr>
          </a:lstStyle>
          <a:p>
            <a:fld id="{75DF2D63-3FF5-D547-96B9-BE9CCD1ABA58}" type="slidenum">
              <a:rPr lang="en-US" smtClean="0"/>
              <a:pPr/>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lvl1pPr>
              <a:defRPr>
                <a:solidFill>
                  <a:schemeClr val="bg1"/>
                </a:solidFill>
              </a:defRPr>
            </a:lvl1pPr>
          </a:lstStyle>
          <a:p>
            <a:r>
              <a:rPr lang="en-US" dirty="0"/>
              <a:t>presentation title</a:t>
            </a:r>
          </a:p>
        </p:txBody>
      </p:sp>
      <p:sp>
        <p:nvSpPr>
          <p:cNvPr id="7" name="Picture Placeholder 6">
            <a:extLst>
              <a:ext uri="{FF2B5EF4-FFF2-40B4-BE49-F238E27FC236}">
                <a16:creationId xmlns:a16="http://schemas.microsoft.com/office/drawing/2014/main" id="{90AD0F96-99DE-C9D9-569E-AE6FC6307EA7}"/>
              </a:ext>
            </a:extLst>
          </p:cNvPr>
          <p:cNvSpPr>
            <a:spLocks noGrp="1"/>
          </p:cNvSpPr>
          <p:nvPr>
            <p:ph type="pic" sz="quarter" idx="13"/>
          </p:nvPr>
        </p:nvSpPr>
        <p:spPr>
          <a:xfrm>
            <a:off x="1298448" y="1828800"/>
            <a:ext cx="3200400" cy="3200400"/>
          </a:xfrm>
          <a:prstGeom prst="ellipse">
            <a:avLst/>
          </a:prstGeom>
          <a:noFill/>
        </p:spPr>
        <p:txBody>
          <a:bodyPr anchor="ctr"/>
          <a:lstStyle>
            <a:lvl1pPr marL="0" indent="0" algn="ctr">
              <a:buNone/>
              <a:defRPr/>
            </a:lvl1pPr>
          </a:lstStyle>
          <a:p>
            <a:r>
              <a:rPr lang="en-US"/>
              <a:t>Click icon to add picture</a:t>
            </a:r>
            <a:endParaRPr lang="en-US" dirty="0"/>
          </a:p>
        </p:txBody>
      </p:sp>
      <p:cxnSp>
        <p:nvCxnSpPr>
          <p:cNvPr id="11" name="Straight Connector 10">
            <a:extLst>
              <a:ext uri="{FF2B5EF4-FFF2-40B4-BE49-F238E27FC236}">
                <a16:creationId xmlns:a16="http://schemas.microsoft.com/office/drawing/2014/main" id="{F036BAAC-D89F-682D-12A3-1C31F92F0FAF}"/>
              </a:ext>
            </a:extLst>
          </p:cNvPr>
          <p:cNvCxnSpPr>
            <a:cxnSpLocks/>
          </p:cNvCxnSpPr>
          <p:nvPr userDrawn="1"/>
        </p:nvCxnSpPr>
        <p:spPr>
          <a:xfrm>
            <a:off x="649224" y="2667000"/>
            <a:ext cx="0" cy="31242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6F877625-E710-6DF2-3E49-374C6DD8DBC0}"/>
              </a:ext>
            </a:extLst>
          </p:cNvPr>
          <p:cNvCxnSpPr>
            <a:cxnSpLocks/>
          </p:cNvCxnSpPr>
          <p:nvPr userDrawn="1"/>
        </p:nvCxnSpPr>
        <p:spPr>
          <a:xfrm>
            <a:off x="5447344"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iton Header">
    <p:bg>
      <p:bgPr>
        <a:solidFill>
          <a:schemeClr val="accent2"/>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D0AC02C-19A4-4754-CC96-34357DEFF55D}"/>
              </a:ext>
            </a:extLst>
          </p:cNvPr>
          <p:cNvSpPr>
            <a:spLocks noGrp="1"/>
          </p:cNvSpPr>
          <p:nvPr>
            <p:ph type="pic" sz="quarter" idx="10"/>
          </p:nvPr>
        </p:nvSpPr>
        <p:spPr>
          <a:xfrm>
            <a:off x="1527048" y="1481328"/>
            <a:ext cx="9144000" cy="3886200"/>
          </a:xfrm>
          <a:custGeom>
            <a:avLst/>
            <a:gdLst>
              <a:gd name="connsiteX0" fmla="*/ 6521576 w 9144000"/>
              <a:gd name="connsiteY0" fmla="*/ 2811867 h 3886200"/>
              <a:gd name="connsiteX1" fmla="*/ 6521576 w 9144000"/>
              <a:gd name="connsiteY1" fmla="*/ 2900169 h 3886200"/>
              <a:gd name="connsiteX2" fmla="*/ 6931151 w 9144000"/>
              <a:gd name="connsiteY2" fmla="*/ 2900169 h 3886200"/>
              <a:gd name="connsiteX3" fmla="*/ 6931151 w 9144000"/>
              <a:gd name="connsiteY3" fmla="*/ 2811867 h 3886200"/>
              <a:gd name="connsiteX4" fmla="*/ 0 w 9144000"/>
              <a:gd name="connsiteY4" fmla="*/ 0 h 3886200"/>
              <a:gd name="connsiteX5" fmla="*/ 9144000 w 9144000"/>
              <a:gd name="connsiteY5" fmla="*/ 0 h 3886200"/>
              <a:gd name="connsiteX6" fmla="*/ 9144000 w 9144000"/>
              <a:gd name="connsiteY6" fmla="*/ 3886200 h 3886200"/>
              <a:gd name="connsiteX7" fmla="*/ 0 w 9144000"/>
              <a:gd name="connsiteY7" fmla="*/ 3886200 h 388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0" h="3886200">
                <a:moveTo>
                  <a:pt x="6521576" y="2811867"/>
                </a:moveTo>
                <a:lnTo>
                  <a:pt x="6521576" y="2900169"/>
                </a:lnTo>
                <a:lnTo>
                  <a:pt x="6931151" y="2900169"/>
                </a:lnTo>
                <a:lnTo>
                  <a:pt x="6931151" y="2811867"/>
                </a:lnTo>
                <a:close/>
                <a:moveTo>
                  <a:pt x="0" y="0"/>
                </a:moveTo>
                <a:lnTo>
                  <a:pt x="9144000" y="0"/>
                </a:lnTo>
                <a:lnTo>
                  <a:pt x="9144000" y="3886200"/>
                </a:lnTo>
                <a:lnTo>
                  <a:pt x="0" y="38862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2040636" y="3200400"/>
            <a:ext cx="8110728" cy="457200"/>
          </a:xfrm>
        </p:spPr>
        <p:txBody>
          <a:bodyPr anchor="ctr"/>
          <a:lstStyle>
            <a:lvl1pPr algn="ctr">
              <a:defRPr sz="4800"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8046720" y="4745736"/>
            <a:ext cx="1389888" cy="1280160"/>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Rectangle 11">
            <a:extLst>
              <a:ext uri="{FF2B5EF4-FFF2-40B4-BE49-F238E27FC236}">
                <a16:creationId xmlns:a16="http://schemas.microsoft.com/office/drawing/2014/main" id="{42E7004C-CFEF-6E88-A3C1-60FBC7F8CD13}"/>
              </a:ext>
            </a:extLst>
          </p:cNvPr>
          <p:cNvSpPr/>
          <p:nvPr userDrawn="1"/>
        </p:nvSpPr>
        <p:spPr>
          <a:xfrm>
            <a:off x="8048624" y="4293195"/>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003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295399" y="609600"/>
            <a:ext cx="10058400" cy="914400"/>
          </a:xfrm>
        </p:spPr>
        <p:txBody>
          <a:bodyPr/>
          <a:lstStyle>
            <a:lvl1pPr>
              <a:defRPr spc="3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295400" y="1855945"/>
            <a:ext cx="9820656" cy="4352544"/>
          </a:xfrm>
        </p:spPr>
        <p:txBody>
          <a:bodyPr/>
          <a:lstStyle>
            <a:lvl1pPr>
              <a:defRPr spc="0" baseline="0"/>
            </a:lvl1pPr>
            <a:lvl2pPr>
              <a:defRPr spc="0" baseline="0"/>
            </a:lvl2pPr>
            <a:lvl3pPr>
              <a:defRPr spc="0" baseline="0"/>
            </a:lvl3pPr>
            <a:lvl4pPr>
              <a:defRPr spc="0" baseline="0"/>
            </a:lvl4pPr>
            <a:lvl5pPr>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52133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88720" y="609600"/>
            <a:ext cx="9829800" cy="914400"/>
          </a:xfrm>
        </p:spPr>
        <p:txBody>
          <a:bodyPr/>
          <a:lstStyle>
            <a:lvl1pPr algn="ctr">
              <a:defRPr spc="3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88720" y="1746504"/>
            <a:ext cx="9829800" cy="4352544"/>
          </a:xfrm>
        </p:spPr>
        <p:txBody>
          <a:bodyPr/>
          <a:lstStyle>
            <a:lvl1pPr>
              <a:defRPr spc="0" baseline="0"/>
            </a:lvl1pPr>
            <a:lvl2pPr>
              <a:defRPr spc="0" baseline="0"/>
            </a:lvl2pPr>
            <a:lvl3pPr>
              <a:defRPr spc="0" baseline="0"/>
            </a:lvl3pPr>
            <a:lvl4pPr>
              <a:defRPr spc="0" baseline="0"/>
            </a:lvl4pPr>
            <a:lvl5pPr>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64184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
        <p:nvSpPr>
          <p:cNvPr id="5" name="Picture Placeholder 4">
            <a:extLst>
              <a:ext uri="{FF2B5EF4-FFF2-40B4-BE49-F238E27FC236}">
                <a16:creationId xmlns:a16="http://schemas.microsoft.com/office/drawing/2014/main" id="{B7811310-A21F-0BFB-8198-22EDFCF9F45B}"/>
              </a:ext>
            </a:extLst>
          </p:cNvPr>
          <p:cNvSpPr>
            <a:spLocks noGrp="1"/>
          </p:cNvSpPr>
          <p:nvPr>
            <p:ph type="pic" sz="quarter" idx="10"/>
          </p:nvPr>
        </p:nvSpPr>
        <p:spPr>
          <a:xfrm>
            <a:off x="5370576" y="658368"/>
            <a:ext cx="6821424" cy="3346704"/>
          </a:xfrm>
          <a:prstGeom prst="rect">
            <a:avLst/>
          </a:prstGeom>
        </p:spPr>
        <p:txBody>
          <a:bodyPr wrap="square">
            <a:noAutofit/>
          </a:bodyPr>
          <a:lstStyle/>
          <a:p>
            <a:r>
              <a:rPr lang="en-US"/>
              <a:t>Click icon to add picture</a:t>
            </a:r>
            <a:endParaRPr lang="en-US" dirty="0"/>
          </a:p>
        </p:txBody>
      </p:sp>
      <p:cxnSp>
        <p:nvCxnSpPr>
          <p:cNvPr id="7" name="Straight Connector 6">
            <a:extLst>
              <a:ext uri="{FF2B5EF4-FFF2-40B4-BE49-F238E27FC236}">
                <a16:creationId xmlns:a16="http://schemas.microsoft.com/office/drawing/2014/main" id="{A73D2EFC-F14F-5508-06EE-4E5B5C535E16}"/>
              </a:ext>
            </a:extLst>
          </p:cNvPr>
          <p:cNvCxnSpPr>
            <a:cxnSpLocks/>
          </p:cNvCxnSpPr>
          <p:nvPr userDrawn="1"/>
        </p:nvCxnSpPr>
        <p:spPr>
          <a:xfrm>
            <a:off x="1819102" y="554884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28A6ACFB-D620-056D-1C62-903C5FBCEBCF}"/>
              </a:ext>
            </a:extLst>
          </p:cNvPr>
          <p:cNvSpPr>
            <a:spLocks noGrp="1"/>
          </p:cNvSpPr>
          <p:nvPr>
            <p:ph type="subTitle" idx="1"/>
          </p:nvPr>
        </p:nvSpPr>
        <p:spPr>
          <a:xfrm>
            <a:off x="1819656" y="5943600"/>
            <a:ext cx="4809744" cy="256032"/>
          </a:xfrm>
        </p:spPr>
        <p:txBody>
          <a:bodyPr/>
          <a:lstStyle>
            <a:lvl1pPr marL="0" indent="0" algn="l">
              <a:buNone/>
              <a:defRPr sz="2000" cap="all" spc="2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819656" y="2459736"/>
            <a:ext cx="5157216" cy="2670048"/>
          </a:xfrm>
        </p:spPr>
        <p:txBody>
          <a:bodyPr anchor="b"/>
          <a:lstStyle>
            <a:lvl1pPr algn="l">
              <a:lnSpc>
                <a:spcPts val="5200"/>
              </a:lnSpc>
              <a:defRPr sz="3600" spc="0" baseline="0">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4061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021824" cy="539496"/>
          </a:xfrm>
        </p:spPr>
        <p:txBody>
          <a:bodyPr/>
          <a:lstStyle>
            <a:lvl1pPr algn="ctr">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5" name="Picture Placeholder 8">
            <a:extLst>
              <a:ext uri="{FF2B5EF4-FFF2-40B4-BE49-F238E27FC236}">
                <a16:creationId xmlns:a16="http://schemas.microsoft.com/office/drawing/2014/main" id="{6F01F221-54DA-6EF2-D9DE-2B9A7AB60B1C}"/>
              </a:ext>
            </a:extLst>
          </p:cNvPr>
          <p:cNvSpPr>
            <a:spLocks noGrp="1"/>
          </p:cNvSpPr>
          <p:nvPr>
            <p:ph type="pic" sz="quarter" idx="12"/>
          </p:nvPr>
        </p:nvSpPr>
        <p:spPr>
          <a:xfrm>
            <a:off x="1298448"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6" name="Picture Placeholder 8">
            <a:extLst>
              <a:ext uri="{FF2B5EF4-FFF2-40B4-BE49-F238E27FC236}">
                <a16:creationId xmlns:a16="http://schemas.microsoft.com/office/drawing/2014/main" id="{9BEECCD2-A0EF-0622-7377-A2BAE978656E}"/>
              </a:ext>
            </a:extLst>
          </p:cNvPr>
          <p:cNvSpPr>
            <a:spLocks noGrp="1"/>
          </p:cNvSpPr>
          <p:nvPr>
            <p:ph type="pic" sz="quarter" idx="13"/>
          </p:nvPr>
        </p:nvSpPr>
        <p:spPr>
          <a:xfrm>
            <a:off x="3886200"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7" name="Picture Placeholder 8">
            <a:extLst>
              <a:ext uri="{FF2B5EF4-FFF2-40B4-BE49-F238E27FC236}">
                <a16:creationId xmlns:a16="http://schemas.microsoft.com/office/drawing/2014/main" id="{DDD9A982-D940-ADB7-F949-B3898D1984E6}"/>
              </a:ext>
            </a:extLst>
          </p:cNvPr>
          <p:cNvSpPr>
            <a:spLocks noGrp="1"/>
          </p:cNvSpPr>
          <p:nvPr>
            <p:ph type="pic" sz="quarter" idx="14"/>
          </p:nvPr>
        </p:nvSpPr>
        <p:spPr>
          <a:xfrm>
            <a:off x="6473952"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8" name="Picture Placeholder 8">
            <a:extLst>
              <a:ext uri="{FF2B5EF4-FFF2-40B4-BE49-F238E27FC236}">
                <a16:creationId xmlns:a16="http://schemas.microsoft.com/office/drawing/2014/main" id="{492630AD-4FA0-C5D3-DC29-AE0E67CB6CAA}"/>
              </a:ext>
            </a:extLst>
          </p:cNvPr>
          <p:cNvSpPr>
            <a:spLocks noGrp="1"/>
          </p:cNvSpPr>
          <p:nvPr>
            <p:ph type="pic" sz="quarter" idx="15"/>
          </p:nvPr>
        </p:nvSpPr>
        <p:spPr>
          <a:xfrm>
            <a:off x="9034272"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886200"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886200"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6473952"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6473952"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9070848"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9070848"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cxnSp>
        <p:nvCxnSpPr>
          <p:cNvPr id="18" name="Straight Connector 17">
            <a:extLst>
              <a:ext uri="{FF2B5EF4-FFF2-40B4-BE49-F238E27FC236}">
                <a16:creationId xmlns:a16="http://schemas.microsoft.com/office/drawing/2014/main" id="{B6E73E07-0346-2BA8-44BC-6CB3BDEAAA99}"/>
              </a:ext>
            </a:extLst>
          </p:cNvPr>
          <p:cNvCxnSpPr>
            <a:cxnSpLocks/>
          </p:cNvCxnSpPr>
          <p:nvPr userDrawn="1"/>
        </p:nvCxnSpPr>
        <p:spPr>
          <a:xfrm>
            <a:off x="45924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6E62977-27C7-5882-6A33-75257911D09A}"/>
              </a:ext>
            </a:extLst>
          </p:cNvPr>
          <p:cNvCxnSpPr>
            <a:cxnSpLocks/>
          </p:cNvCxnSpPr>
          <p:nvPr userDrawn="1"/>
        </p:nvCxnSpPr>
        <p:spPr>
          <a:xfrm>
            <a:off x="2004720"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705476C-2972-A423-7282-BABA9AAB32E6}"/>
              </a:ext>
            </a:extLst>
          </p:cNvPr>
          <p:cNvCxnSpPr>
            <a:cxnSpLocks/>
          </p:cNvCxnSpPr>
          <p:nvPr userDrawn="1"/>
        </p:nvCxnSpPr>
        <p:spPr>
          <a:xfrm>
            <a:off x="9737699"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E0D781B-3CB4-A523-427F-3D444B28E60E}"/>
              </a:ext>
            </a:extLst>
          </p:cNvPr>
          <p:cNvCxnSpPr>
            <a:cxnSpLocks/>
          </p:cNvCxnSpPr>
          <p:nvPr userDrawn="1"/>
        </p:nvCxnSpPr>
        <p:spPr>
          <a:xfrm>
            <a:off x="71832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804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332720" cy="539496"/>
          </a:xfrm>
        </p:spPr>
        <p:txBody>
          <a:bodyPr/>
          <a:lstStyle>
            <a:lvl1pPr algn="ctr">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5" name="Picture Placeholder 8">
            <a:extLst>
              <a:ext uri="{FF2B5EF4-FFF2-40B4-BE49-F238E27FC236}">
                <a16:creationId xmlns:a16="http://schemas.microsoft.com/office/drawing/2014/main" id="{6F01F221-54DA-6EF2-D9DE-2B9A7AB60B1C}"/>
              </a:ext>
            </a:extLst>
          </p:cNvPr>
          <p:cNvSpPr>
            <a:spLocks noGrp="1"/>
          </p:cNvSpPr>
          <p:nvPr>
            <p:ph type="pic" sz="quarter" idx="12"/>
          </p:nvPr>
        </p:nvSpPr>
        <p:spPr>
          <a:xfrm>
            <a:off x="1636776"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6" name="Picture Placeholder 8">
            <a:extLst>
              <a:ext uri="{FF2B5EF4-FFF2-40B4-BE49-F238E27FC236}">
                <a16:creationId xmlns:a16="http://schemas.microsoft.com/office/drawing/2014/main" id="{9BEECCD2-A0EF-0622-7377-A2BAE978656E}"/>
              </a:ext>
            </a:extLst>
          </p:cNvPr>
          <p:cNvSpPr>
            <a:spLocks noGrp="1"/>
          </p:cNvSpPr>
          <p:nvPr>
            <p:ph type="pic" sz="quarter" idx="13"/>
          </p:nvPr>
        </p:nvSpPr>
        <p:spPr>
          <a:xfrm>
            <a:off x="4224528"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7" name="Picture Placeholder 8">
            <a:extLst>
              <a:ext uri="{FF2B5EF4-FFF2-40B4-BE49-F238E27FC236}">
                <a16:creationId xmlns:a16="http://schemas.microsoft.com/office/drawing/2014/main" id="{DDD9A982-D940-ADB7-F949-B3898D1984E6}"/>
              </a:ext>
            </a:extLst>
          </p:cNvPr>
          <p:cNvSpPr>
            <a:spLocks noGrp="1"/>
          </p:cNvSpPr>
          <p:nvPr>
            <p:ph type="pic" sz="quarter" idx="14"/>
          </p:nvPr>
        </p:nvSpPr>
        <p:spPr>
          <a:xfrm>
            <a:off x="6848856"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8" name="Picture Placeholder 8">
            <a:extLst>
              <a:ext uri="{FF2B5EF4-FFF2-40B4-BE49-F238E27FC236}">
                <a16:creationId xmlns:a16="http://schemas.microsoft.com/office/drawing/2014/main" id="{492630AD-4FA0-C5D3-DC29-AE0E67CB6CAA}"/>
              </a:ext>
            </a:extLst>
          </p:cNvPr>
          <p:cNvSpPr>
            <a:spLocks noGrp="1"/>
          </p:cNvSpPr>
          <p:nvPr>
            <p:ph type="pic" sz="quarter" idx="15"/>
          </p:nvPr>
        </p:nvSpPr>
        <p:spPr>
          <a:xfrm>
            <a:off x="9381744"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886200"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886200"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6510528"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6510528"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9034272"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9034272"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cxnSp>
        <p:nvCxnSpPr>
          <p:cNvPr id="17" name="Straight Connector 16">
            <a:extLst>
              <a:ext uri="{FF2B5EF4-FFF2-40B4-BE49-F238E27FC236}">
                <a16:creationId xmlns:a16="http://schemas.microsoft.com/office/drawing/2014/main" id="{BF42A71B-2F05-7F67-85C0-0C5AA947983D}"/>
              </a:ext>
            </a:extLst>
          </p:cNvPr>
          <p:cNvCxnSpPr>
            <a:cxnSpLocks/>
          </p:cNvCxnSpPr>
          <p:nvPr userDrawn="1"/>
        </p:nvCxnSpPr>
        <p:spPr>
          <a:xfrm>
            <a:off x="4684061"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C25395-CA95-6040-8ED6-C7D8A2E16C49}"/>
              </a:ext>
            </a:extLst>
          </p:cNvPr>
          <p:cNvCxnSpPr>
            <a:cxnSpLocks/>
          </p:cNvCxnSpPr>
          <p:nvPr userDrawn="1"/>
        </p:nvCxnSpPr>
        <p:spPr>
          <a:xfrm>
            <a:off x="2096160"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2F589B-649A-57C2-1D3E-79FDFF84BADB}"/>
              </a:ext>
            </a:extLst>
          </p:cNvPr>
          <p:cNvCxnSpPr>
            <a:cxnSpLocks/>
          </p:cNvCxnSpPr>
          <p:nvPr userDrawn="1"/>
        </p:nvCxnSpPr>
        <p:spPr>
          <a:xfrm>
            <a:off x="983798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1F3728F-0FBF-5AD2-357E-FFCFFBF7687E}"/>
              </a:ext>
            </a:extLst>
          </p:cNvPr>
          <p:cNvCxnSpPr>
            <a:cxnSpLocks/>
          </p:cNvCxnSpPr>
          <p:nvPr userDrawn="1"/>
        </p:nvCxnSpPr>
        <p:spPr>
          <a:xfrm>
            <a:off x="730623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Picture Placeholder 8">
            <a:extLst>
              <a:ext uri="{FF2B5EF4-FFF2-40B4-BE49-F238E27FC236}">
                <a16:creationId xmlns:a16="http://schemas.microsoft.com/office/drawing/2014/main" id="{09A756E1-5275-58A9-7B09-95BEA4F4FACA}"/>
              </a:ext>
            </a:extLst>
          </p:cNvPr>
          <p:cNvSpPr>
            <a:spLocks noGrp="1"/>
          </p:cNvSpPr>
          <p:nvPr>
            <p:ph type="pic" sz="quarter" idx="24"/>
          </p:nvPr>
        </p:nvSpPr>
        <p:spPr>
          <a:xfrm>
            <a:off x="1636776"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2" name="Picture Placeholder 8">
            <a:extLst>
              <a:ext uri="{FF2B5EF4-FFF2-40B4-BE49-F238E27FC236}">
                <a16:creationId xmlns:a16="http://schemas.microsoft.com/office/drawing/2014/main" id="{A4DA2F88-85BF-29B8-6321-AF19B25A6261}"/>
              </a:ext>
            </a:extLst>
          </p:cNvPr>
          <p:cNvSpPr>
            <a:spLocks noGrp="1"/>
          </p:cNvSpPr>
          <p:nvPr>
            <p:ph type="pic" sz="quarter" idx="25"/>
          </p:nvPr>
        </p:nvSpPr>
        <p:spPr>
          <a:xfrm>
            <a:off x="4224528"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3" name="Picture Placeholder 8">
            <a:extLst>
              <a:ext uri="{FF2B5EF4-FFF2-40B4-BE49-F238E27FC236}">
                <a16:creationId xmlns:a16="http://schemas.microsoft.com/office/drawing/2014/main" id="{4636CEF4-05E9-F5BB-BD6F-6B081DBDCA9D}"/>
              </a:ext>
            </a:extLst>
          </p:cNvPr>
          <p:cNvSpPr>
            <a:spLocks noGrp="1"/>
          </p:cNvSpPr>
          <p:nvPr>
            <p:ph type="pic" sz="quarter" idx="26"/>
          </p:nvPr>
        </p:nvSpPr>
        <p:spPr>
          <a:xfrm>
            <a:off x="6848856"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4" name="Picture Placeholder 8">
            <a:extLst>
              <a:ext uri="{FF2B5EF4-FFF2-40B4-BE49-F238E27FC236}">
                <a16:creationId xmlns:a16="http://schemas.microsoft.com/office/drawing/2014/main" id="{67B57C06-A1D0-7C74-6A14-2BFF0B1FC172}"/>
              </a:ext>
            </a:extLst>
          </p:cNvPr>
          <p:cNvSpPr>
            <a:spLocks noGrp="1"/>
          </p:cNvSpPr>
          <p:nvPr>
            <p:ph type="pic" sz="quarter" idx="27"/>
          </p:nvPr>
        </p:nvSpPr>
        <p:spPr>
          <a:xfrm>
            <a:off x="9381744"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1298448"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1298448"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27" name="Text Placeholder 13">
            <a:extLst>
              <a:ext uri="{FF2B5EF4-FFF2-40B4-BE49-F238E27FC236}">
                <a16:creationId xmlns:a16="http://schemas.microsoft.com/office/drawing/2014/main" id="{697C28E5-6260-6DA9-B4F0-665506F52586}"/>
              </a:ext>
            </a:extLst>
          </p:cNvPr>
          <p:cNvSpPr>
            <a:spLocks noGrp="1"/>
          </p:cNvSpPr>
          <p:nvPr>
            <p:ph type="body" sz="quarter" idx="30"/>
          </p:nvPr>
        </p:nvSpPr>
        <p:spPr>
          <a:xfrm>
            <a:off x="3886200"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8" name="Text Placeholder 13">
            <a:extLst>
              <a:ext uri="{FF2B5EF4-FFF2-40B4-BE49-F238E27FC236}">
                <a16:creationId xmlns:a16="http://schemas.microsoft.com/office/drawing/2014/main" id="{A594A25E-7F2D-4188-16B7-C34485FDD2F8}"/>
              </a:ext>
            </a:extLst>
          </p:cNvPr>
          <p:cNvSpPr>
            <a:spLocks noGrp="1"/>
          </p:cNvSpPr>
          <p:nvPr>
            <p:ph type="body" sz="quarter" idx="31"/>
          </p:nvPr>
        </p:nvSpPr>
        <p:spPr>
          <a:xfrm>
            <a:off x="3886200"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29" name="Text Placeholder 13">
            <a:extLst>
              <a:ext uri="{FF2B5EF4-FFF2-40B4-BE49-F238E27FC236}">
                <a16:creationId xmlns:a16="http://schemas.microsoft.com/office/drawing/2014/main" id="{584B38BF-6197-486D-7134-F86E1754AF78}"/>
              </a:ext>
            </a:extLst>
          </p:cNvPr>
          <p:cNvSpPr>
            <a:spLocks noGrp="1"/>
          </p:cNvSpPr>
          <p:nvPr>
            <p:ph type="body" sz="quarter" idx="32"/>
          </p:nvPr>
        </p:nvSpPr>
        <p:spPr>
          <a:xfrm>
            <a:off x="6510528"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30" name="Text Placeholder 13">
            <a:extLst>
              <a:ext uri="{FF2B5EF4-FFF2-40B4-BE49-F238E27FC236}">
                <a16:creationId xmlns:a16="http://schemas.microsoft.com/office/drawing/2014/main" id="{D788F8D9-8CDB-C458-9AAD-0426AB467D2A}"/>
              </a:ext>
            </a:extLst>
          </p:cNvPr>
          <p:cNvSpPr>
            <a:spLocks noGrp="1"/>
          </p:cNvSpPr>
          <p:nvPr>
            <p:ph type="body" sz="quarter" idx="33"/>
          </p:nvPr>
        </p:nvSpPr>
        <p:spPr>
          <a:xfrm>
            <a:off x="6510528"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31" name="Text Placeholder 13">
            <a:extLst>
              <a:ext uri="{FF2B5EF4-FFF2-40B4-BE49-F238E27FC236}">
                <a16:creationId xmlns:a16="http://schemas.microsoft.com/office/drawing/2014/main" id="{78447882-2C86-B3A7-9450-29A0778E1B08}"/>
              </a:ext>
            </a:extLst>
          </p:cNvPr>
          <p:cNvSpPr>
            <a:spLocks noGrp="1"/>
          </p:cNvSpPr>
          <p:nvPr>
            <p:ph type="body" sz="quarter" idx="34"/>
          </p:nvPr>
        </p:nvSpPr>
        <p:spPr>
          <a:xfrm>
            <a:off x="9034272"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32" name="Text Placeholder 13">
            <a:extLst>
              <a:ext uri="{FF2B5EF4-FFF2-40B4-BE49-F238E27FC236}">
                <a16:creationId xmlns:a16="http://schemas.microsoft.com/office/drawing/2014/main" id="{E321AAE1-532A-23F0-9108-055D0D7BDFBA}"/>
              </a:ext>
            </a:extLst>
          </p:cNvPr>
          <p:cNvSpPr>
            <a:spLocks noGrp="1"/>
          </p:cNvSpPr>
          <p:nvPr>
            <p:ph type="body" sz="quarter" idx="35"/>
          </p:nvPr>
        </p:nvSpPr>
        <p:spPr>
          <a:xfrm>
            <a:off x="9034272"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cxnSp>
        <p:nvCxnSpPr>
          <p:cNvPr id="33" name="Straight Connector 32">
            <a:extLst>
              <a:ext uri="{FF2B5EF4-FFF2-40B4-BE49-F238E27FC236}">
                <a16:creationId xmlns:a16="http://schemas.microsoft.com/office/drawing/2014/main" id="{11BC4478-FBEA-422F-73BA-0A422F15D7EA}"/>
              </a:ext>
            </a:extLst>
          </p:cNvPr>
          <p:cNvCxnSpPr>
            <a:cxnSpLocks/>
          </p:cNvCxnSpPr>
          <p:nvPr userDrawn="1"/>
        </p:nvCxnSpPr>
        <p:spPr>
          <a:xfrm>
            <a:off x="4684061"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A9AA302-5107-FDE7-557C-3305A9A7DEC2}"/>
              </a:ext>
            </a:extLst>
          </p:cNvPr>
          <p:cNvCxnSpPr>
            <a:cxnSpLocks/>
          </p:cNvCxnSpPr>
          <p:nvPr userDrawn="1"/>
        </p:nvCxnSpPr>
        <p:spPr>
          <a:xfrm>
            <a:off x="2096160"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9C9F7A3-B120-C59A-E379-173F84B7D153}"/>
              </a:ext>
            </a:extLst>
          </p:cNvPr>
          <p:cNvCxnSpPr>
            <a:cxnSpLocks/>
          </p:cNvCxnSpPr>
          <p:nvPr userDrawn="1"/>
        </p:nvCxnSpPr>
        <p:spPr>
          <a:xfrm>
            <a:off x="983798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073A4E7-9D16-A6C0-E297-A36B10A2FABB}"/>
              </a:ext>
            </a:extLst>
          </p:cNvPr>
          <p:cNvCxnSpPr>
            <a:cxnSpLocks/>
          </p:cNvCxnSpPr>
          <p:nvPr userDrawn="1"/>
        </p:nvCxnSpPr>
        <p:spPr>
          <a:xfrm>
            <a:off x="730623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1777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1295400" y="609600"/>
            <a:ext cx="9821955" cy="1256118"/>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1295400" y="1855945"/>
            <a:ext cx="9821955"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Slide Number Placeholder 20">
            <a:extLst>
              <a:ext uri="{FF2B5EF4-FFF2-40B4-BE49-F238E27FC236}">
                <a16:creationId xmlns:a16="http://schemas.microsoft.com/office/drawing/2014/main" id="{78A08F60-CEF1-832D-D403-282EA76CBEF2}"/>
              </a:ext>
            </a:extLst>
          </p:cNvPr>
          <p:cNvSpPr>
            <a:spLocks noGrp="1"/>
          </p:cNvSpPr>
          <p:nvPr>
            <p:ph type="sldNum" sz="quarter" idx="4"/>
          </p:nvPr>
        </p:nvSpPr>
        <p:spPr>
          <a:xfrm>
            <a:off x="420624" y="6019801"/>
            <a:ext cx="457200" cy="184150"/>
          </a:xfrm>
          <a:prstGeom prst="rect">
            <a:avLst/>
          </a:prstGeom>
        </p:spPr>
        <p:txBody>
          <a:bodyPr vert="horz" lIns="0" tIns="0" rIns="0" bIns="0" rtlCol="0" anchor="ctr"/>
          <a:lstStyle>
            <a:lvl1pPr algn="ctr">
              <a:defRPr sz="1200" cap="all" spc="200" baseline="0">
                <a:solidFill>
                  <a:schemeClr val="accent1"/>
                </a:solidFill>
                <a:latin typeface="Posterama" panose="020B0504020200020000" pitchFamily="34" charset="0"/>
              </a:defRPr>
            </a:lvl1pPr>
          </a:lstStyle>
          <a:p>
            <a:fld id="{75DF2D63-3FF5-D547-96B9-BE9CCD1ABA58}" type="slidenum">
              <a:rPr lang="en-US" smtClean="0"/>
              <a:pPr/>
              <a:t>‹#›</a:t>
            </a:fld>
            <a:endParaRPr lang="en-US" dirty="0"/>
          </a:p>
        </p:txBody>
      </p:sp>
      <p:sp>
        <p:nvSpPr>
          <p:cNvPr id="25" name="Footer Placeholder 24">
            <a:extLst>
              <a:ext uri="{FF2B5EF4-FFF2-40B4-BE49-F238E27FC236}">
                <a16:creationId xmlns:a16="http://schemas.microsoft.com/office/drawing/2014/main" id="{010F9766-B67A-A34E-2927-9A2D6360F77A}"/>
              </a:ext>
            </a:extLst>
          </p:cNvPr>
          <p:cNvSpPr>
            <a:spLocks noGrp="1"/>
          </p:cNvSpPr>
          <p:nvPr>
            <p:ph type="ftr" sz="quarter" idx="3"/>
          </p:nvPr>
        </p:nvSpPr>
        <p:spPr>
          <a:xfrm rot="16200000">
            <a:off x="-242952" y="1451496"/>
            <a:ext cx="1784352" cy="189457"/>
          </a:xfrm>
          <a:prstGeom prst="rect">
            <a:avLst/>
          </a:prstGeom>
        </p:spPr>
        <p:txBody>
          <a:bodyPr vert="horz" lIns="0" tIns="0" rIns="0" bIns="0" rtlCol="0" anchor="ctr"/>
          <a:lstStyle>
            <a:lvl1pPr algn="l">
              <a:defRPr sz="1200" cap="all" spc="100" baseline="0">
                <a:solidFill>
                  <a:schemeClr val="accent1"/>
                </a:solidFill>
                <a:latin typeface="Posterama" panose="020B0504020200020000" pitchFamily="34" charset="0"/>
              </a:defRPr>
            </a:lvl1pPr>
          </a:lstStyle>
          <a:p>
            <a:r>
              <a:rPr lang="en-US" dirty="0"/>
              <a:t>presentation title</a:t>
            </a:r>
          </a:p>
        </p:txBody>
      </p:sp>
      <p:cxnSp>
        <p:nvCxnSpPr>
          <p:cNvPr id="4" name="Straight Connector 3">
            <a:extLst>
              <a:ext uri="{FF2B5EF4-FFF2-40B4-BE49-F238E27FC236}">
                <a16:creationId xmlns:a16="http://schemas.microsoft.com/office/drawing/2014/main" id="{C0A131BE-DFE5-28BE-2AF8-50ADF9AFDB94}"/>
              </a:ext>
            </a:extLst>
          </p:cNvPr>
          <p:cNvCxnSpPr>
            <a:cxnSpLocks/>
          </p:cNvCxnSpPr>
          <p:nvPr/>
        </p:nvCxnSpPr>
        <p:spPr>
          <a:xfrm>
            <a:off x="649224" y="2667000"/>
            <a:ext cx="0" cy="31242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53" r:id="rId12"/>
    <p:sldLayoutId id="2147483671" r:id="rId13"/>
    <p:sldLayoutId id="2147483672" r:id="rId14"/>
    <p:sldLayoutId id="2147483673" r:id="rId15"/>
    <p:sldLayoutId id="2147483654" r:id="rId16"/>
    <p:sldLayoutId id="2147483655"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Posterama" panose="020B0504020200020000"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0" i="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396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petri dish with some transparent capsules">
            <a:extLst>
              <a:ext uri="{FF2B5EF4-FFF2-40B4-BE49-F238E27FC236}">
                <a16:creationId xmlns:a16="http://schemas.microsoft.com/office/drawing/2014/main" id="{F8B829FC-0ACD-46C3-5D7E-74FB2C721D7D}"/>
              </a:ext>
            </a:extLst>
          </p:cNvPr>
          <p:cNvPicPr>
            <a:picLocks noGrp="1" noChangeAspect="1"/>
          </p:cNvPicPr>
          <p:nvPr>
            <p:ph type="pic" sz="quarter" idx="10"/>
          </p:nvPr>
        </p:nvPicPr>
        <p:blipFill>
          <a:blip r:embed="rId2">
            <a:alphaModFix amt="65000"/>
            <a:extLst>
              <a:ext uri="{28A0092B-C50C-407E-A947-70E740481C1C}">
                <a14:useLocalDpi xmlns:a14="http://schemas.microsoft.com/office/drawing/2010/main" val="0"/>
              </a:ext>
            </a:extLst>
          </a:blip>
          <a:srcRect/>
          <a:stretch>
            <a:fillRect/>
          </a:stretch>
        </p:blipFill>
        <p:spPr/>
      </p:pic>
      <p:sp>
        <p:nvSpPr>
          <p:cNvPr id="4" name="Title 3">
            <a:extLst>
              <a:ext uri="{FF2B5EF4-FFF2-40B4-BE49-F238E27FC236}">
                <a16:creationId xmlns:a16="http://schemas.microsoft.com/office/drawing/2014/main" id="{305E10E9-9AB7-0642-D4C4-DDFDAB7B5B2C}"/>
              </a:ext>
            </a:extLst>
          </p:cNvPr>
          <p:cNvSpPr>
            <a:spLocks noGrp="1"/>
          </p:cNvSpPr>
          <p:nvPr>
            <p:ph type="title"/>
          </p:nvPr>
        </p:nvSpPr>
        <p:spPr/>
        <p:txBody>
          <a:bodyPr/>
          <a:lstStyle/>
          <a:p>
            <a:r>
              <a:rPr lang="ar-SA" sz="8300" dirty="0">
                <a:solidFill>
                  <a:schemeClr val="tx2">
                    <a:lumMod val="60000"/>
                    <a:lumOff val="40000"/>
                  </a:schemeClr>
                </a:solidFill>
                <a:latin typeface="Baskerville" panose="02020502070401020303" pitchFamily="18" charset="0"/>
                <a:ea typeface="Baskerville" panose="02020502070401020303" pitchFamily="18" charset="0"/>
              </a:rPr>
              <a:t>لا مزيد من الأعذار ، اذهب لخسارة الدهون</a:t>
            </a:r>
            <a:endParaRPr lang="en-US" sz="8300" dirty="0">
              <a:solidFill>
                <a:schemeClr val="tx2">
                  <a:lumMod val="60000"/>
                  <a:lumOff val="40000"/>
                </a:schemeClr>
              </a:solidFill>
              <a:latin typeface="Baskerville" panose="02020502070401020303" pitchFamily="18" charset="0"/>
              <a:ea typeface="Baskerville" panose="02020502070401020303" pitchFamily="18" charset="0"/>
            </a:endParaRPr>
          </a:p>
        </p:txBody>
      </p:sp>
      <p:sp>
        <p:nvSpPr>
          <p:cNvPr id="2" name="Subtitle 1">
            <a:extLst>
              <a:ext uri="{FF2B5EF4-FFF2-40B4-BE49-F238E27FC236}">
                <a16:creationId xmlns:a16="http://schemas.microsoft.com/office/drawing/2014/main" id="{A1307D8B-2864-21B6-1CE1-B605F29281C5}"/>
              </a:ext>
            </a:extLst>
          </p:cNvPr>
          <p:cNvSpPr>
            <a:spLocks noGrp="1"/>
          </p:cNvSpPr>
          <p:nvPr>
            <p:ph type="subTitle" idx="1"/>
          </p:nvPr>
        </p:nvSpPr>
        <p:spPr>
          <a:xfrm>
            <a:off x="1524000" y="5788152"/>
            <a:ext cx="9144000" cy="1862030"/>
          </a:xfrm>
        </p:spPr>
        <p:txBody>
          <a:bodyPr/>
          <a:lstStyle/>
          <a:p>
            <a:r>
              <a:rPr lang="en-US" dirty="0"/>
              <a:t>Juan Abdullah – Tania Samara </a:t>
            </a:r>
          </a:p>
          <a:p>
            <a:r>
              <a:rPr lang="en-US" dirty="0"/>
              <a:t>8-A</a:t>
            </a:r>
          </a:p>
        </p:txBody>
      </p:sp>
    </p:spTree>
    <p:extLst>
      <p:ext uri="{BB962C8B-B14F-4D97-AF65-F5344CB8AC3E}">
        <p14:creationId xmlns:p14="http://schemas.microsoft.com/office/powerpoint/2010/main" val="85521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8EF980-449E-0A69-7527-A5A46BF0ECF3}"/>
              </a:ext>
            </a:extLst>
          </p:cNvPr>
          <p:cNvSpPr>
            <a:spLocks noGrp="1"/>
          </p:cNvSpPr>
          <p:nvPr>
            <p:ph idx="1"/>
          </p:nvPr>
        </p:nvSpPr>
        <p:spPr>
          <a:xfrm>
            <a:off x="5243699" y="2641369"/>
            <a:ext cx="6480586" cy="2728564"/>
          </a:xfrm>
        </p:spPr>
        <p:txBody>
          <a:bodyPr/>
          <a:lstStyle/>
          <a:p>
            <a:pPr algn="r"/>
            <a:r>
              <a:rPr lang="ar-SA" b="0" i="0" u="none" strike="noStrike" dirty="0">
                <a:solidFill>
                  <a:srgbClr val="2C2F34"/>
                </a:solidFill>
                <a:effectLst/>
                <a:latin typeface="Arabic Transparent"/>
              </a:rPr>
              <a:t>قال رئيس جمعية جراحة السمنة في نقابة الأطباء الدكتور سامي سالم إن مضاعفات عمليات السمنة اقل بكثير مما هو موجود في دول عربية والعالم.</a:t>
            </a:r>
            <a:br>
              <a:rPr lang="ar-SA" dirty="0"/>
            </a:br>
            <a:r>
              <a:rPr lang="ar-SA" b="0" i="0" u="none" strike="noStrike" dirty="0">
                <a:solidFill>
                  <a:srgbClr val="2C2F34"/>
                </a:solidFill>
                <a:effectLst/>
                <a:latin typeface="Arabic Transparent"/>
              </a:rPr>
              <a:t>ودعا في تصريح صحفي إلى عدم إسقاط المضاعفات التي تجري لعمليات السمنة في دول مجاورة على القطاع الطبي الاردني، والحفاظ على النجاحات التي حققها في كثير من الاختصاصات ومن بينها جراحة السمنة.</a:t>
            </a:r>
            <a:endParaRPr lang="en-SA" dirty="0"/>
          </a:p>
        </p:txBody>
      </p:sp>
      <p:sp>
        <p:nvSpPr>
          <p:cNvPr id="4" name="Slide Number Placeholder 3">
            <a:extLst>
              <a:ext uri="{FF2B5EF4-FFF2-40B4-BE49-F238E27FC236}">
                <a16:creationId xmlns:a16="http://schemas.microsoft.com/office/drawing/2014/main" id="{562CCE8A-982F-5825-D164-812562201A80}"/>
              </a:ext>
            </a:extLst>
          </p:cNvPr>
          <p:cNvSpPr>
            <a:spLocks noGrp="1"/>
          </p:cNvSpPr>
          <p:nvPr>
            <p:ph type="sldNum" sz="quarter" idx="11"/>
          </p:nvPr>
        </p:nvSpPr>
        <p:spPr/>
        <p:txBody>
          <a:bodyPr/>
          <a:lstStyle/>
          <a:p>
            <a:fld id="{75DF2D63-3FF5-D547-96B9-BE9CCD1ABA58}" type="slidenum">
              <a:rPr lang="en-US" smtClean="0"/>
              <a:t>2</a:t>
            </a:fld>
            <a:endParaRPr lang="en-US" dirty="0"/>
          </a:p>
        </p:txBody>
      </p:sp>
      <p:pic>
        <p:nvPicPr>
          <p:cNvPr id="8" name="Picture 8">
            <a:extLst>
              <a:ext uri="{FF2B5EF4-FFF2-40B4-BE49-F238E27FC236}">
                <a16:creationId xmlns:a16="http://schemas.microsoft.com/office/drawing/2014/main" id="{4DC6775A-2F1D-113D-1256-B064395EB277}"/>
              </a:ext>
            </a:extLst>
          </p:cNvPr>
          <p:cNvPicPr>
            <a:picLocks noGrp="1" noChangeAspect="1"/>
          </p:cNvPicPr>
          <p:nvPr>
            <p:ph type="pic" sz="quarter" idx="13"/>
          </p:nvPr>
        </p:nvPicPr>
        <p:blipFill rotWithShape="1">
          <a:blip r:embed="rId2"/>
          <a:srcRect t="14726" b="14726"/>
          <a:stretch/>
        </p:blipFill>
        <p:spPr/>
      </p:pic>
    </p:spTree>
    <p:extLst>
      <p:ext uri="{BB962C8B-B14F-4D97-AF65-F5344CB8AC3E}">
        <p14:creationId xmlns:p14="http://schemas.microsoft.com/office/powerpoint/2010/main" val="414999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FD8CE6-7607-2B79-6181-76543EDE671E}"/>
              </a:ext>
            </a:extLst>
          </p:cNvPr>
          <p:cNvSpPr>
            <a:spLocks noGrp="1"/>
          </p:cNvSpPr>
          <p:nvPr>
            <p:ph idx="1"/>
          </p:nvPr>
        </p:nvSpPr>
        <p:spPr>
          <a:xfrm>
            <a:off x="4417122" y="1746449"/>
            <a:ext cx="7354254" cy="4770819"/>
          </a:xfrm>
        </p:spPr>
        <p:txBody>
          <a:bodyPr/>
          <a:lstStyle/>
          <a:p>
            <a:pPr algn="r"/>
            <a:r>
              <a:rPr lang="ar-SA" b="0" i="0" u="none" strike="noStrike" dirty="0">
                <a:solidFill>
                  <a:srgbClr val="2C2F34"/>
                </a:solidFill>
                <a:effectLst/>
                <a:latin typeface="Arabic Transparent"/>
              </a:rPr>
              <a:t>واضاف أن عمليات السمنة في المملكة اخذت حيزا كبيرا من الجراحات العامة، وحققت نتائج متميز مقارنة بالنتائج العالمية على يد الاطباء الأردنيين الذين وصلوا إلى مستويات عالمية.</a:t>
            </a:r>
            <a:br>
              <a:rPr lang="ar-SA" dirty="0"/>
            </a:br>
            <a:r>
              <a:rPr lang="ar-SA" b="0" i="0" u="none" strike="noStrike" dirty="0">
                <a:solidFill>
                  <a:srgbClr val="2C2F34"/>
                </a:solidFill>
                <a:effectLst/>
                <a:latin typeface="Arabic Transparent"/>
              </a:rPr>
              <a:t>واشار إلى أن التطورات التي طرأت على جراحة السمنة خفضت من مضاعفات عملياتها بشكل كبير وأصبحت شبيهة بجراحة المرارة.</a:t>
            </a:r>
            <a:br>
              <a:rPr lang="ar-SA" dirty="0"/>
            </a:br>
            <a:r>
              <a:rPr lang="ar-SA" b="0" i="0" u="none" strike="noStrike" dirty="0">
                <a:solidFill>
                  <a:srgbClr val="2C2F34"/>
                </a:solidFill>
                <a:effectLst/>
                <a:latin typeface="Arabic Transparent"/>
              </a:rPr>
              <a:t>وبين مخاطر المضاعفات الناتجة عن السمنة لوحدها والأمراض التي تصاحبها اكبر بكثير من مضاعفات عمليات السمنة، وأن عمليات السمنة تجرى للحد من مخاطر الأمراض الناتجة عن السمنة مثل أمراض القلب والضغط والسكري.</a:t>
            </a:r>
            <a:br>
              <a:rPr lang="ar-SA" dirty="0"/>
            </a:br>
            <a:r>
              <a:rPr lang="ar-SA" b="0" i="0" u="none" strike="noStrike" dirty="0">
                <a:solidFill>
                  <a:srgbClr val="2C2F34"/>
                </a:solidFill>
                <a:effectLst/>
                <a:latin typeface="Arabic Transparent"/>
              </a:rPr>
              <a:t>ولفت سالم إلى دراسة طبية أجريت على اكثر من مئة شخص يعانون من السمنة ولم تجرى لهم عمليات سمنة، وتمت مقارنتهم مع أشخاص أجريت لهم عمليات سمنة، وأثبتت الدراسة أن المضاعفات التي تعرض لها المئة مريض اكبر بكثير من المضاعفات التي قد تصيب من أجروا تلك العمليات.</a:t>
            </a:r>
            <a:endParaRPr lang="en-SA" dirty="0"/>
          </a:p>
        </p:txBody>
      </p:sp>
      <p:sp>
        <p:nvSpPr>
          <p:cNvPr id="4" name="Slide Number Placeholder 3">
            <a:extLst>
              <a:ext uri="{FF2B5EF4-FFF2-40B4-BE49-F238E27FC236}">
                <a16:creationId xmlns:a16="http://schemas.microsoft.com/office/drawing/2014/main" id="{26B91868-7E0C-1FF4-2B88-7E90AFC88C59}"/>
              </a:ext>
            </a:extLst>
          </p:cNvPr>
          <p:cNvSpPr>
            <a:spLocks noGrp="1"/>
          </p:cNvSpPr>
          <p:nvPr>
            <p:ph type="sldNum" sz="quarter" idx="11"/>
          </p:nvPr>
        </p:nvSpPr>
        <p:spPr/>
        <p:txBody>
          <a:bodyPr/>
          <a:lstStyle/>
          <a:p>
            <a:fld id="{75DF2D63-3FF5-D547-96B9-BE9CCD1ABA58}" type="slidenum">
              <a:rPr lang="en-US" smtClean="0"/>
              <a:pPr/>
              <a:t>3</a:t>
            </a:fld>
            <a:endParaRPr lang="en-US" dirty="0"/>
          </a:p>
        </p:txBody>
      </p:sp>
    </p:spTree>
    <p:extLst>
      <p:ext uri="{BB962C8B-B14F-4D97-AF65-F5344CB8AC3E}">
        <p14:creationId xmlns:p14="http://schemas.microsoft.com/office/powerpoint/2010/main" val="900883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6B91868-7E0C-1FF4-2B88-7E90AFC88C59}"/>
              </a:ext>
            </a:extLst>
          </p:cNvPr>
          <p:cNvSpPr>
            <a:spLocks noGrp="1"/>
          </p:cNvSpPr>
          <p:nvPr>
            <p:ph type="sldNum" sz="quarter" idx="11"/>
          </p:nvPr>
        </p:nvSpPr>
        <p:spPr/>
        <p:txBody>
          <a:bodyPr/>
          <a:lstStyle/>
          <a:p>
            <a:fld id="{75DF2D63-3FF5-D547-96B9-BE9CCD1ABA58}" type="slidenum">
              <a:rPr lang="en-US" smtClean="0"/>
              <a:pPr/>
              <a:t>4</a:t>
            </a:fld>
            <a:endParaRPr lang="en-US" dirty="0"/>
          </a:p>
        </p:txBody>
      </p:sp>
      <p:sp>
        <p:nvSpPr>
          <p:cNvPr id="5" name="Content Placeholder 4">
            <a:extLst>
              <a:ext uri="{FF2B5EF4-FFF2-40B4-BE49-F238E27FC236}">
                <a16:creationId xmlns:a16="http://schemas.microsoft.com/office/drawing/2014/main" id="{D22770AE-89CE-52B6-7E2A-009C9E7CBBC6}"/>
              </a:ext>
            </a:extLst>
          </p:cNvPr>
          <p:cNvSpPr>
            <a:spLocks noGrp="1"/>
          </p:cNvSpPr>
          <p:nvPr>
            <p:ph idx="1"/>
          </p:nvPr>
        </p:nvSpPr>
        <p:spPr>
          <a:xfrm>
            <a:off x="5449824" y="2106341"/>
            <a:ext cx="5760720" cy="4102435"/>
          </a:xfrm>
        </p:spPr>
        <p:txBody>
          <a:bodyPr/>
          <a:lstStyle/>
          <a:p>
            <a:pPr algn="r"/>
            <a:r>
              <a:rPr lang="ar-SA" b="0" i="0" u="none" strike="noStrike" dirty="0">
                <a:solidFill>
                  <a:srgbClr val="000000"/>
                </a:solidFill>
                <a:effectLst/>
                <a:latin typeface="Al-Jazeera"/>
              </a:rPr>
              <a:t>كشفت إحصاءات رسمية أردنية أن معدلات السمنة وزيادة الوزن في الأردن تعتبر من أعلى معدلاتها في العالم حيث يعاني منها 82% من الذكور و80% من الإناث. وكشفت دراسات أعلن عنها أمس الاثنين على هامش افتتاح جمعية مكافحة السمنة والبدانة صادرة عن وزارة الصحة والمركز الوطني للسكري أن نفقات علاج الحد من السمة والأمراض المرافقة لها تصل إلى 650 مليون دينار (915 مليون دولار) سنويا. وحسب الدراسات فإن نصف الأردنيات فوق سن 25 سنة يعانين من زيادة الدهنيات الثلاثية ومن الإصابة بأحد الأمراض المزمنة القاتلة على الأقل وهي السكري ودهنيات وسمنة مفرطة.</a:t>
            </a:r>
            <a:endParaRPr lang="en-SA" dirty="0"/>
          </a:p>
        </p:txBody>
      </p:sp>
    </p:spTree>
    <p:extLst>
      <p:ext uri="{BB962C8B-B14F-4D97-AF65-F5344CB8AC3E}">
        <p14:creationId xmlns:p14="http://schemas.microsoft.com/office/powerpoint/2010/main" val="343340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6B91868-7E0C-1FF4-2B88-7E90AFC88C59}"/>
              </a:ext>
            </a:extLst>
          </p:cNvPr>
          <p:cNvSpPr>
            <a:spLocks noGrp="1"/>
          </p:cNvSpPr>
          <p:nvPr>
            <p:ph type="sldNum" sz="quarter" idx="11"/>
          </p:nvPr>
        </p:nvSpPr>
        <p:spPr/>
        <p:txBody>
          <a:bodyPr/>
          <a:lstStyle/>
          <a:p>
            <a:fld id="{75DF2D63-3FF5-D547-96B9-BE9CCD1ABA58}" type="slidenum">
              <a:rPr lang="en-US" smtClean="0"/>
              <a:pPr/>
              <a:t>5</a:t>
            </a:fld>
            <a:endParaRPr lang="en-US" dirty="0"/>
          </a:p>
        </p:txBody>
      </p:sp>
      <p:sp>
        <p:nvSpPr>
          <p:cNvPr id="3" name="Content Placeholder 2">
            <a:extLst>
              <a:ext uri="{FF2B5EF4-FFF2-40B4-BE49-F238E27FC236}">
                <a16:creationId xmlns:a16="http://schemas.microsoft.com/office/drawing/2014/main" id="{05BDCEA8-837A-7977-5A27-CA6341563D8C}"/>
              </a:ext>
            </a:extLst>
          </p:cNvPr>
          <p:cNvSpPr>
            <a:spLocks noGrp="1"/>
          </p:cNvSpPr>
          <p:nvPr>
            <p:ph idx="1"/>
          </p:nvPr>
        </p:nvSpPr>
        <p:spPr>
          <a:xfrm>
            <a:off x="5449824" y="2075366"/>
            <a:ext cx="5760720" cy="4133410"/>
          </a:xfrm>
        </p:spPr>
        <p:txBody>
          <a:bodyPr/>
          <a:lstStyle/>
          <a:p>
            <a:pPr algn="r"/>
            <a:r>
              <a:rPr lang="ar-SA" b="0" i="0" u="none" strike="noStrike" dirty="0">
                <a:solidFill>
                  <a:srgbClr val="000000"/>
                </a:solidFill>
                <a:effectLst/>
                <a:latin typeface="Al-Jazeera"/>
              </a:rPr>
              <a:t>وأشار إلى أن الأردن تحول من وضع السيطرة على الأمراض السارية إلى الأمراض غير السارية التي تتعلق غالبيتها بسلوك الفرد.</a:t>
            </a:r>
          </a:p>
          <a:p>
            <a:pPr algn="r"/>
            <a:r>
              <a:rPr lang="ar-SA" b="0" i="0" u="none" strike="noStrike" dirty="0">
                <a:solidFill>
                  <a:srgbClr val="000000"/>
                </a:solidFill>
                <a:effectLst/>
                <a:latin typeface="Al-Jazeera"/>
              </a:rPr>
              <a:t>وقال "آخر دراسة عن مرض السكري بالأردن كشفت أن نسبة انتشار مرض السكري لدى الفئة العمرية من 18 عاما فما فوق وصلت إلى 18%، ووصل مرض ضغط الدم 26% لنفس الفئة العمرية.</a:t>
            </a:r>
          </a:p>
          <a:p>
            <a:pPr algn="r"/>
            <a:r>
              <a:rPr lang="ar-SA" b="0" i="0" u="none" strike="noStrike" dirty="0">
                <a:solidFill>
                  <a:srgbClr val="000000"/>
                </a:solidFill>
                <a:effectLst/>
                <a:latin typeface="Al-Jazeera"/>
              </a:rPr>
              <a:t>وكانت وزارة الصحة الأردنية قد أطلقت إستراتيجية صحية للوقاية والحد من انتشار أمراض السمنة والكولسترول والدهنيات والقلب والأوعية الدموية وضغط الدم والسكري.</a:t>
            </a:r>
          </a:p>
          <a:p>
            <a:pPr algn="r"/>
            <a:endParaRPr lang="en-SA" dirty="0"/>
          </a:p>
        </p:txBody>
      </p:sp>
    </p:spTree>
    <p:extLst>
      <p:ext uri="{BB962C8B-B14F-4D97-AF65-F5344CB8AC3E}">
        <p14:creationId xmlns:p14="http://schemas.microsoft.com/office/powerpoint/2010/main" val="170816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Placeholder 16" descr="White DNA structure">
            <a:extLst>
              <a:ext uri="{FF2B5EF4-FFF2-40B4-BE49-F238E27FC236}">
                <a16:creationId xmlns:a16="http://schemas.microsoft.com/office/drawing/2014/main" id="{6D8705D1-EA1F-3113-ABE0-EC474D1F18DA}"/>
              </a:ext>
            </a:extLst>
          </p:cNvPr>
          <p:cNvPicPr>
            <a:picLocks noGrp="1" noChangeAspect="1"/>
          </p:cNvPicPr>
          <p:nvPr>
            <p:ph type="pic" sz="quarter" idx="12"/>
          </p:nvPr>
        </p:nvPicPr>
        <p:blipFill rotWithShape="1">
          <a:blip r:embed="rId2">
            <a:alphaModFix amt="50000"/>
            <a:extLst>
              <a:ext uri="{28A0092B-C50C-407E-A947-70E740481C1C}">
                <a14:useLocalDpi xmlns:a14="http://schemas.microsoft.com/office/drawing/2010/main" val="0"/>
              </a:ext>
            </a:extLst>
          </a:blip>
          <a:srcRect/>
          <a:stretch/>
        </p:blipFill>
        <p:spPr/>
      </p:pic>
      <p:sp>
        <p:nvSpPr>
          <p:cNvPr id="19" name="Title 18">
            <a:extLst>
              <a:ext uri="{FF2B5EF4-FFF2-40B4-BE49-F238E27FC236}">
                <a16:creationId xmlns:a16="http://schemas.microsoft.com/office/drawing/2014/main" id="{1130D679-D78E-1F15-EC3D-4BED6D69B35F}"/>
              </a:ext>
            </a:extLst>
          </p:cNvPr>
          <p:cNvSpPr>
            <a:spLocks noGrp="1"/>
          </p:cNvSpPr>
          <p:nvPr>
            <p:ph type="title"/>
          </p:nvPr>
        </p:nvSpPr>
        <p:spPr/>
        <p:txBody>
          <a:bodyPr/>
          <a:lstStyle/>
          <a:p>
            <a:r>
              <a:rPr lang="ar-SA" dirty="0">
                <a:latin typeface="Baskerville" panose="02020502070401020303" pitchFamily="18" charset="0"/>
                <a:ea typeface="Baskerville" panose="02020502070401020303" pitchFamily="18" charset="0"/>
                <a:cs typeface="+mj-cs"/>
              </a:rPr>
              <a:t>شكرًا لاستماعكم</a:t>
            </a:r>
            <a:endParaRPr lang="en-US" dirty="0">
              <a:latin typeface="Baskerville" panose="02020502070401020303" pitchFamily="18" charset="0"/>
              <a:ea typeface="Baskerville" panose="02020502070401020303" pitchFamily="18" charset="0"/>
              <a:cs typeface="+mj-cs"/>
            </a:endParaRPr>
          </a:p>
        </p:txBody>
      </p:sp>
      <p:pic>
        <p:nvPicPr>
          <p:cNvPr id="22" name="Picture Placeholder 25" descr="Bacteria cultured in a petri dish for a laboratory or a scientific investigation">
            <a:extLst>
              <a:ext uri="{FF2B5EF4-FFF2-40B4-BE49-F238E27FC236}">
                <a16:creationId xmlns:a16="http://schemas.microsoft.com/office/drawing/2014/main" id="{862BA3D8-52E1-692C-F244-F7882DAD2287}"/>
              </a:ext>
            </a:extLst>
          </p:cNvPr>
          <p:cNvPicPr>
            <a:picLocks noGrp="1" noChangeAspect="1"/>
          </p:cNvPicPr>
          <p:nvPr>
            <p:ph type="pic" sz="quarter" idx="13"/>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p:blipFill>
        <p:spPr/>
      </p:pic>
      <p:sp>
        <p:nvSpPr>
          <p:cNvPr id="27" name="Text Placeholder 26">
            <a:extLst>
              <a:ext uri="{FF2B5EF4-FFF2-40B4-BE49-F238E27FC236}">
                <a16:creationId xmlns:a16="http://schemas.microsoft.com/office/drawing/2014/main" id="{BB8B6963-69FE-8A03-5E86-2BF855024B00}"/>
              </a:ext>
            </a:extLst>
          </p:cNvPr>
          <p:cNvSpPr>
            <a:spLocks noGrp="1"/>
          </p:cNvSpPr>
          <p:nvPr>
            <p:ph type="body" sz="quarter" idx="14"/>
          </p:nvPr>
        </p:nvSpPr>
        <p:spPr/>
        <p:txBody>
          <a:bodyPr/>
          <a:lstStyle/>
          <a:p>
            <a:pPr marL="0" indent="0" algn="ctr">
              <a:lnSpc>
                <a:spcPts val="2660"/>
              </a:lnSpc>
              <a:spcBef>
                <a:spcPts val="0"/>
              </a:spcBef>
              <a:buNone/>
            </a:pPr>
            <a:r>
              <a:rPr lang="en-US" dirty="0"/>
              <a:t>Juan Abdullah - Tania samara</a:t>
            </a:r>
            <a:endParaRPr lang="en-US" sz="2000" cap="all" spc="0" dirty="0"/>
          </a:p>
        </p:txBody>
      </p:sp>
    </p:spTree>
    <p:extLst>
      <p:ext uri="{BB962C8B-B14F-4D97-AF65-F5344CB8AC3E}">
        <p14:creationId xmlns:p14="http://schemas.microsoft.com/office/powerpoint/2010/main" val="3334127647"/>
      </p:ext>
    </p:extLst>
  </p:cSld>
  <p:clrMapOvr>
    <a:masterClrMapping/>
  </p:clrMapOvr>
</p:sld>
</file>

<file path=ppt/theme/theme1.xml><?xml version="1.0" encoding="utf-8"?>
<a:theme xmlns:a="http://schemas.openxmlformats.org/drawingml/2006/main" name="Office Theme">
  <a:themeElements>
    <a:clrScheme name="Scientific Discovery">
      <a:dk1>
        <a:srgbClr val="000000"/>
      </a:dk1>
      <a:lt1>
        <a:srgbClr val="FFFFFF"/>
      </a:lt1>
      <a:dk2>
        <a:srgbClr val="44546A"/>
      </a:dk2>
      <a:lt2>
        <a:srgbClr val="E7E6E6"/>
      </a:lt2>
      <a:accent1>
        <a:srgbClr val="96D3ED"/>
      </a:accent1>
      <a:accent2>
        <a:srgbClr val="C7DBE1"/>
      </a:accent2>
      <a:accent3>
        <a:srgbClr val="688EBD"/>
      </a:accent3>
      <a:accent4>
        <a:srgbClr val="BCE5DD"/>
      </a:accent4>
      <a:accent5>
        <a:srgbClr val="66DDCC"/>
      </a:accent5>
      <a:accent6>
        <a:srgbClr val="E0CE61"/>
      </a:accent6>
      <a:hlink>
        <a:srgbClr val="0563C1"/>
      </a:hlink>
      <a:folHlink>
        <a:srgbClr val="954F72"/>
      </a:folHlink>
    </a:clrScheme>
    <a:fontScheme name="Custom 36">
      <a:majorFont>
        <a:latin typeface="Posterama"/>
        <a:ea typeface=""/>
        <a:cs typeface=""/>
      </a:majorFont>
      <a:minorFont>
        <a:latin typeface="Daytona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ientific-Discovery_Win32_EF_v4" id="{D94798B6-E450-4518-8015-6EE17CD1412B}" vid="{16A04E6B-C80A-471C-86D6-D49E9EAD76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2EB2FABB-45EC-440E-B647-8CA57BA45ACA}">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71af3243-3dd4-4a8d-8c0d-dd76da1f02a5"/>
    <ds:schemaRef ds:uri="16c05727-aa75-4e4a-9b5f-8a80a1165891"/>
    <ds:schemaRef ds:uri="230e9df3-be65-4c73-a93b-d1236ebd677e"/>
  </ds:schemaRefs>
</ds:datastoreItem>
</file>

<file path=customXml/itemProps2.xml><?xml version="1.0" encoding="utf-8"?>
<ds:datastoreItem xmlns:ds="http://schemas.openxmlformats.org/officeDocument/2006/customXml" ds:itemID="{0E8B3377-22F1-4153-96F0-CC2E4BE41C57}">
  <ds:schemaRefs>
    <ds:schemaRef ds:uri="http://schemas.microsoft.com/sharepoint/v3/contenttype/forms"/>
  </ds:schemaRefs>
</ds:datastoreItem>
</file>

<file path=customXml/itemProps3.xml><?xml version="1.0" encoding="utf-8"?>
<ds:datastoreItem xmlns:ds="http://schemas.openxmlformats.org/officeDocument/2006/customXml" ds:itemID="{99746342-5E84-430E-9251-61001F208E7A}">
  <ds:schemaRefs>
    <ds:schemaRef ds:uri="http://schemas.microsoft.com/office/2006/metadata/properties"/>
    <ds:schemaRef ds:uri="http://www.w3.org/2000/xmlns/"/>
    <ds:schemaRef ds:uri="http://schemas.microsoft.com/sharepoint/v3"/>
    <ds:schemaRef ds:uri="http://www.w3.org/2001/XMLSchema-instance"/>
    <ds:schemaRef ds:uri="71af3243-3dd4-4a8d-8c0d-dd76da1f02a5"/>
    <ds:schemaRef ds:uri="http://schemas.microsoft.com/office/infopath/2007/PartnerControls"/>
    <ds:schemaRef ds:uri="230e9df3-be65-4c73-a93b-d1236ebd677e"/>
  </ds:schemaRefs>
</ds:datastoreItem>
</file>

<file path=docProps/app.xml><?xml version="1.0" encoding="utf-8"?>
<Properties xmlns="http://schemas.openxmlformats.org/officeDocument/2006/extended-properties" xmlns:vt="http://schemas.openxmlformats.org/officeDocument/2006/docPropsVTypes">
  <Template/>
  <TotalTime>0</TotalTime>
  <Words>445</Words>
  <Application>Microsoft Office PowerPoint</Application>
  <PresentationFormat>Widescreen</PresentationFormat>
  <Paragraphs>144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لا مزيد من الأعذار ، اذهب لخسارة الدهون</vt:lpstr>
      <vt:lpstr>PowerPoint Presentation</vt:lpstr>
      <vt:lpstr>PowerPoint Presentation</vt:lpstr>
      <vt:lpstr>PowerPoint Presentation</vt:lpstr>
      <vt:lpstr>PowerPoint Presentation</vt:lpstr>
      <vt:lpstr>شكرًا لاستماعكم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لا مزيد من الأعذار ، اذهب لخسارة الدهون</dc:title>
  <dc:creator>juan Abdallah</dc:creator>
  <cp:lastModifiedBy>juan Abdallah</cp:lastModifiedBy>
  <cp:revision>3</cp:revision>
  <dcterms:created xsi:type="dcterms:W3CDTF">2023-05-15T13:52:54Z</dcterms:created>
  <dcterms:modified xsi:type="dcterms:W3CDTF">2023-05-15T14:41:06Z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