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ECC7-C4DF-433D-BADC-65984668D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A071-3666-4DD2-A55A-EDC9ABDA4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672CB-A7C0-4DB4-BB43-1E8AF626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052CA-3E4F-4CC3-8DCE-37118D53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AE0C0-433B-440F-A37D-8EBBEC3D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FBB6-B7EE-4CBF-A8AD-5F67316A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16E3F-9BFC-4A0F-837F-26047EA6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128CC-8EBA-4CBB-8149-1408D934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4647E-DFCF-4547-9C5D-E01111D4B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945E-E26B-4889-AB7C-4AE25791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1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000ADF-7F18-4501-B89A-7CAEB96A8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B812E-B1FB-4CE4-B74A-370219E23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8AB03-9343-46B7-AAE2-1D96D94C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2849-0D44-4C53-B343-96E0A42B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51CB2-D7CB-459A-B091-8372A7CE8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CA73-5048-48B1-84D7-A0C484DC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B4B2-AF39-4E65-A19D-A1148AF06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5A882-2FB9-4597-90C3-ABFE6520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069DA-E31C-4941-9235-058FA9FD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9F0C4-1E8F-430A-A338-D5194BE0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543B-C482-470F-A59D-CA892944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BB853-6669-4860-BEAE-0B078CCD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967FB-9CF9-4172-AFD0-73B4EBF3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81B2E-7647-4FE5-9D66-34689EED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3A47-CF16-4D9A-A431-03319716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0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6016-F52E-43A0-8739-DDBA979E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2DFE3-9D78-4051-9F0F-7329CA55B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57BB-8132-4808-9800-215954967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CEC6F-F0FB-4D1C-83B9-FF8E5751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14F24-1A53-4CD4-8D46-38B4C249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2368D-E0B3-4A07-84F5-441D4067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9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36A6-504E-4E9F-8C27-E16E419A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A1FD-DAA7-4C6B-B992-91C2FBA5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BE73C-03E7-41B6-AFF0-E47FF176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D1BBB-5378-4E26-9DF2-A667EA306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83DF-EC68-42AC-A959-DD2CB1077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0ADB8-A3BA-4436-9038-16CCC706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C8F6A3-E38F-49DC-A147-B87B3F5C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7CAFA-3237-41B5-86BD-1637ED6C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FC2B-22AF-4B9F-B8FD-C43434DD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AC248-6906-4B6B-A609-4A3C1594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C3C90-05D5-4022-9C23-1AFFB5C0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B1F05B-3EAA-4A65-996A-1FE64C83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0805BC-B167-428B-AE61-762F72C0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7836CA-AAED-45BA-8D19-36236EDA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A12C5-2790-43C5-B3C4-8B3A0D5B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371A-8B3C-4B9E-ACBE-AE2C1EF9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1B436-729D-494F-8C01-CAE8D52D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F93CE-F224-4595-868D-45199834C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F9BE6-31DB-47C9-A7E4-9DB57FED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B5910-8673-49DD-84EB-E78DE7B13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5B103-C20B-445B-9539-3836341C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58F8-956F-4844-BF22-149B1F52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CB38B-BF50-444E-B8D4-3230502EF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418BE-DB90-4F53-9F8A-55A7466F1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9BA33-4260-4A85-86BC-78FAC5ED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CEF51-36BA-439E-869B-B8C50C70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A45C-8323-409B-8752-2D38E4D8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CD416-66D4-4C60-893D-75523051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3881F-1C06-4E56-A5D9-48BBD0410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8A80-A934-47CC-8D63-0C10A1E05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4E39-3D91-4900-8F1D-62819B8CCB5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48CAA-F998-4220-B132-D4857EC09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1F83C-5752-4933-9D96-1BD7FB761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74F0-EF37-46D3-A676-79CAF0900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03539&amp;picture=cena-di-natal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7EBCF25-3B20-4ABB-8969-ED9253138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Saif </a:t>
            </a:r>
            <a:r>
              <a:rPr lang="en-US" dirty="0" err="1"/>
              <a:t>jumaian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24339C-44C8-4C5E-B740-979AC0BB6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Mein </a:t>
            </a:r>
            <a:r>
              <a:rPr lang="en-US" dirty="0" err="1"/>
              <a:t>traumtag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4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6EA0428-D8EE-440E-AD84-D98A2B151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3331"/>
            <a:ext cx="5801784" cy="4351338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3E6E4E-D03F-4753-867F-FE62C3EE0F2D}"/>
              </a:ext>
            </a:extLst>
          </p:cNvPr>
          <p:cNvSpPr txBox="1"/>
          <p:nvPr/>
        </p:nvSpPr>
        <p:spPr>
          <a:xfrm>
            <a:off x="755374" y="2790447"/>
            <a:ext cx="3922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Am </a:t>
            </a:r>
            <a:r>
              <a:rPr lang="en-US" sz="4000" dirty="0" err="1"/>
              <a:t>nachmitag</a:t>
            </a:r>
            <a:r>
              <a:rPr lang="en-US" sz="4000" dirty="0"/>
              <a:t> gehe ich in Aqaba</a:t>
            </a:r>
          </a:p>
        </p:txBody>
      </p:sp>
    </p:spTree>
    <p:extLst>
      <p:ext uri="{BB962C8B-B14F-4D97-AF65-F5344CB8AC3E}">
        <p14:creationId xmlns:p14="http://schemas.microsoft.com/office/powerpoint/2010/main" val="348917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299D-AF26-4E5A-BCD6-88026677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95191" cy="5439327"/>
          </a:xfrm>
        </p:spPr>
        <p:txBody>
          <a:bodyPr/>
          <a:lstStyle/>
          <a:p>
            <a:r>
              <a:rPr lang="en-US" dirty="0"/>
              <a:t>Am morgen fahre ich mein freund buggy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EA8CD5-F8DD-42F5-8F75-5DA00F6FC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489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4422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90CB75-915A-438D-8A20-E54ED962F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0" y="1757707"/>
            <a:ext cx="5367130" cy="472426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A3F8F36-81A6-4DF4-BE1B-D2E5BE26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588427"/>
          </a:xfrm>
        </p:spPr>
        <p:txBody>
          <a:bodyPr/>
          <a:lstStyle/>
          <a:p>
            <a:r>
              <a:rPr lang="en-US" dirty="0"/>
              <a:t>Am vomiting komme ich in die </a:t>
            </a:r>
            <a:r>
              <a:rPr lang="en-US" dirty="0" err="1"/>
              <a:t>turkei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1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119F-52FC-4373-BC33-083C5529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22983" cy="5094771"/>
          </a:xfrm>
        </p:spPr>
        <p:txBody>
          <a:bodyPr/>
          <a:lstStyle/>
          <a:p>
            <a:r>
              <a:rPr lang="en-US" dirty="0"/>
              <a:t>Am abend </a:t>
            </a:r>
            <a:r>
              <a:rPr lang="en-US" dirty="0" err="1"/>
              <a:t>esse</a:t>
            </a:r>
            <a:r>
              <a:rPr lang="en-US" dirty="0"/>
              <a:t> ich </a:t>
            </a:r>
            <a:r>
              <a:rPr lang="en-US" dirty="0" err="1"/>
              <a:t>mit</a:t>
            </a:r>
            <a:r>
              <a:rPr lang="en-US" dirty="0"/>
              <a:t> mein </a:t>
            </a:r>
            <a:r>
              <a:rPr lang="en-US" dirty="0" err="1"/>
              <a:t>familie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9EEA5-4224-422E-B33E-B33CBC549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10653" y="1971399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49917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Mein traumtag</vt:lpstr>
      <vt:lpstr>PowerPoint Presentation</vt:lpstr>
      <vt:lpstr>Am morgen fahre ich mein freund buggy</vt:lpstr>
      <vt:lpstr>PowerPoint Presentation</vt:lpstr>
      <vt:lpstr>Am abend esse ich mit mein familie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traumtag</dc:title>
  <dc:creator>J.AlSawalha</dc:creator>
  <cp:lastModifiedBy>J.AlSawalha</cp:lastModifiedBy>
  <cp:revision>3</cp:revision>
  <dcterms:created xsi:type="dcterms:W3CDTF">2023-05-14T09:21:35Z</dcterms:created>
  <dcterms:modified xsi:type="dcterms:W3CDTF">2023-05-14T09:33:46Z</dcterms:modified>
</cp:coreProperties>
</file>