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1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4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8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7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5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3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1000">
              <a:schemeClr val="tx1"/>
            </a:gs>
            <a:gs pos="49000">
              <a:srgbClr val="FF0000"/>
            </a:gs>
            <a:gs pos="79000">
              <a:srgbClr val="FFC000"/>
            </a:gs>
            <a:gs pos="85000">
              <a:srgbClr val="FFC000"/>
            </a:gs>
            <a:gs pos="66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F9504-CC51-4DBB-9817-7EC107F5E9F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14B9D-4A3E-4F03-BB1E-7D669F911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8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Projekt</a:t>
            </a:r>
            <a:endParaRPr lang="en-US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Von</a:t>
            </a:r>
            <a:r>
              <a:rPr lang="en-US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:</a:t>
            </a:r>
            <a:r>
              <a:rPr lang="de-DE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 Laith Khoury</a:t>
            </a:r>
            <a:endParaRPr lang="en-US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76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ctr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Um Sieben Uhr Fr</a:t>
            </a:r>
            <a:r>
              <a:rPr lang="de-DE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ustüke ich.</a:t>
            </a:r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1026" name="Picture 2" descr="https://tse3.mm.bing.net/th?id=OIP.lLDJy5z-Jby4LupHtjvGaAHaE8&amp;pid=Api&amp;P=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690688"/>
            <a:ext cx="601980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04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2. Um halb acht gehe ich in die Schule</a:t>
            </a:r>
            <a:endParaRPr lang="en-US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2050" name="Picture 2" descr="https://tse2.mm.bing.net/th?id=OIP.byeReDbGtLgjwWhv59dlMwAAAA&amp;pid=Api&amp;P=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1690688"/>
            <a:ext cx="5791200" cy="275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77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3. Zu mittag esse ich Quora</a:t>
            </a:r>
            <a:endParaRPr lang="en-US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3076" name="Picture 4" descr="https://tse2.mm.bing.net/th?id=OIP.qHYtZkW6WEyEclqLYwjsAgHaEZ&amp;pid=Api&amp;P=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306" y="1786941"/>
            <a:ext cx="5101387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2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4. Um viertel nach 6 Ich mache Hausaufgaben</a:t>
            </a:r>
            <a:endParaRPr lang="en-US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4098" name="Picture 2" descr="https://tse4.mm.bing.net/th?id=OIP.gi3sNH2i7ao6K3b7cuzHBwHaE7&amp;pid=Api&amp;P=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49" y="1690688"/>
            <a:ext cx="4943475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13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5. Um  7 uhr dusche ich.</a:t>
            </a:r>
            <a:endParaRPr lang="en-US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5122" name="Picture 2" descr="https://tse3.explicit.bing.net/th?id=OIP.8XPIYReOjwVg3cdXVmFVGwHaE7&amp;pid=Api&amp;P=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1529556"/>
            <a:ext cx="4857750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4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1000">
              <a:schemeClr val="tx1"/>
            </a:gs>
            <a:gs pos="49000">
              <a:srgbClr val="FF0000"/>
            </a:gs>
            <a:gs pos="79000">
              <a:srgbClr val="FFC000"/>
            </a:gs>
            <a:gs pos="93000">
              <a:srgbClr val="FFC000"/>
            </a:gs>
            <a:gs pos="66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6. Um viertel nach neun schlafe ich</a:t>
            </a:r>
            <a:endParaRPr lang="en-US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6146" name="Picture 2" descr="https://tse3.explicit.bing.net/th?id=OIP.gy-9Cety2WAlDogiFpt5VwHaE8&amp;pid=Api&amp;P=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7" y="1614488"/>
            <a:ext cx="4981575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5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54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Franklin Gothic Medium Cond</vt:lpstr>
      <vt:lpstr>Office Theme</vt:lpstr>
      <vt:lpstr>Projekt</vt:lpstr>
      <vt:lpstr>Um Sieben Uhr Frustüke ich.</vt:lpstr>
      <vt:lpstr>2. Um halb acht gehe ich in die Schule</vt:lpstr>
      <vt:lpstr>3. Zu mittag esse ich Quora</vt:lpstr>
      <vt:lpstr>4. Um viertel nach 6 Ich mache Hausaufgaben</vt:lpstr>
      <vt:lpstr>5. Um  7 uhr dusche ich.</vt:lpstr>
      <vt:lpstr>6. Um viertel nach neun schlafe ich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</dc:title>
  <dc:creator>C Y N X GC</dc:creator>
  <cp:lastModifiedBy>C Y N X GC</cp:lastModifiedBy>
  <cp:revision>5</cp:revision>
  <dcterms:created xsi:type="dcterms:W3CDTF">2023-05-14T07:01:55Z</dcterms:created>
  <dcterms:modified xsi:type="dcterms:W3CDTF">2023-05-14T08:24:05Z</dcterms:modified>
</cp:coreProperties>
</file>