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8"/>
  </p:notesMasterIdLst>
  <p:sldIdLst>
    <p:sldId id="256" r:id="rId2"/>
    <p:sldId id="259" r:id="rId3"/>
    <p:sldId id="260" r:id="rId4"/>
    <p:sldId id="274" r:id="rId5"/>
    <p:sldId id="280" r:id="rId6"/>
    <p:sldId id="261" r:id="rId7"/>
    <p:sldId id="262" r:id="rId8"/>
    <p:sldId id="281" r:id="rId9"/>
    <p:sldId id="273" r:id="rId10"/>
    <p:sldId id="269" r:id="rId11"/>
    <p:sldId id="282" r:id="rId12"/>
    <p:sldId id="264" r:id="rId13"/>
    <p:sldId id="265" r:id="rId14"/>
    <p:sldId id="283" r:id="rId15"/>
    <p:sldId id="276" r:id="rId16"/>
    <p:sldId id="279" r:id="rId17"/>
  </p:sldIdLst>
  <p:sldSz cx="9144000" cy="5143500" type="screen16x9"/>
  <p:notesSz cx="6858000" cy="9144000"/>
  <p:embeddedFontLst>
    <p:embeddedFont>
      <p:font typeface="Lilita One" panose="020B0604020202020204" charset="0"/>
      <p:regular r:id="rId19"/>
    </p:embeddedFont>
    <p:embeddedFont>
      <p:font typeface="Open Sans" panose="020B0604020202020204" charset="0"/>
      <p:regular r:id="rId20"/>
      <p:bold r:id="rId21"/>
      <p:italic r:id="rId22"/>
      <p:boldItalic r:id="rId23"/>
    </p:embeddedFont>
    <p:embeddedFont>
      <p:font typeface="Montserrat" panose="020B0604020202020204" charset="0"/>
      <p:regular r:id="rId24"/>
      <p:bold r:id="rId25"/>
      <p:italic r:id="rId26"/>
      <p:boldItalic r:id="rId27"/>
    </p:embeddedFont>
    <p:embeddedFont>
      <p:font typeface="Catamaran" panose="020B0604020202020204" charset="0"/>
      <p:regular r:id="rId28"/>
      <p:bold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5DF0EB3-9417-4E9D-AAAB-D74CEE2FE0E7}">
  <a:tblStyle styleId="{C5DF0EB3-9417-4E9D-AAAB-D74CEE2FE0E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7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2"/>
        <p:cNvGrpSpPr/>
        <p:nvPr/>
      </p:nvGrpSpPr>
      <p:grpSpPr>
        <a:xfrm>
          <a:off x="0" y="0"/>
          <a:ext cx="0" cy="0"/>
          <a:chOff x="0" y="0"/>
          <a:chExt cx="0" cy="0"/>
        </a:xfrm>
      </p:grpSpPr>
      <p:sp>
        <p:nvSpPr>
          <p:cNvPr id="733" name="Google Shape;733;g6eb84dc207_0_327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4" name="Google Shape;734;g6eb84dc207_0_327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68052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6eb84dc207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6eb84dc207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71506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9"/>
        <p:cNvGrpSpPr/>
        <p:nvPr/>
      </p:nvGrpSpPr>
      <p:grpSpPr>
        <a:xfrm>
          <a:off x="0" y="0"/>
          <a:ext cx="0" cy="0"/>
          <a:chOff x="0" y="0"/>
          <a:chExt cx="0" cy="0"/>
        </a:xfrm>
      </p:grpSpPr>
      <p:sp>
        <p:nvSpPr>
          <p:cNvPr id="910" name="Google Shape;910;g6ece1cc1dc_1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1" name="Google Shape;911;g6ece1cc1dc_1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5"/>
        <p:cNvGrpSpPr/>
        <p:nvPr/>
      </p:nvGrpSpPr>
      <p:grpSpPr>
        <a:xfrm>
          <a:off x="0" y="0"/>
          <a:ext cx="0" cy="0"/>
          <a:chOff x="0" y="0"/>
          <a:chExt cx="0" cy="0"/>
        </a:xfrm>
      </p:grpSpPr>
      <p:sp>
        <p:nvSpPr>
          <p:cNvPr id="1146" name="Google Shape;1146;g6ece1cc1dc_3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7" name="Google Shape;1147;g6ece1cc1dc_3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9"/>
        <p:cNvGrpSpPr/>
        <p:nvPr/>
      </p:nvGrpSpPr>
      <p:grpSpPr>
        <a:xfrm>
          <a:off x="0" y="0"/>
          <a:ext cx="0" cy="0"/>
          <a:chOff x="0" y="0"/>
          <a:chExt cx="0" cy="0"/>
        </a:xfrm>
      </p:grpSpPr>
      <p:sp>
        <p:nvSpPr>
          <p:cNvPr id="880" name="Google Shape;880;g6ece1cc1dc_1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1" name="Google Shape;881;g6ece1cc1dc_1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2760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g6e52a99da7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5" name="Google Shape;395;g6e52a99da7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6eb84dc207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2" name="Google Shape;412;g6eb84dc207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4687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6ece1cc1dc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6ece1cc1dc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a:endParaRPr/>
          </a:p>
        </p:txBody>
      </p:sp>
      <p:sp>
        <p:nvSpPr>
          <p:cNvPr id="10" name="Google Shape;10;p2"/>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Four Columns ">
  <p:cSld name="TITLE_ONLY_1_1_2_1">
    <p:spTree>
      <p:nvGrpSpPr>
        <p:cNvPr id="1" name="Shape 147"/>
        <p:cNvGrpSpPr/>
        <p:nvPr/>
      </p:nvGrpSpPr>
      <p:grpSpPr>
        <a:xfrm>
          <a:off x="0" y="0"/>
          <a:ext cx="0" cy="0"/>
          <a:chOff x="0" y="0"/>
          <a:chExt cx="0" cy="0"/>
        </a:xfrm>
      </p:grpSpPr>
      <p:sp>
        <p:nvSpPr>
          <p:cNvPr id="148" name="Google Shape;148;p17"/>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9" name="Google Shape;149;p17"/>
          <p:cNvSpPr txBox="1">
            <a:spLocks noGrp="1"/>
          </p:cNvSpPr>
          <p:nvPr>
            <p:ph type="title" idx="2"/>
          </p:nvPr>
        </p:nvSpPr>
        <p:spPr>
          <a:xfrm>
            <a:off x="980048" y="2559200"/>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0" name="Google Shape;150;p17"/>
          <p:cNvSpPr txBox="1">
            <a:spLocks noGrp="1"/>
          </p:cNvSpPr>
          <p:nvPr>
            <p:ph type="subTitle" idx="1"/>
          </p:nvPr>
        </p:nvSpPr>
        <p:spPr>
          <a:xfrm>
            <a:off x="862300" y="1677950"/>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1" name="Google Shape;151;p17"/>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7"/>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7"/>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7"/>
          <p:cNvSpPr txBox="1">
            <a:spLocks noGrp="1"/>
          </p:cNvSpPr>
          <p:nvPr>
            <p:ph type="title" idx="3"/>
          </p:nvPr>
        </p:nvSpPr>
        <p:spPr>
          <a:xfrm>
            <a:off x="980048" y="4125875"/>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5" name="Google Shape;155;p17"/>
          <p:cNvSpPr txBox="1">
            <a:spLocks noGrp="1"/>
          </p:cNvSpPr>
          <p:nvPr>
            <p:ph type="subTitle" idx="4"/>
          </p:nvPr>
        </p:nvSpPr>
        <p:spPr>
          <a:xfrm>
            <a:off x="862300" y="3244625"/>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6" name="Google Shape;156;p17"/>
          <p:cNvSpPr txBox="1">
            <a:spLocks noGrp="1"/>
          </p:cNvSpPr>
          <p:nvPr>
            <p:ph type="title" idx="5"/>
          </p:nvPr>
        </p:nvSpPr>
        <p:spPr>
          <a:xfrm>
            <a:off x="3660198" y="2559200"/>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7" name="Google Shape;157;p17"/>
          <p:cNvSpPr txBox="1">
            <a:spLocks noGrp="1"/>
          </p:cNvSpPr>
          <p:nvPr>
            <p:ph type="subTitle" idx="6"/>
          </p:nvPr>
        </p:nvSpPr>
        <p:spPr>
          <a:xfrm>
            <a:off x="3542450" y="1677950"/>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58" name="Google Shape;158;p17"/>
          <p:cNvSpPr txBox="1">
            <a:spLocks noGrp="1"/>
          </p:cNvSpPr>
          <p:nvPr>
            <p:ph type="title" idx="7"/>
          </p:nvPr>
        </p:nvSpPr>
        <p:spPr>
          <a:xfrm>
            <a:off x="3660198" y="4125875"/>
            <a:ext cx="2156400" cy="3801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4"/>
              </a:buClr>
              <a:buSzPts val="1400"/>
              <a:buNone/>
              <a:defRPr sz="14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59" name="Google Shape;159;p17"/>
          <p:cNvSpPr txBox="1">
            <a:spLocks noGrp="1"/>
          </p:cNvSpPr>
          <p:nvPr>
            <p:ph type="subTitle" idx="8"/>
          </p:nvPr>
        </p:nvSpPr>
        <p:spPr>
          <a:xfrm>
            <a:off x="3542450" y="3244625"/>
            <a:ext cx="2391900" cy="9402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Design">
  <p:cSld name="TITLE_ONLY_2">
    <p:spTree>
      <p:nvGrpSpPr>
        <p:cNvPr id="1" name="Shape 160"/>
        <p:cNvGrpSpPr/>
        <p:nvPr/>
      </p:nvGrpSpPr>
      <p:grpSpPr>
        <a:xfrm>
          <a:off x="0" y="0"/>
          <a:ext cx="0" cy="0"/>
          <a:chOff x="0" y="0"/>
          <a:chExt cx="0" cy="0"/>
        </a:xfrm>
      </p:grpSpPr>
      <p:sp>
        <p:nvSpPr>
          <p:cNvPr id="161" name="Google Shape;161;p18"/>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62" name="Google Shape;162;p18"/>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8"/>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8"/>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Design 1">
  <p:cSld name="TITLE_ONLY_2_1">
    <p:spTree>
      <p:nvGrpSpPr>
        <p:cNvPr id="1" name="Shape 165"/>
        <p:cNvGrpSpPr/>
        <p:nvPr/>
      </p:nvGrpSpPr>
      <p:grpSpPr>
        <a:xfrm>
          <a:off x="0" y="0"/>
          <a:ext cx="0" cy="0"/>
          <a:chOff x="0" y="0"/>
          <a:chExt cx="0" cy="0"/>
        </a:xfrm>
      </p:grpSpPr>
      <p:sp>
        <p:nvSpPr>
          <p:cNvPr id="166" name="Google Shape;166;p1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67" name="Google Shape;167;p1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9"/>
          <p:cNvSpPr/>
          <p:nvPr/>
        </p:nvSpPr>
        <p:spPr>
          <a:xfrm rot="2700000">
            <a:off x="-1021452" y="-1303824"/>
            <a:ext cx="2098624" cy="2875588"/>
          </a:xfrm>
          <a:custGeom>
            <a:avLst/>
            <a:gdLst/>
            <a:ahLst/>
            <a:cxnLst/>
            <a:rect l="l" t="t" r="r" b="b"/>
            <a:pathLst>
              <a:path w="11755" h="16107" extrusionOk="0">
                <a:moveTo>
                  <a:pt x="4723" y="0"/>
                </a:moveTo>
                <a:cubicBezTo>
                  <a:pt x="679" y="0"/>
                  <a:pt x="0" y="9466"/>
                  <a:pt x="1441" y="12310"/>
                </a:cubicBezTo>
                <a:cubicBezTo>
                  <a:pt x="2483" y="14342"/>
                  <a:pt x="4497" y="16106"/>
                  <a:pt x="6744" y="16106"/>
                </a:cubicBezTo>
                <a:cubicBezTo>
                  <a:pt x="6902" y="16106"/>
                  <a:pt x="7061" y="16098"/>
                  <a:pt x="7221" y="16080"/>
                </a:cubicBezTo>
                <a:cubicBezTo>
                  <a:pt x="9843" y="15774"/>
                  <a:pt x="11657" y="12999"/>
                  <a:pt x="11700" y="10355"/>
                </a:cubicBezTo>
                <a:cubicBezTo>
                  <a:pt x="11755" y="7711"/>
                  <a:pt x="10455" y="5231"/>
                  <a:pt x="8980" y="3024"/>
                </a:cubicBezTo>
                <a:cubicBezTo>
                  <a:pt x="8466" y="2259"/>
                  <a:pt x="7920" y="1505"/>
                  <a:pt x="7166" y="959"/>
                </a:cubicBezTo>
                <a:cubicBezTo>
                  <a:pt x="6244" y="291"/>
                  <a:pt x="5432" y="0"/>
                  <a:pt x="47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Two Columns">
  <p:cSld name="ONE_COLUMN_TEXT_1">
    <p:spTree>
      <p:nvGrpSpPr>
        <p:cNvPr id="1" name="Shape 171"/>
        <p:cNvGrpSpPr/>
        <p:nvPr/>
      </p:nvGrpSpPr>
      <p:grpSpPr>
        <a:xfrm>
          <a:off x="0" y="0"/>
          <a:ext cx="0" cy="0"/>
          <a:chOff x="0" y="0"/>
          <a:chExt cx="0" cy="0"/>
        </a:xfrm>
      </p:grpSpPr>
      <p:sp>
        <p:nvSpPr>
          <p:cNvPr id="172" name="Google Shape;172;p20"/>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73" name="Google Shape;173;p20"/>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0"/>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0"/>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0"/>
          <p:cNvSpPr txBox="1">
            <a:spLocks noGrp="1"/>
          </p:cNvSpPr>
          <p:nvPr>
            <p:ph type="title" idx="2"/>
          </p:nvPr>
        </p:nvSpPr>
        <p:spPr>
          <a:xfrm>
            <a:off x="1346073" y="2924325"/>
            <a:ext cx="26115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77" name="Google Shape;177;p20"/>
          <p:cNvSpPr txBox="1">
            <a:spLocks noGrp="1"/>
          </p:cNvSpPr>
          <p:nvPr>
            <p:ph type="subTitle" idx="1"/>
          </p:nvPr>
        </p:nvSpPr>
        <p:spPr>
          <a:xfrm>
            <a:off x="1346073" y="3272400"/>
            <a:ext cx="2611500" cy="121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78" name="Google Shape;178;p20"/>
          <p:cNvSpPr txBox="1">
            <a:spLocks noGrp="1"/>
          </p:cNvSpPr>
          <p:nvPr>
            <p:ph type="title" idx="3"/>
          </p:nvPr>
        </p:nvSpPr>
        <p:spPr>
          <a:xfrm>
            <a:off x="5186427" y="2924325"/>
            <a:ext cx="26115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79" name="Google Shape;179;p20"/>
          <p:cNvSpPr txBox="1">
            <a:spLocks noGrp="1"/>
          </p:cNvSpPr>
          <p:nvPr>
            <p:ph type="subTitle" idx="4"/>
          </p:nvPr>
        </p:nvSpPr>
        <p:spPr>
          <a:xfrm>
            <a:off x="5186423" y="3272400"/>
            <a:ext cx="2611500" cy="121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80" name="Google Shape;180;p20"/>
          <p:cNvSpPr/>
          <p:nvPr/>
        </p:nvSpPr>
        <p:spPr>
          <a:xfrm>
            <a:off x="-1550264" y="2832725"/>
            <a:ext cx="3649829" cy="3892121"/>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0"/>
          <p:cNvSpPr/>
          <p:nvPr/>
        </p:nvSpPr>
        <p:spPr>
          <a:xfrm rot="-3953611">
            <a:off x="6364550" y="-1766776"/>
            <a:ext cx="3656052" cy="4691503"/>
          </a:xfrm>
          <a:custGeom>
            <a:avLst/>
            <a:gdLst/>
            <a:ahLst/>
            <a:cxnLst/>
            <a:rect l="l" t="t" r="r" b="b"/>
            <a:pathLst>
              <a:path w="43768" h="56166" extrusionOk="0">
                <a:moveTo>
                  <a:pt x="24054" y="0"/>
                </a:moveTo>
                <a:cubicBezTo>
                  <a:pt x="22092" y="0"/>
                  <a:pt x="20084" y="480"/>
                  <a:pt x="18082" y="1557"/>
                </a:cubicBezTo>
                <a:cubicBezTo>
                  <a:pt x="16673" y="2311"/>
                  <a:pt x="15329" y="3250"/>
                  <a:pt x="14411" y="4561"/>
                </a:cubicBezTo>
                <a:cubicBezTo>
                  <a:pt x="12925" y="6670"/>
                  <a:pt x="12739" y="9434"/>
                  <a:pt x="12991" y="12002"/>
                </a:cubicBezTo>
                <a:cubicBezTo>
                  <a:pt x="13253" y="14580"/>
                  <a:pt x="13908" y="17115"/>
                  <a:pt x="13887" y="19693"/>
                </a:cubicBezTo>
                <a:cubicBezTo>
                  <a:pt x="13843" y="23047"/>
                  <a:pt x="12685" y="26303"/>
                  <a:pt x="10598" y="28925"/>
                </a:cubicBezTo>
                <a:cubicBezTo>
                  <a:pt x="9025" y="30881"/>
                  <a:pt x="6971" y="32410"/>
                  <a:pt x="5452" y="34410"/>
                </a:cubicBezTo>
                <a:cubicBezTo>
                  <a:pt x="0" y="41555"/>
                  <a:pt x="2917" y="51945"/>
                  <a:pt x="11297" y="55212"/>
                </a:cubicBezTo>
                <a:cubicBezTo>
                  <a:pt x="12979" y="55866"/>
                  <a:pt x="14767" y="56166"/>
                  <a:pt x="16565" y="56166"/>
                </a:cubicBezTo>
                <a:cubicBezTo>
                  <a:pt x="18820" y="56166"/>
                  <a:pt x="21092" y="55695"/>
                  <a:pt x="23195" y="54862"/>
                </a:cubicBezTo>
                <a:cubicBezTo>
                  <a:pt x="26975" y="53365"/>
                  <a:pt x="30231" y="50765"/>
                  <a:pt x="32995" y="47793"/>
                </a:cubicBezTo>
                <a:cubicBezTo>
                  <a:pt x="37289" y="43172"/>
                  <a:pt x="40490" y="37644"/>
                  <a:pt x="42358" y="31613"/>
                </a:cubicBezTo>
                <a:cubicBezTo>
                  <a:pt x="43199" y="28849"/>
                  <a:pt x="43768" y="25975"/>
                  <a:pt x="43713" y="23091"/>
                </a:cubicBezTo>
                <a:cubicBezTo>
                  <a:pt x="43520" y="13399"/>
                  <a:pt x="34421" y="0"/>
                  <a:pt x="240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88"/>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TITLE_ONLY_1_1_3">
    <p:spTree>
      <p:nvGrpSpPr>
        <p:cNvPr id="1" name="Shape 189"/>
        <p:cNvGrpSpPr/>
        <p:nvPr/>
      </p:nvGrpSpPr>
      <p:grpSpPr>
        <a:xfrm>
          <a:off x="0" y="0"/>
          <a:ext cx="0" cy="0"/>
          <a:chOff x="0" y="0"/>
          <a:chExt cx="0" cy="0"/>
        </a:xfrm>
      </p:grpSpPr>
      <p:sp>
        <p:nvSpPr>
          <p:cNvPr id="190" name="Google Shape;190;p23"/>
          <p:cNvSpPr/>
          <p:nvPr/>
        </p:nvSpPr>
        <p:spPr>
          <a:xfrm flipH="1">
            <a:off x="3683475" y="4473081"/>
            <a:ext cx="2117149" cy="1514705"/>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3"/>
          <p:cNvSpPr/>
          <p:nvPr/>
        </p:nvSpPr>
        <p:spPr>
          <a:xfrm flipH="1">
            <a:off x="4981907" y="4228635"/>
            <a:ext cx="1704429" cy="1435050"/>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3"/>
          <p:cNvSpPr/>
          <p:nvPr/>
        </p:nvSpPr>
        <p:spPr>
          <a:xfrm rot="2435368" flipH="1">
            <a:off x="6388698" y="3348011"/>
            <a:ext cx="2850493" cy="334984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3"/>
          <p:cNvSpPr/>
          <p:nvPr/>
        </p:nvSpPr>
        <p:spPr>
          <a:xfrm rot="-8100000">
            <a:off x="-1042818" y="33086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3"/>
          <p:cNvSpPr/>
          <p:nvPr/>
        </p:nvSpPr>
        <p:spPr>
          <a:xfrm>
            <a:off x="-1467725" y="4213925"/>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2">
  <p:cSld name="TITLE_ONLY_1_2">
    <p:spTree>
      <p:nvGrpSpPr>
        <p:cNvPr id="1" name="Shape 195"/>
        <p:cNvGrpSpPr/>
        <p:nvPr/>
      </p:nvGrpSpPr>
      <p:grpSpPr>
        <a:xfrm>
          <a:off x="0" y="0"/>
          <a:ext cx="0" cy="0"/>
          <a:chOff x="0" y="0"/>
          <a:chExt cx="0" cy="0"/>
        </a:xfrm>
      </p:grpSpPr>
      <p:sp>
        <p:nvSpPr>
          <p:cNvPr id="196" name="Google Shape;196;p24"/>
          <p:cNvSpPr/>
          <p:nvPr/>
        </p:nvSpPr>
        <p:spPr>
          <a:xfrm rot="-8100000">
            <a:off x="-1002668" y="34234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4"/>
          <p:cNvSpPr/>
          <p:nvPr/>
        </p:nvSpPr>
        <p:spPr>
          <a:xfrm>
            <a:off x="-1140675" y="1239075"/>
            <a:ext cx="2525131" cy="296748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4"/>
          <p:cNvSpPr/>
          <p:nvPr/>
        </p:nvSpPr>
        <p:spPr>
          <a:xfrm>
            <a:off x="575575" y="4393075"/>
            <a:ext cx="1118025" cy="941325"/>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4"/>
          <p:cNvSpPr/>
          <p:nvPr/>
        </p:nvSpPr>
        <p:spPr>
          <a:xfrm rot="2416558">
            <a:off x="7211138" y="-755152"/>
            <a:ext cx="2525254" cy="2967632"/>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4"/>
          <p:cNvSpPr/>
          <p:nvPr/>
        </p:nvSpPr>
        <p:spPr>
          <a:xfrm>
            <a:off x="8088125" y="1014525"/>
            <a:ext cx="1739759" cy="146479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3">
  <p:cSld name="ONE_COLUMN_TEXT_2">
    <p:spTree>
      <p:nvGrpSpPr>
        <p:cNvPr id="1" name="Shape 201"/>
        <p:cNvGrpSpPr/>
        <p:nvPr/>
      </p:nvGrpSpPr>
      <p:grpSpPr>
        <a:xfrm>
          <a:off x="0" y="0"/>
          <a:ext cx="0" cy="0"/>
          <a:chOff x="0" y="0"/>
          <a:chExt cx="0" cy="0"/>
        </a:xfrm>
      </p:grpSpPr>
      <p:sp>
        <p:nvSpPr>
          <p:cNvPr id="202" name="Google Shape;202;p25"/>
          <p:cNvSpPr/>
          <p:nvPr/>
        </p:nvSpPr>
        <p:spPr>
          <a:xfrm rot="5270550" flipH="1">
            <a:off x="-2959493" y="-1786975"/>
            <a:ext cx="4281267" cy="5031266"/>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5"/>
          <p:cNvSpPr/>
          <p:nvPr/>
        </p:nvSpPr>
        <p:spPr>
          <a:xfrm rot="-8100000">
            <a:off x="8064832" y="3279971"/>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5"/>
          <p:cNvSpPr/>
          <p:nvPr/>
        </p:nvSpPr>
        <p:spPr>
          <a:xfrm>
            <a:off x="7639925" y="418525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5"/>
          <p:cNvSpPr/>
          <p:nvPr/>
        </p:nvSpPr>
        <p:spPr>
          <a:xfrm>
            <a:off x="401700" y="-116500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subTitle" idx="1"/>
          </p:nvPr>
        </p:nvSpPr>
        <p:spPr>
          <a:xfrm>
            <a:off x="5031100" y="3618743"/>
            <a:ext cx="3075300" cy="79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a:lvl1pPr>
            <a:lvl2pPr lvl="1" rtl="0">
              <a:lnSpc>
                <a:spcPct val="100000"/>
              </a:lnSpc>
              <a:spcBef>
                <a:spcPts val="0"/>
              </a:spcBef>
              <a:spcAft>
                <a:spcPts val="0"/>
              </a:spcAft>
              <a:buSzPts val="1800"/>
              <a:buNone/>
              <a:defRPr sz="1800"/>
            </a:lvl2pPr>
            <a:lvl3pPr lvl="2" rtl="0">
              <a:lnSpc>
                <a:spcPct val="100000"/>
              </a:lnSpc>
              <a:spcBef>
                <a:spcPts val="0"/>
              </a:spcBef>
              <a:spcAft>
                <a:spcPts val="0"/>
              </a:spcAft>
              <a:buSzPts val="1800"/>
              <a:buNone/>
              <a:defRPr sz="1800"/>
            </a:lvl3pPr>
            <a:lvl4pPr lvl="3" rtl="0">
              <a:lnSpc>
                <a:spcPct val="100000"/>
              </a:lnSpc>
              <a:spcBef>
                <a:spcPts val="0"/>
              </a:spcBef>
              <a:spcAft>
                <a:spcPts val="0"/>
              </a:spcAft>
              <a:buSzPts val="1800"/>
              <a:buNone/>
              <a:defRPr sz="1800"/>
            </a:lvl4pPr>
            <a:lvl5pPr lvl="4" rtl="0">
              <a:lnSpc>
                <a:spcPct val="100000"/>
              </a:lnSpc>
              <a:spcBef>
                <a:spcPts val="0"/>
              </a:spcBef>
              <a:spcAft>
                <a:spcPts val="0"/>
              </a:spcAft>
              <a:buSzPts val="1800"/>
              <a:buNone/>
              <a:defRPr sz="1800"/>
            </a:lvl5pPr>
            <a:lvl6pPr lvl="5" rtl="0">
              <a:lnSpc>
                <a:spcPct val="100000"/>
              </a:lnSpc>
              <a:spcBef>
                <a:spcPts val="0"/>
              </a:spcBef>
              <a:spcAft>
                <a:spcPts val="0"/>
              </a:spcAft>
              <a:buSzPts val="1800"/>
              <a:buNone/>
              <a:defRPr sz="1800"/>
            </a:lvl6pPr>
            <a:lvl7pPr lvl="6" rtl="0">
              <a:lnSpc>
                <a:spcPct val="100000"/>
              </a:lnSpc>
              <a:spcBef>
                <a:spcPts val="0"/>
              </a:spcBef>
              <a:spcAft>
                <a:spcPts val="0"/>
              </a:spcAft>
              <a:buSzPts val="1800"/>
              <a:buNone/>
              <a:defRPr sz="1800"/>
            </a:lvl7pPr>
            <a:lvl8pPr lvl="7" rtl="0">
              <a:lnSpc>
                <a:spcPct val="100000"/>
              </a:lnSpc>
              <a:spcBef>
                <a:spcPts val="0"/>
              </a:spcBef>
              <a:spcAft>
                <a:spcPts val="0"/>
              </a:spcAft>
              <a:buSzPts val="1800"/>
              <a:buNone/>
              <a:defRPr sz="1800"/>
            </a:lvl8pPr>
            <a:lvl9pPr lvl="8" rtl="0">
              <a:lnSpc>
                <a:spcPct val="100000"/>
              </a:lnSpc>
              <a:spcBef>
                <a:spcPts val="0"/>
              </a:spcBef>
              <a:spcAft>
                <a:spcPts val="0"/>
              </a:spcAft>
              <a:buSzPts val="1800"/>
              <a:buNone/>
              <a:defRPr sz="1800"/>
            </a:lvl9pPr>
          </a:lstStyle>
          <a:p>
            <a:endParaRPr/>
          </a:p>
        </p:txBody>
      </p:sp>
      <p:sp>
        <p:nvSpPr>
          <p:cNvPr id="14" name="Google Shape;14;p3"/>
          <p:cNvSpPr txBox="1">
            <a:spLocks noGrp="1"/>
          </p:cNvSpPr>
          <p:nvPr>
            <p:ph type="title" idx="2" hasCustomPrompt="1"/>
          </p:nvPr>
        </p:nvSpPr>
        <p:spPr>
          <a:xfrm>
            <a:off x="5031100" y="2044893"/>
            <a:ext cx="2438400" cy="695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4800"/>
              <a:buNone/>
              <a:defRPr sz="48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15" name="Google Shape;15;p3"/>
          <p:cNvSpPr/>
          <p:nvPr/>
        </p:nvSpPr>
        <p:spPr>
          <a:xfrm>
            <a:off x="5764625" y="-1100325"/>
            <a:ext cx="4778466" cy="4606087"/>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p:nvPr/>
        </p:nvSpPr>
        <p:spPr>
          <a:xfrm rot="-4805047">
            <a:off x="-448650" y="2586341"/>
            <a:ext cx="3994858" cy="5126466"/>
          </a:xfrm>
          <a:custGeom>
            <a:avLst/>
            <a:gdLst/>
            <a:ahLst/>
            <a:cxnLst/>
            <a:rect l="l" t="t" r="r" b="b"/>
            <a:pathLst>
              <a:path w="43768" h="56166" extrusionOk="0">
                <a:moveTo>
                  <a:pt x="24054" y="0"/>
                </a:moveTo>
                <a:cubicBezTo>
                  <a:pt x="22092" y="0"/>
                  <a:pt x="20084" y="480"/>
                  <a:pt x="18082" y="1557"/>
                </a:cubicBezTo>
                <a:cubicBezTo>
                  <a:pt x="16673" y="2311"/>
                  <a:pt x="15329" y="3250"/>
                  <a:pt x="14411" y="4561"/>
                </a:cubicBezTo>
                <a:cubicBezTo>
                  <a:pt x="12925" y="6670"/>
                  <a:pt x="12739" y="9434"/>
                  <a:pt x="12991" y="12002"/>
                </a:cubicBezTo>
                <a:cubicBezTo>
                  <a:pt x="13253" y="14580"/>
                  <a:pt x="13908" y="17115"/>
                  <a:pt x="13887" y="19693"/>
                </a:cubicBezTo>
                <a:cubicBezTo>
                  <a:pt x="13843" y="23047"/>
                  <a:pt x="12685" y="26303"/>
                  <a:pt x="10598" y="28925"/>
                </a:cubicBezTo>
                <a:cubicBezTo>
                  <a:pt x="9025" y="30881"/>
                  <a:pt x="6971" y="32410"/>
                  <a:pt x="5452" y="34410"/>
                </a:cubicBezTo>
                <a:cubicBezTo>
                  <a:pt x="0" y="41555"/>
                  <a:pt x="2917" y="51945"/>
                  <a:pt x="11297" y="55212"/>
                </a:cubicBezTo>
                <a:cubicBezTo>
                  <a:pt x="12979" y="55866"/>
                  <a:pt x="14767" y="56166"/>
                  <a:pt x="16565" y="56166"/>
                </a:cubicBezTo>
                <a:cubicBezTo>
                  <a:pt x="18820" y="56166"/>
                  <a:pt x="21092" y="55695"/>
                  <a:pt x="23195" y="54862"/>
                </a:cubicBezTo>
                <a:cubicBezTo>
                  <a:pt x="26975" y="53365"/>
                  <a:pt x="30231" y="50765"/>
                  <a:pt x="32995" y="47793"/>
                </a:cubicBezTo>
                <a:cubicBezTo>
                  <a:pt x="37289" y="43172"/>
                  <a:pt x="40490" y="37644"/>
                  <a:pt x="42358" y="31613"/>
                </a:cubicBezTo>
                <a:cubicBezTo>
                  <a:pt x="43199" y="28849"/>
                  <a:pt x="43768" y="25975"/>
                  <a:pt x="43713" y="23091"/>
                </a:cubicBezTo>
                <a:cubicBezTo>
                  <a:pt x="43520" y="13399"/>
                  <a:pt x="34421" y="0"/>
                  <a:pt x="240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a:off x="-870525" y="-498575"/>
            <a:ext cx="2127528" cy="2471228"/>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body" idx="1"/>
          </p:nvPr>
        </p:nvSpPr>
        <p:spPr>
          <a:xfrm>
            <a:off x="704475" y="1477125"/>
            <a:ext cx="3631200" cy="30918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body" idx="2"/>
          </p:nvPr>
        </p:nvSpPr>
        <p:spPr>
          <a:xfrm>
            <a:off x="4808317" y="1477125"/>
            <a:ext cx="3631200" cy="30918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28" name="Google Shape;28;p5"/>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5"/>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5"/>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lvl1pPr lvl="0" algn="ctr">
              <a:spcBef>
                <a:spcPts val="0"/>
              </a:spcBef>
              <a:spcAft>
                <a:spcPts val="0"/>
              </a:spcAft>
              <a:buSzPts val="28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1" name="Google Shape;41;p7"/>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sz="1600"/>
            </a:lvl1pPr>
            <a:lvl2pPr marL="914400" lvl="1" indent="-330200" algn="ctr">
              <a:spcBef>
                <a:spcPts val="1600"/>
              </a:spcBef>
              <a:spcAft>
                <a:spcPts val="0"/>
              </a:spcAft>
              <a:buSzPts val="1600"/>
              <a:buChar char="○"/>
              <a:defRPr sz="1600"/>
            </a:lvl2pPr>
            <a:lvl3pPr marL="1371600" lvl="2" indent="-330200" algn="ctr">
              <a:spcBef>
                <a:spcPts val="1600"/>
              </a:spcBef>
              <a:spcAft>
                <a:spcPts val="0"/>
              </a:spcAft>
              <a:buSzPts val="1600"/>
              <a:buChar char="■"/>
              <a:defRPr sz="1600"/>
            </a:lvl3pPr>
            <a:lvl4pPr marL="1828800" lvl="3" indent="-330200" algn="ctr">
              <a:spcBef>
                <a:spcPts val="1600"/>
              </a:spcBef>
              <a:spcAft>
                <a:spcPts val="0"/>
              </a:spcAft>
              <a:buSzPts val="1600"/>
              <a:buChar char="●"/>
              <a:defRPr sz="1600"/>
            </a:lvl4pPr>
            <a:lvl5pPr marL="2286000" lvl="4" indent="-330200" algn="ctr">
              <a:spcBef>
                <a:spcPts val="1600"/>
              </a:spcBef>
              <a:spcAft>
                <a:spcPts val="0"/>
              </a:spcAft>
              <a:buSzPts val="1600"/>
              <a:buChar char="○"/>
              <a:defRPr sz="1600"/>
            </a:lvl5pPr>
            <a:lvl6pPr marL="2743200" lvl="5" indent="-330200" algn="ctr">
              <a:spcBef>
                <a:spcPts val="1600"/>
              </a:spcBef>
              <a:spcAft>
                <a:spcPts val="0"/>
              </a:spcAft>
              <a:buSzPts val="1600"/>
              <a:buChar char="■"/>
              <a:defRPr sz="1600"/>
            </a:lvl6pPr>
            <a:lvl7pPr marL="3200400" lvl="6" indent="-330200" algn="ctr">
              <a:spcBef>
                <a:spcPts val="1600"/>
              </a:spcBef>
              <a:spcAft>
                <a:spcPts val="0"/>
              </a:spcAft>
              <a:buSzPts val="1600"/>
              <a:buChar char="●"/>
              <a:defRPr sz="1600"/>
            </a:lvl7pPr>
            <a:lvl8pPr marL="3657600" lvl="7" indent="-330200" algn="ctr">
              <a:spcBef>
                <a:spcPts val="1600"/>
              </a:spcBef>
              <a:spcAft>
                <a:spcPts val="0"/>
              </a:spcAft>
              <a:buSzPts val="1600"/>
              <a:buChar char="○"/>
              <a:defRPr sz="1600"/>
            </a:lvl8pPr>
            <a:lvl9pPr marL="4114800" lvl="8" indent="-330200" algn="ctr">
              <a:spcBef>
                <a:spcPts val="1600"/>
              </a:spcBef>
              <a:spcAft>
                <a:spcPts val="1600"/>
              </a:spcAft>
              <a:buSzPts val="1600"/>
              <a:buChar char="■"/>
              <a:defRPr sz="1600"/>
            </a:lvl9pPr>
          </a:lstStyle>
          <a:p>
            <a:endParaRPr/>
          </a:p>
        </p:txBody>
      </p:sp>
      <p:sp>
        <p:nvSpPr>
          <p:cNvPr id="42" name="Google Shape;42;p7"/>
          <p:cNvSpPr/>
          <p:nvPr/>
        </p:nvSpPr>
        <p:spPr>
          <a:xfrm rot="-8814555">
            <a:off x="-1852144" y="34329"/>
            <a:ext cx="4058547" cy="3912138"/>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7"/>
          <p:cNvSpPr/>
          <p:nvPr/>
        </p:nvSpPr>
        <p:spPr>
          <a:xfrm>
            <a:off x="-754000" y="-915250"/>
            <a:ext cx="3301290" cy="2077495"/>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7"/>
          <p:cNvSpPr/>
          <p:nvPr/>
        </p:nvSpPr>
        <p:spPr>
          <a:xfrm>
            <a:off x="8014106" y="2954900"/>
            <a:ext cx="1875355" cy="2773842"/>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577875" y="-813950"/>
            <a:ext cx="3995455" cy="4260692"/>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9"/>
          <p:cNvSpPr/>
          <p:nvPr/>
        </p:nvSpPr>
        <p:spPr>
          <a:xfrm rot="8899757">
            <a:off x="-1919492" y="1994985"/>
            <a:ext cx="5083025" cy="3198738"/>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9"/>
          <p:cNvSpPr txBox="1">
            <a:spLocks noGrp="1"/>
          </p:cNvSpPr>
          <p:nvPr>
            <p:ph type="subTitle" idx="1"/>
          </p:nvPr>
        </p:nvSpPr>
        <p:spPr>
          <a:xfrm>
            <a:off x="4939500" y="898775"/>
            <a:ext cx="3130500" cy="1235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2100"/>
              <a:buFont typeface="Lilita One"/>
              <a:buNone/>
              <a:defRPr sz="21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2" name="Google Shape;52;p9"/>
          <p:cNvSpPr txBox="1">
            <a:spLocks noGrp="1"/>
          </p:cNvSpPr>
          <p:nvPr>
            <p:ph type="body" idx="2"/>
          </p:nvPr>
        </p:nvSpPr>
        <p:spPr>
          <a:xfrm>
            <a:off x="4939500" y="2210075"/>
            <a:ext cx="3130500" cy="263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3" name="Google Shape;53;p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4" name="Google Shape;54;p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5"/>
        <p:cNvGrpSpPr/>
        <p:nvPr/>
      </p:nvGrpSpPr>
      <p:grpSpPr>
        <a:xfrm>
          <a:off x="0" y="0"/>
          <a:ext cx="0" cy="0"/>
          <a:chOff x="0" y="0"/>
          <a:chExt cx="0" cy="0"/>
        </a:xfrm>
      </p:grpSpPr>
      <p:sp>
        <p:nvSpPr>
          <p:cNvPr id="66" name="Google Shape;66;p11"/>
          <p:cNvSpPr txBox="1">
            <a:spLocks noGrp="1"/>
          </p:cNvSpPr>
          <p:nvPr>
            <p:ph type="title" hasCustomPrompt="1"/>
          </p:nvPr>
        </p:nvSpPr>
        <p:spPr>
          <a:xfrm>
            <a:off x="1495200" y="2011981"/>
            <a:ext cx="6153600" cy="1111800"/>
          </a:xfrm>
          <a:prstGeom prst="rect">
            <a:avLst/>
          </a:prstGeom>
        </p:spPr>
        <p:txBody>
          <a:bodyPr spcFirstLastPara="1" wrap="square" lIns="91425" tIns="91425" rIns="91425" bIns="91425" anchor="t"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r>
              <a:t>xx%</a:t>
            </a:r>
          </a:p>
        </p:txBody>
      </p:sp>
      <p:sp>
        <p:nvSpPr>
          <p:cNvPr id="67" name="Google Shape;67;p11"/>
          <p:cNvSpPr txBox="1">
            <a:spLocks noGrp="1"/>
          </p:cNvSpPr>
          <p:nvPr>
            <p:ph type="body" idx="1"/>
          </p:nvPr>
        </p:nvSpPr>
        <p:spPr>
          <a:xfrm>
            <a:off x="3171600" y="3789425"/>
            <a:ext cx="2800800" cy="5415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8" name="Google Shape;68;p11"/>
          <p:cNvSpPr txBox="1">
            <a:spLocks noGrp="1"/>
          </p:cNvSpPr>
          <p:nvPr>
            <p:ph type="title" idx="2"/>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9" name="Google Shape;69;p11"/>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1"/>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1"/>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rot="-8100000">
            <a:off x="8162990" y="1029283"/>
            <a:ext cx="1136147" cy="1623366"/>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a:off x="7755424" y="-519903"/>
            <a:ext cx="1677536" cy="2481248"/>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a:off x="-635880" y="2844525"/>
            <a:ext cx="2450587" cy="2613269"/>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a:off x="847525" y="4449066"/>
            <a:ext cx="2201843" cy="1291063"/>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6"/>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Six Columns">
  <p:cSld name="TITLE_ONLY_1_1">
    <p:spTree>
      <p:nvGrpSpPr>
        <p:cNvPr id="1" name="Shape 99"/>
        <p:cNvGrpSpPr/>
        <p:nvPr/>
      </p:nvGrpSpPr>
      <p:grpSpPr>
        <a:xfrm>
          <a:off x="0" y="0"/>
          <a:ext cx="0" cy="0"/>
          <a:chOff x="0" y="0"/>
          <a:chExt cx="0" cy="0"/>
        </a:xfrm>
      </p:grpSpPr>
      <p:sp>
        <p:nvSpPr>
          <p:cNvPr id="100" name="Google Shape;100;p1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01" name="Google Shape;101;p14"/>
          <p:cNvSpPr txBox="1">
            <a:spLocks noGrp="1"/>
          </p:cNvSpPr>
          <p:nvPr>
            <p:ph type="title" idx="2"/>
          </p:nvPr>
        </p:nvSpPr>
        <p:spPr>
          <a:xfrm>
            <a:off x="9630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2" name="Google Shape;102;p14"/>
          <p:cNvSpPr txBox="1">
            <a:spLocks noGrp="1"/>
          </p:cNvSpPr>
          <p:nvPr>
            <p:ph type="subTitle" idx="1"/>
          </p:nvPr>
        </p:nvSpPr>
        <p:spPr>
          <a:xfrm>
            <a:off x="9631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3" name="Google Shape;103;p14"/>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4"/>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4"/>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4"/>
          <p:cNvSpPr txBox="1">
            <a:spLocks noGrp="1"/>
          </p:cNvSpPr>
          <p:nvPr>
            <p:ph type="title" idx="3"/>
          </p:nvPr>
        </p:nvSpPr>
        <p:spPr>
          <a:xfrm>
            <a:off x="346364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7" name="Google Shape;107;p14"/>
          <p:cNvSpPr txBox="1">
            <a:spLocks noGrp="1"/>
          </p:cNvSpPr>
          <p:nvPr>
            <p:ph type="subTitle" idx="4"/>
          </p:nvPr>
        </p:nvSpPr>
        <p:spPr>
          <a:xfrm>
            <a:off x="346365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8" name="Google Shape;108;p14"/>
          <p:cNvSpPr txBox="1">
            <a:spLocks noGrp="1"/>
          </p:cNvSpPr>
          <p:nvPr>
            <p:ph type="title" idx="5"/>
          </p:nvPr>
        </p:nvSpPr>
        <p:spPr>
          <a:xfrm>
            <a:off x="59641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9" name="Google Shape;109;p14"/>
          <p:cNvSpPr txBox="1">
            <a:spLocks noGrp="1"/>
          </p:cNvSpPr>
          <p:nvPr>
            <p:ph type="subTitle" idx="6"/>
          </p:nvPr>
        </p:nvSpPr>
        <p:spPr>
          <a:xfrm>
            <a:off x="59642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0" name="Google Shape;110;p14"/>
          <p:cNvSpPr txBox="1">
            <a:spLocks noGrp="1"/>
          </p:cNvSpPr>
          <p:nvPr>
            <p:ph type="title" idx="7"/>
          </p:nvPr>
        </p:nvSpPr>
        <p:spPr>
          <a:xfrm>
            <a:off x="9630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1" name="Google Shape;111;p14"/>
          <p:cNvSpPr txBox="1">
            <a:spLocks noGrp="1"/>
          </p:cNvSpPr>
          <p:nvPr>
            <p:ph type="subTitle" idx="8"/>
          </p:nvPr>
        </p:nvSpPr>
        <p:spPr>
          <a:xfrm>
            <a:off x="9631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2" name="Google Shape;112;p14"/>
          <p:cNvSpPr txBox="1">
            <a:spLocks noGrp="1"/>
          </p:cNvSpPr>
          <p:nvPr>
            <p:ph type="title" idx="9"/>
          </p:nvPr>
        </p:nvSpPr>
        <p:spPr>
          <a:xfrm>
            <a:off x="346364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3" name="Google Shape;113;p14"/>
          <p:cNvSpPr txBox="1">
            <a:spLocks noGrp="1"/>
          </p:cNvSpPr>
          <p:nvPr>
            <p:ph type="subTitle" idx="13"/>
          </p:nvPr>
        </p:nvSpPr>
        <p:spPr>
          <a:xfrm>
            <a:off x="346365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4" name="Google Shape;114;p14"/>
          <p:cNvSpPr txBox="1">
            <a:spLocks noGrp="1"/>
          </p:cNvSpPr>
          <p:nvPr>
            <p:ph type="title" idx="14"/>
          </p:nvPr>
        </p:nvSpPr>
        <p:spPr>
          <a:xfrm>
            <a:off x="59641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5" name="Google Shape;115;p14"/>
          <p:cNvSpPr txBox="1">
            <a:spLocks noGrp="1"/>
          </p:cNvSpPr>
          <p:nvPr>
            <p:ph type="subTitle" idx="15"/>
          </p:nvPr>
        </p:nvSpPr>
        <p:spPr>
          <a:xfrm>
            <a:off x="59642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6" name="Google Shape;116;p14"/>
          <p:cNvSpPr/>
          <p:nvPr/>
        </p:nvSpPr>
        <p:spPr>
          <a:xfrm>
            <a:off x="-802325" y="3622850"/>
            <a:ext cx="7267126" cy="3326016"/>
          </a:xfrm>
          <a:custGeom>
            <a:avLst/>
            <a:gdLst/>
            <a:ahLst/>
            <a:cxnLst/>
            <a:rect l="l" t="t" r="r" b="b"/>
            <a:pathLst>
              <a:path w="77386" h="35418" extrusionOk="0">
                <a:moveTo>
                  <a:pt x="9118" y="0"/>
                </a:moveTo>
                <a:cubicBezTo>
                  <a:pt x="8417" y="0"/>
                  <a:pt x="7719" y="80"/>
                  <a:pt x="7048" y="276"/>
                </a:cubicBezTo>
                <a:cubicBezTo>
                  <a:pt x="1" y="2341"/>
                  <a:pt x="3792" y="9901"/>
                  <a:pt x="6076" y="14064"/>
                </a:cubicBezTo>
                <a:cubicBezTo>
                  <a:pt x="7987" y="17527"/>
                  <a:pt x="10795" y="20412"/>
                  <a:pt x="13778" y="23012"/>
                </a:cubicBezTo>
                <a:cubicBezTo>
                  <a:pt x="17547" y="26290"/>
                  <a:pt x="21677" y="29174"/>
                  <a:pt x="26200" y="31261"/>
                </a:cubicBezTo>
                <a:cubicBezTo>
                  <a:pt x="32498" y="34160"/>
                  <a:pt x="39402" y="35417"/>
                  <a:pt x="46355" y="35417"/>
                </a:cubicBezTo>
                <a:cubicBezTo>
                  <a:pt x="50981" y="35417"/>
                  <a:pt x="55629" y="34861"/>
                  <a:pt x="60134" y="33861"/>
                </a:cubicBezTo>
                <a:cubicBezTo>
                  <a:pt x="65980" y="32561"/>
                  <a:pt x="72251" y="30059"/>
                  <a:pt x="74829" y="24651"/>
                </a:cubicBezTo>
                <a:cubicBezTo>
                  <a:pt x="77386" y="19297"/>
                  <a:pt x="74906" y="12119"/>
                  <a:pt x="69585" y="9486"/>
                </a:cubicBezTo>
                <a:cubicBezTo>
                  <a:pt x="67586" y="8492"/>
                  <a:pt x="65335" y="8099"/>
                  <a:pt x="63095" y="8055"/>
                </a:cubicBezTo>
                <a:cubicBezTo>
                  <a:pt x="62924" y="8051"/>
                  <a:pt x="62754" y="8050"/>
                  <a:pt x="62583" y="8050"/>
                </a:cubicBezTo>
                <a:cubicBezTo>
                  <a:pt x="57191" y="8050"/>
                  <a:pt x="51934" y="9844"/>
                  <a:pt x="46554" y="10459"/>
                </a:cubicBezTo>
                <a:cubicBezTo>
                  <a:pt x="45177" y="10614"/>
                  <a:pt x="43797" y="10691"/>
                  <a:pt x="42420" y="10691"/>
                </a:cubicBezTo>
                <a:cubicBezTo>
                  <a:pt x="37196" y="10691"/>
                  <a:pt x="32015" y="9583"/>
                  <a:pt x="27216" y="7421"/>
                </a:cubicBezTo>
                <a:cubicBezTo>
                  <a:pt x="21906" y="5018"/>
                  <a:pt x="17077" y="1325"/>
                  <a:pt x="11352" y="232"/>
                </a:cubicBezTo>
                <a:cubicBezTo>
                  <a:pt x="10620" y="92"/>
                  <a:pt x="9866" y="0"/>
                  <a:pt x="91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4"/>
          <p:cNvSpPr/>
          <p:nvPr/>
        </p:nvSpPr>
        <p:spPr>
          <a:xfrm>
            <a:off x="5424400" y="4358775"/>
            <a:ext cx="2216706" cy="1746430"/>
          </a:xfrm>
          <a:custGeom>
            <a:avLst/>
            <a:gdLst/>
            <a:ahLst/>
            <a:cxnLst/>
            <a:rect l="l" t="t" r="r" b="b"/>
            <a:pathLst>
              <a:path w="10238" h="8066" extrusionOk="0">
                <a:moveTo>
                  <a:pt x="5570" y="0"/>
                </a:moveTo>
                <a:cubicBezTo>
                  <a:pt x="4215" y="0"/>
                  <a:pt x="2810" y="534"/>
                  <a:pt x="1825" y="1409"/>
                </a:cubicBezTo>
                <a:cubicBezTo>
                  <a:pt x="568" y="2523"/>
                  <a:pt x="0" y="4184"/>
                  <a:pt x="1082" y="6030"/>
                </a:cubicBezTo>
                <a:cubicBezTo>
                  <a:pt x="1846" y="7319"/>
                  <a:pt x="3352" y="8066"/>
                  <a:pt x="4858" y="8066"/>
                </a:cubicBezTo>
                <a:cubicBezTo>
                  <a:pt x="5075" y="8066"/>
                  <a:pt x="5292" y="8050"/>
                  <a:pt x="5507" y="8018"/>
                </a:cubicBezTo>
                <a:cubicBezTo>
                  <a:pt x="7200" y="7767"/>
                  <a:pt x="8686" y="6609"/>
                  <a:pt x="9538" y="5123"/>
                </a:cubicBezTo>
                <a:cubicBezTo>
                  <a:pt x="9953" y="4402"/>
                  <a:pt x="10237" y="3550"/>
                  <a:pt x="10052" y="2741"/>
                </a:cubicBezTo>
                <a:cubicBezTo>
                  <a:pt x="9746" y="1430"/>
                  <a:pt x="8358" y="709"/>
                  <a:pt x="7091" y="250"/>
                </a:cubicBezTo>
                <a:cubicBezTo>
                  <a:pt x="6610" y="80"/>
                  <a:pt x="6094" y="0"/>
                  <a:pt x="55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4"/>
          <p:cNvSpPr/>
          <p:nvPr/>
        </p:nvSpPr>
        <p:spPr>
          <a:xfrm rot="-7494708">
            <a:off x="6652476" y="3361969"/>
            <a:ext cx="2330085" cy="3511563"/>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Three Columns ">
  <p:cSld name="TITLE_ONLY_1_1_1">
    <p:spTree>
      <p:nvGrpSpPr>
        <p:cNvPr id="1" name="Shape 119"/>
        <p:cNvGrpSpPr/>
        <p:nvPr/>
      </p:nvGrpSpPr>
      <p:grpSpPr>
        <a:xfrm>
          <a:off x="0" y="0"/>
          <a:ext cx="0" cy="0"/>
          <a:chOff x="0" y="0"/>
          <a:chExt cx="0" cy="0"/>
        </a:xfrm>
      </p:grpSpPr>
      <p:sp>
        <p:nvSpPr>
          <p:cNvPr id="120" name="Google Shape;120;p15"/>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21" name="Google Shape;121;p15"/>
          <p:cNvSpPr txBox="1">
            <a:spLocks noGrp="1"/>
          </p:cNvSpPr>
          <p:nvPr>
            <p:ph type="title" idx="2"/>
          </p:nvPr>
        </p:nvSpPr>
        <p:spPr>
          <a:xfrm>
            <a:off x="963099" y="30906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2000"/>
              <a:buNone/>
              <a:defRPr sz="2000">
                <a:solidFill>
                  <a:schemeClr val="accent4"/>
                </a:solidFill>
              </a:defRPr>
            </a:lvl1pPr>
            <a:lvl2pPr lvl="1" algn="ctr" rtl="0">
              <a:spcBef>
                <a:spcPts val="0"/>
              </a:spcBef>
              <a:spcAft>
                <a:spcPts val="0"/>
              </a:spcAft>
              <a:buClr>
                <a:schemeClr val="accent4"/>
              </a:buClr>
              <a:buSzPts val="2000"/>
              <a:buNone/>
              <a:defRPr sz="2000">
                <a:solidFill>
                  <a:schemeClr val="accent4"/>
                </a:solidFill>
              </a:defRPr>
            </a:lvl2pPr>
            <a:lvl3pPr lvl="2" algn="ctr" rtl="0">
              <a:spcBef>
                <a:spcPts val="0"/>
              </a:spcBef>
              <a:spcAft>
                <a:spcPts val="0"/>
              </a:spcAft>
              <a:buClr>
                <a:schemeClr val="accent4"/>
              </a:buClr>
              <a:buSzPts val="2000"/>
              <a:buNone/>
              <a:defRPr sz="2000">
                <a:solidFill>
                  <a:schemeClr val="accent4"/>
                </a:solidFill>
              </a:defRPr>
            </a:lvl3pPr>
            <a:lvl4pPr lvl="3" algn="ctr" rtl="0">
              <a:spcBef>
                <a:spcPts val="0"/>
              </a:spcBef>
              <a:spcAft>
                <a:spcPts val="0"/>
              </a:spcAft>
              <a:buClr>
                <a:schemeClr val="accent4"/>
              </a:buClr>
              <a:buSzPts val="2000"/>
              <a:buNone/>
              <a:defRPr sz="2000">
                <a:solidFill>
                  <a:schemeClr val="accent4"/>
                </a:solidFill>
              </a:defRPr>
            </a:lvl4pPr>
            <a:lvl5pPr lvl="4" algn="ctr" rtl="0">
              <a:spcBef>
                <a:spcPts val="0"/>
              </a:spcBef>
              <a:spcAft>
                <a:spcPts val="0"/>
              </a:spcAft>
              <a:buClr>
                <a:schemeClr val="accent4"/>
              </a:buClr>
              <a:buSzPts val="2000"/>
              <a:buNone/>
              <a:defRPr sz="2000">
                <a:solidFill>
                  <a:schemeClr val="accent4"/>
                </a:solidFill>
              </a:defRPr>
            </a:lvl5pPr>
            <a:lvl6pPr lvl="5" algn="ctr" rtl="0">
              <a:spcBef>
                <a:spcPts val="0"/>
              </a:spcBef>
              <a:spcAft>
                <a:spcPts val="0"/>
              </a:spcAft>
              <a:buClr>
                <a:schemeClr val="accent4"/>
              </a:buClr>
              <a:buSzPts val="2000"/>
              <a:buNone/>
              <a:defRPr sz="2000">
                <a:solidFill>
                  <a:schemeClr val="accent4"/>
                </a:solidFill>
              </a:defRPr>
            </a:lvl6pPr>
            <a:lvl7pPr lvl="6" algn="ctr" rtl="0">
              <a:spcBef>
                <a:spcPts val="0"/>
              </a:spcBef>
              <a:spcAft>
                <a:spcPts val="0"/>
              </a:spcAft>
              <a:buClr>
                <a:schemeClr val="accent4"/>
              </a:buClr>
              <a:buSzPts val="2000"/>
              <a:buNone/>
              <a:defRPr sz="2000">
                <a:solidFill>
                  <a:schemeClr val="accent4"/>
                </a:solidFill>
              </a:defRPr>
            </a:lvl7pPr>
            <a:lvl8pPr lvl="7" algn="ctr" rtl="0">
              <a:spcBef>
                <a:spcPts val="0"/>
              </a:spcBef>
              <a:spcAft>
                <a:spcPts val="0"/>
              </a:spcAft>
              <a:buClr>
                <a:schemeClr val="accent4"/>
              </a:buClr>
              <a:buSzPts val="2000"/>
              <a:buNone/>
              <a:defRPr sz="2000">
                <a:solidFill>
                  <a:schemeClr val="accent4"/>
                </a:solidFill>
              </a:defRPr>
            </a:lvl8pPr>
            <a:lvl9pPr lvl="8" algn="ctr" rtl="0">
              <a:spcBef>
                <a:spcPts val="0"/>
              </a:spcBef>
              <a:spcAft>
                <a:spcPts val="0"/>
              </a:spcAft>
              <a:buClr>
                <a:schemeClr val="accent4"/>
              </a:buClr>
              <a:buSzPts val="2000"/>
              <a:buNone/>
              <a:defRPr sz="2000">
                <a:solidFill>
                  <a:schemeClr val="accent4"/>
                </a:solidFill>
              </a:defRPr>
            </a:lvl9pPr>
          </a:lstStyle>
          <a:p>
            <a:endParaRPr/>
          </a:p>
        </p:txBody>
      </p:sp>
      <p:sp>
        <p:nvSpPr>
          <p:cNvPr id="122" name="Google Shape;122;p15"/>
          <p:cNvSpPr txBox="1">
            <a:spLocks noGrp="1"/>
          </p:cNvSpPr>
          <p:nvPr>
            <p:ph type="subTitle" idx="1"/>
          </p:nvPr>
        </p:nvSpPr>
        <p:spPr>
          <a:xfrm>
            <a:off x="963100" y="3438700"/>
            <a:ext cx="2216700" cy="93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3" name="Google Shape;123;p15"/>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5"/>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5"/>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5"/>
          <p:cNvSpPr txBox="1">
            <a:spLocks noGrp="1"/>
          </p:cNvSpPr>
          <p:nvPr>
            <p:ph type="title" idx="3"/>
          </p:nvPr>
        </p:nvSpPr>
        <p:spPr>
          <a:xfrm>
            <a:off x="3463649" y="30906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2000"/>
              <a:buNone/>
              <a:defRPr sz="2000">
                <a:solidFill>
                  <a:schemeClr val="accent4"/>
                </a:solidFill>
              </a:defRPr>
            </a:lvl1pPr>
            <a:lvl2pPr lvl="1" algn="ctr" rtl="0">
              <a:spcBef>
                <a:spcPts val="0"/>
              </a:spcBef>
              <a:spcAft>
                <a:spcPts val="0"/>
              </a:spcAft>
              <a:buClr>
                <a:schemeClr val="accent4"/>
              </a:buClr>
              <a:buSzPts val="2000"/>
              <a:buNone/>
              <a:defRPr sz="2000">
                <a:solidFill>
                  <a:schemeClr val="accent4"/>
                </a:solidFill>
              </a:defRPr>
            </a:lvl2pPr>
            <a:lvl3pPr lvl="2" algn="ctr" rtl="0">
              <a:spcBef>
                <a:spcPts val="0"/>
              </a:spcBef>
              <a:spcAft>
                <a:spcPts val="0"/>
              </a:spcAft>
              <a:buClr>
                <a:schemeClr val="accent4"/>
              </a:buClr>
              <a:buSzPts val="2000"/>
              <a:buNone/>
              <a:defRPr sz="2000">
                <a:solidFill>
                  <a:schemeClr val="accent4"/>
                </a:solidFill>
              </a:defRPr>
            </a:lvl3pPr>
            <a:lvl4pPr lvl="3" algn="ctr" rtl="0">
              <a:spcBef>
                <a:spcPts val="0"/>
              </a:spcBef>
              <a:spcAft>
                <a:spcPts val="0"/>
              </a:spcAft>
              <a:buClr>
                <a:schemeClr val="accent4"/>
              </a:buClr>
              <a:buSzPts val="2000"/>
              <a:buNone/>
              <a:defRPr sz="2000">
                <a:solidFill>
                  <a:schemeClr val="accent4"/>
                </a:solidFill>
              </a:defRPr>
            </a:lvl4pPr>
            <a:lvl5pPr lvl="4" algn="ctr" rtl="0">
              <a:spcBef>
                <a:spcPts val="0"/>
              </a:spcBef>
              <a:spcAft>
                <a:spcPts val="0"/>
              </a:spcAft>
              <a:buClr>
                <a:schemeClr val="accent4"/>
              </a:buClr>
              <a:buSzPts val="2000"/>
              <a:buNone/>
              <a:defRPr sz="2000">
                <a:solidFill>
                  <a:schemeClr val="accent4"/>
                </a:solidFill>
              </a:defRPr>
            </a:lvl5pPr>
            <a:lvl6pPr lvl="5" algn="ctr" rtl="0">
              <a:spcBef>
                <a:spcPts val="0"/>
              </a:spcBef>
              <a:spcAft>
                <a:spcPts val="0"/>
              </a:spcAft>
              <a:buClr>
                <a:schemeClr val="accent4"/>
              </a:buClr>
              <a:buSzPts val="2000"/>
              <a:buNone/>
              <a:defRPr sz="2000">
                <a:solidFill>
                  <a:schemeClr val="accent4"/>
                </a:solidFill>
              </a:defRPr>
            </a:lvl6pPr>
            <a:lvl7pPr lvl="6" algn="ctr" rtl="0">
              <a:spcBef>
                <a:spcPts val="0"/>
              </a:spcBef>
              <a:spcAft>
                <a:spcPts val="0"/>
              </a:spcAft>
              <a:buClr>
                <a:schemeClr val="accent4"/>
              </a:buClr>
              <a:buSzPts val="2000"/>
              <a:buNone/>
              <a:defRPr sz="2000">
                <a:solidFill>
                  <a:schemeClr val="accent4"/>
                </a:solidFill>
              </a:defRPr>
            </a:lvl7pPr>
            <a:lvl8pPr lvl="7" algn="ctr" rtl="0">
              <a:spcBef>
                <a:spcPts val="0"/>
              </a:spcBef>
              <a:spcAft>
                <a:spcPts val="0"/>
              </a:spcAft>
              <a:buClr>
                <a:schemeClr val="accent4"/>
              </a:buClr>
              <a:buSzPts val="2000"/>
              <a:buNone/>
              <a:defRPr sz="2000">
                <a:solidFill>
                  <a:schemeClr val="accent4"/>
                </a:solidFill>
              </a:defRPr>
            </a:lvl8pPr>
            <a:lvl9pPr lvl="8" algn="ctr" rtl="0">
              <a:spcBef>
                <a:spcPts val="0"/>
              </a:spcBef>
              <a:spcAft>
                <a:spcPts val="0"/>
              </a:spcAft>
              <a:buClr>
                <a:schemeClr val="accent4"/>
              </a:buClr>
              <a:buSzPts val="2000"/>
              <a:buNone/>
              <a:defRPr sz="2000">
                <a:solidFill>
                  <a:schemeClr val="accent4"/>
                </a:solidFill>
              </a:defRPr>
            </a:lvl9pPr>
          </a:lstStyle>
          <a:p>
            <a:endParaRPr/>
          </a:p>
        </p:txBody>
      </p:sp>
      <p:sp>
        <p:nvSpPr>
          <p:cNvPr id="127" name="Google Shape;127;p15"/>
          <p:cNvSpPr txBox="1">
            <a:spLocks noGrp="1"/>
          </p:cNvSpPr>
          <p:nvPr>
            <p:ph type="subTitle" idx="4"/>
          </p:nvPr>
        </p:nvSpPr>
        <p:spPr>
          <a:xfrm>
            <a:off x="3463651" y="3438700"/>
            <a:ext cx="2216700" cy="93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8" name="Google Shape;128;p15"/>
          <p:cNvSpPr txBox="1">
            <a:spLocks noGrp="1"/>
          </p:cNvSpPr>
          <p:nvPr>
            <p:ph type="title" idx="5"/>
          </p:nvPr>
        </p:nvSpPr>
        <p:spPr>
          <a:xfrm>
            <a:off x="5964199" y="30906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2000"/>
              <a:buNone/>
              <a:defRPr sz="2000">
                <a:solidFill>
                  <a:schemeClr val="accent4"/>
                </a:solidFill>
              </a:defRPr>
            </a:lvl1pPr>
            <a:lvl2pPr lvl="1" algn="ctr" rtl="0">
              <a:spcBef>
                <a:spcPts val="0"/>
              </a:spcBef>
              <a:spcAft>
                <a:spcPts val="0"/>
              </a:spcAft>
              <a:buClr>
                <a:schemeClr val="accent4"/>
              </a:buClr>
              <a:buSzPts val="2000"/>
              <a:buNone/>
              <a:defRPr sz="2000">
                <a:solidFill>
                  <a:schemeClr val="accent4"/>
                </a:solidFill>
              </a:defRPr>
            </a:lvl2pPr>
            <a:lvl3pPr lvl="2" algn="ctr" rtl="0">
              <a:spcBef>
                <a:spcPts val="0"/>
              </a:spcBef>
              <a:spcAft>
                <a:spcPts val="0"/>
              </a:spcAft>
              <a:buClr>
                <a:schemeClr val="accent4"/>
              </a:buClr>
              <a:buSzPts val="2000"/>
              <a:buNone/>
              <a:defRPr sz="2000">
                <a:solidFill>
                  <a:schemeClr val="accent4"/>
                </a:solidFill>
              </a:defRPr>
            </a:lvl3pPr>
            <a:lvl4pPr lvl="3" algn="ctr" rtl="0">
              <a:spcBef>
                <a:spcPts val="0"/>
              </a:spcBef>
              <a:spcAft>
                <a:spcPts val="0"/>
              </a:spcAft>
              <a:buClr>
                <a:schemeClr val="accent4"/>
              </a:buClr>
              <a:buSzPts val="2000"/>
              <a:buNone/>
              <a:defRPr sz="2000">
                <a:solidFill>
                  <a:schemeClr val="accent4"/>
                </a:solidFill>
              </a:defRPr>
            </a:lvl4pPr>
            <a:lvl5pPr lvl="4" algn="ctr" rtl="0">
              <a:spcBef>
                <a:spcPts val="0"/>
              </a:spcBef>
              <a:spcAft>
                <a:spcPts val="0"/>
              </a:spcAft>
              <a:buClr>
                <a:schemeClr val="accent4"/>
              </a:buClr>
              <a:buSzPts val="2000"/>
              <a:buNone/>
              <a:defRPr sz="2000">
                <a:solidFill>
                  <a:schemeClr val="accent4"/>
                </a:solidFill>
              </a:defRPr>
            </a:lvl5pPr>
            <a:lvl6pPr lvl="5" algn="ctr" rtl="0">
              <a:spcBef>
                <a:spcPts val="0"/>
              </a:spcBef>
              <a:spcAft>
                <a:spcPts val="0"/>
              </a:spcAft>
              <a:buClr>
                <a:schemeClr val="accent4"/>
              </a:buClr>
              <a:buSzPts val="2000"/>
              <a:buNone/>
              <a:defRPr sz="2000">
                <a:solidFill>
                  <a:schemeClr val="accent4"/>
                </a:solidFill>
              </a:defRPr>
            </a:lvl6pPr>
            <a:lvl7pPr lvl="6" algn="ctr" rtl="0">
              <a:spcBef>
                <a:spcPts val="0"/>
              </a:spcBef>
              <a:spcAft>
                <a:spcPts val="0"/>
              </a:spcAft>
              <a:buClr>
                <a:schemeClr val="accent4"/>
              </a:buClr>
              <a:buSzPts val="2000"/>
              <a:buNone/>
              <a:defRPr sz="2000">
                <a:solidFill>
                  <a:schemeClr val="accent4"/>
                </a:solidFill>
              </a:defRPr>
            </a:lvl7pPr>
            <a:lvl8pPr lvl="7" algn="ctr" rtl="0">
              <a:spcBef>
                <a:spcPts val="0"/>
              </a:spcBef>
              <a:spcAft>
                <a:spcPts val="0"/>
              </a:spcAft>
              <a:buClr>
                <a:schemeClr val="accent4"/>
              </a:buClr>
              <a:buSzPts val="2000"/>
              <a:buNone/>
              <a:defRPr sz="2000">
                <a:solidFill>
                  <a:schemeClr val="accent4"/>
                </a:solidFill>
              </a:defRPr>
            </a:lvl8pPr>
            <a:lvl9pPr lvl="8" algn="ctr" rtl="0">
              <a:spcBef>
                <a:spcPts val="0"/>
              </a:spcBef>
              <a:spcAft>
                <a:spcPts val="0"/>
              </a:spcAft>
              <a:buClr>
                <a:schemeClr val="accent4"/>
              </a:buClr>
              <a:buSzPts val="2000"/>
              <a:buNone/>
              <a:defRPr sz="2000">
                <a:solidFill>
                  <a:schemeClr val="accent4"/>
                </a:solidFill>
              </a:defRPr>
            </a:lvl9pPr>
          </a:lstStyle>
          <a:p>
            <a:endParaRPr/>
          </a:p>
        </p:txBody>
      </p:sp>
      <p:sp>
        <p:nvSpPr>
          <p:cNvPr id="129" name="Google Shape;129;p15"/>
          <p:cNvSpPr txBox="1">
            <a:spLocks noGrp="1"/>
          </p:cNvSpPr>
          <p:nvPr>
            <p:ph type="subTitle" idx="6"/>
          </p:nvPr>
        </p:nvSpPr>
        <p:spPr>
          <a:xfrm>
            <a:off x="5964200" y="3438700"/>
            <a:ext cx="2216700" cy="93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Lilita One"/>
              <a:buNone/>
              <a:defRPr sz="2800">
                <a:solidFill>
                  <a:schemeClr val="accent1"/>
                </a:solidFill>
                <a:latin typeface="Lilita One"/>
                <a:ea typeface="Lilita One"/>
                <a:cs typeface="Lilita One"/>
                <a:sym typeface="Lilita One"/>
              </a:defRPr>
            </a:lvl1pPr>
            <a:lvl2pPr lvl="1">
              <a:spcBef>
                <a:spcPts val="0"/>
              </a:spcBef>
              <a:spcAft>
                <a:spcPts val="0"/>
              </a:spcAft>
              <a:buClr>
                <a:schemeClr val="accent1"/>
              </a:buClr>
              <a:buSzPts val="2800"/>
              <a:buNone/>
              <a:defRPr sz="2800">
                <a:solidFill>
                  <a:schemeClr val="accent1"/>
                </a:solidFill>
              </a:defRPr>
            </a:lvl2pPr>
            <a:lvl3pPr lvl="2">
              <a:spcBef>
                <a:spcPts val="0"/>
              </a:spcBef>
              <a:spcAft>
                <a:spcPts val="0"/>
              </a:spcAft>
              <a:buClr>
                <a:schemeClr val="accent1"/>
              </a:buClr>
              <a:buSzPts val="2800"/>
              <a:buNone/>
              <a:defRPr sz="2800">
                <a:solidFill>
                  <a:schemeClr val="accent1"/>
                </a:solidFill>
              </a:defRPr>
            </a:lvl3pPr>
            <a:lvl4pPr lvl="3">
              <a:spcBef>
                <a:spcPts val="0"/>
              </a:spcBef>
              <a:spcAft>
                <a:spcPts val="0"/>
              </a:spcAft>
              <a:buClr>
                <a:schemeClr val="accent1"/>
              </a:buClr>
              <a:buSzPts val="2800"/>
              <a:buNone/>
              <a:defRPr sz="2800">
                <a:solidFill>
                  <a:schemeClr val="accent1"/>
                </a:solidFill>
              </a:defRPr>
            </a:lvl4pPr>
            <a:lvl5pPr lvl="4">
              <a:spcBef>
                <a:spcPts val="0"/>
              </a:spcBef>
              <a:spcAft>
                <a:spcPts val="0"/>
              </a:spcAft>
              <a:buClr>
                <a:schemeClr val="accent1"/>
              </a:buClr>
              <a:buSzPts val="2800"/>
              <a:buNone/>
              <a:defRPr sz="2800">
                <a:solidFill>
                  <a:schemeClr val="accent1"/>
                </a:solidFill>
              </a:defRPr>
            </a:lvl5pPr>
            <a:lvl6pPr lvl="5">
              <a:spcBef>
                <a:spcPts val="0"/>
              </a:spcBef>
              <a:spcAft>
                <a:spcPts val="0"/>
              </a:spcAft>
              <a:buClr>
                <a:schemeClr val="accent1"/>
              </a:buClr>
              <a:buSzPts val="2800"/>
              <a:buNone/>
              <a:defRPr sz="2800">
                <a:solidFill>
                  <a:schemeClr val="accent1"/>
                </a:solidFill>
              </a:defRPr>
            </a:lvl6pPr>
            <a:lvl7pPr lvl="6">
              <a:spcBef>
                <a:spcPts val="0"/>
              </a:spcBef>
              <a:spcAft>
                <a:spcPts val="0"/>
              </a:spcAft>
              <a:buClr>
                <a:schemeClr val="accent1"/>
              </a:buClr>
              <a:buSzPts val="2800"/>
              <a:buNone/>
              <a:defRPr sz="2800">
                <a:solidFill>
                  <a:schemeClr val="accent1"/>
                </a:solidFill>
              </a:defRPr>
            </a:lvl7pPr>
            <a:lvl8pPr lvl="7">
              <a:spcBef>
                <a:spcPts val="0"/>
              </a:spcBef>
              <a:spcAft>
                <a:spcPts val="0"/>
              </a:spcAft>
              <a:buClr>
                <a:schemeClr val="accent1"/>
              </a:buClr>
              <a:buSzPts val="2800"/>
              <a:buNone/>
              <a:defRPr sz="2800">
                <a:solidFill>
                  <a:schemeClr val="accent1"/>
                </a:solidFill>
              </a:defRPr>
            </a:lvl8pPr>
            <a:lvl9pPr lvl="8">
              <a:spcBef>
                <a:spcPts val="0"/>
              </a:spcBef>
              <a:spcAft>
                <a:spcPts val="0"/>
              </a:spcAft>
              <a:buClr>
                <a:schemeClr val="accent1"/>
              </a:buClr>
              <a:buSzPts val="2800"/>
              <a:buNone/>
              <a:defRPr sz="2800">
                <a:solidFill>
                  <a:schemeClr val="accent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1"/>
              </a:buClr>
              <a:buSzPts val="1800"/>
              <a:buFont typeface="Catamaran"/>
              <a:buChar char="●"/>
              <a:defRPr sz="1800">
                <a:solidFill>
                  <a:schemeClr val="accent1"/>
                </a:solidFill>
                <a:latin typeface="Catamaran"/>
                <a:ea typeface="Catamaran"/>
                <a:cs typeface="Catamaran"/>
                <a:sym typeface="Catamaran"/>
              </a:defRPr>
            </a:lvl1pPr>
            <a:lvl2pPr marL="914400" lvl="1"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2pPr>
            <a:lvl3pPr marL="1371600" lvl="2"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3pPr>
            <a:lvl4pPr marL="1828800" lvl="3"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4pPr>
            <a:lvl5pPr marL="2286000" lvl="4"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5pPr>
            <a:lvl6pPr marL="2743200" lvl="5"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6pPr>
            <a:lvl7pPr marL="3200400" lvl="6"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7pPr>
            <a:lvl8pPr marL="3657600" lvl="7"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8pPr>
            <a:lvl9pPr marL="4114800" lvl="8" indent="-317500">
              <a:lnSpc>
                <a:spcPct val="100000"/>
              </a:lnSpc>
              <a:spcBef>
                <a:spcPts val="1600"/>
              </a:spcBef>
              <a:spcAft>
                <a:spcPts val="1600"/>
              </a:spcAft>
              <a:buClr>
                <a:schemeClr val="accent1"/>
              </a:buClr>
              <a:buSzPts val="1400"/>
              <a:buFont typeface="Catamaran"/>
              <a:buChar char="■"/>
              <a:defRPr>
                <a:solidFill>
                  <a:schemeClr val="accent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3" r:id="rId4"/>
    <p:sldLayoutId id="2147483655" r:id="rId5"/>
    <p:sldLayoutId id="2147483657" r:id="rId6"/>
    <p:sldLayoutId id="2147483658" r:id="rId7"/>
    <p:sldLayoutId id="2147483660" r:id="rId8"/>
    <p:sldLayoutId id="2147483661" r:id="rId9"/>
    <p:sldLayoutId id="2147483663" r:id="rId10"/>
    <p:sldLayoutId id="2147483664" r:id="rId11"/>
    <p:sldLayoutId id="2147483665" r:id="rId12"/>
    <p:sldLayoutId id="2147483666" r:id="rId13"/>
    <p:sldLayoutId id="2147483668" r:id="rId14"/>
    <p:sldLayoutId id="2147483669" r:id="rId15"/>
    <p:sldLayoutId id="2147483670" r:id="rId16"/>
    <p:sldLayoutId id="2147483671"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spreadsheets/d/10tAGoyidh0C54xG9zxGN05lJWxPQrtFU9Zf1_euy-c4/copy" TargetMode="External"/><Relationship Id="rId2" Type="http://schemas.openxmlformats.org/officeDocument/2006/relationships/notesSlide" Target="../notesSlides/notesSlide10.xml"/><Relationship Id="rId1" Type="http://schemas.openxmlformats.org/officeDocument/2006/relationships/slideLayout" Target="../slideLayouts/slideLayout1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www.mayoclinic.org/diseases-conditions/obesity/symptoms-causes/syc-20375742"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hyperlink" Target="https://www.ncoa.org/article/how-excess-weight-impacts-our-mental-and-emotional-health" TargetMode="External"/><Relationship Id="rId5" Type="http://schemas.openxmlformats.org/officeDocument/2006/relationships/hyperlink" Target="https://www.healthline.com/nutrition/10-causes-of-weight-gain#TOC_TITLE_HDR_12" TargetMode="External"/><Relationship Id="rId4" Type="http://schemas.openxmlformats.org/officeDocument/2006/relationships/hyperlink" Target="https://www.nhs.uk/conditions/obesity/"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p:nvPr/>
        </p:nvSpPr>
        <p:spPr>
          <a:xfrm>
            <a:off x="2005586" y="41483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8"/>
          <p:cNvSpPr/>
          <p:nvPr/>
        </p:nvSpPr>
        <p:spPr>
          <a:xfrm>
            <a:off x="5536049" y="412191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216;p28"/>
          <p:cNvSpPr/>
          <p:nvPr/>
        </p:nvSpPr>
        <p:spPr>
          <a:xfrm rot="-1916022">
            <a:off x="3292868" y="1572342"/>
            <a:ext cx="3326401" cy="3909125"/>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8"/>
          <p:cNvSpPr/>
          <p:nvPr/>
        </p:nvSpPr>
        <p:spPr>
          <a:xfrm rot="-1233339">
            <a:off x="2377978" y="2243137"/>
            <a:ext cx="3230111" cy="3552685"/>
          </a:xfrm>
          <a:custGeom>
            <a:avLst/>
            <a:gdLst/>
            <a:ahLst/>
            <a:cxnLst/>
            <a:rect l="l" t="t" r="r" b="b"/>
            <a:pathLst>
              <a:path w="77575" h="85322" extrusionOk="0">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218;p28"/>
          <p:cNvSpPr txBox="1">
            <a:spLocks noGrp="1"/>
          </p:cNvSpPr>
          <p:nvPr>
            <p:ph type="ctrTitle"/>
          </p:nvPr>
        </p:nvSpPr>
        <p:spPr>
          <a:xfrm>
            <a:off x="829886" y="794813"/>
            <a:ext cx="7370100" cy="104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
            </a:r>
            <a:br>
              <a:rPr lang="en" dirty="0"/>
            </a:br>
            <a:r>
              <a:rPr lang="en" dirty="0"/>
              <a:t>Obesity</a:t>
            </a:r>
            <a:br>
              <a:rPr lang="en" dirty="0"/>
            </a:br>
            <a:r>
              <a:rPr lang="en" dirty="0"/>
              <a:t/>
            </a:r>
            <a:br>
              <a:rPr lang="en" dirty="0"/>
            </a:br>
            <a:r>
              <a:rPr lang="en" sz="3200" dirty="0"/>
              <a:t>Life Is A Journey, Make It A Healthy One </a:t>
            </a:r>
            <a:endParaRPr dirty="0"/>
          </a:p>
        </p:txBody>
      </p:sp>
      <p:grpSp>
        <p:nvGrpSpPr>
          <p:cNvPr id="220" name="Google Shape;220;p28"/>
          <p:cNvGrpSpPr/>
          <p:nvPr/>
        </p:nvGrpSpPr>
        <p:grpSpPr>
          <a:xfrm>
            <a:off x="2916765" y="2442313"/>
            <a:ext cx="3277950" cy="2717902"/>
            <a:chOff x="2903475" y="2502397"/>
            <a:chExt cx="3277950" cy="2717902"/>
          </a:xfrm>
        </p:grpSpPr>
        <p:grpSp>
          <p:nvGrpSpPr>
            <p:cNvPr id="221" name="Google Shape;221;p28"/>
            <p:cNvGrpSpPr/>
            <p:nvPr/>
          </p:nvGrpSpPr>
          <p:grpSpPr>
            <a:xfrm>
              <a:off x="3316032" y="2502397"/>
              <a:ext cx="2511952" cy="2717902"/>
              <a:chOff x="1388725" y="238125"/>
              <a:chExt cx="4841850" cy="5238825"/>
            </a:xfrm>
          </p:grpSpPr>
          <p:sp>
            <p:nvSpPr>
              <p:cNvPr id="222" name="Google Shape;222;p28"/>
              <p:cNvSpPr/>
              <p:nvPr/>
            </p:nvSpPr>
            <p:spPr>
              <a:xfrm>
                <a:off x="1649450" y="238125"/>
                <a:ext cx="4122750" cy="3693200"/>
              </a:xfrm>
              <a:custGeom>
                <a:avLst/>
                <a:gdLst/>
                <a:ahLst/>
                <a:cxnLst/>
                <a:rect l="l" t="t" r="r" b="b"/>
                <a:pathLst>
                  <a:path w="164910" h="147728" extrusionOk="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8"/>
              <p:cNvSpPr/>
              <p:nvPr/>
            </p:nvSpPr>
            <p:spPr>
              <a:xfrm>
                <a:off x="1716600" y="271400"/>
                <a:ext cx="3664275" cy="3684800"/>
              </a:xfrm>
              <a:custGeom>
                <a:avLst/>
                <a:gdLst/>
                <a:ahLst/>
                <a:cxnLst/>
                <a:rect l="l" t="t" r="r" b="b"/>
                <a:pathLst>
                  <a:path w="146571" h="147392" extrusionOk="0">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8"/>
              <p:cNvSpPr/>
              <p:nvPr/>
            </p:nvSpPr>
            <p:spPr>
              <a:xfrm>
                <a:off x="1835375" y="379550"/>
                <a:ext cx="3764750" cy="3408100"/>
              </a:xfrm>
              <a:custGeom>
                <a:avLst/>
                <a:gdLst/>
                <a:ahLst/>
                <a:cxnLst/>
                <a:rect l="l" t="t" r="r" b="b"/>
                <a:pathLst>
                  <a:path w="150590" h="136324" extrusionOk="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8"/>
              <p:cNvSpPr/>
              <p:nvPr/>
            </p:nvSpPr>
            <p:spPr>
              <a:xfrm>
                <a:off x="3099500" y="663375"/>
                <a:ext cx="1186300" cy="628075"/>
              </a:xfrm>
              <a:custGeom>
                <a:avLst/>
                <a:gdLst/>
                <a:ahLst/>
                <a:cxnLst/>
                <a:rect l="l" t="t" r="r" b="b"/>
                <a:pathLst>
                  <a:path w="47452" h="25123" extrusionOk="0">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3674025" y="661675"/>
                <a:ext cx="26550" cy="401050"/>
              </a:xfrm>
              <a:custGeom>
                <a:avLst/>
                <a:gdLst/>
                <a:ahLst/>
                <a:cxnLst/>
                <a:rect l="l" t="t" r="r" b="b"/>
                <a:pathLst>
                  <a:path w="1062" h="16042" extrusionOk="0">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3079950" y="972125"/>
                <a:ext cx="147925" cy="48625"/>
              </a:xfrm>
              <a:custGeom>
                <a:avLst/>
                <a:gdLst/>
                <a:ahLst/>
                <a:cxnLst/>
                <a:rect l="l" t="t" r="r" b="b"/>
                <a:pathLst>
                  <a:path w="5917" h="1945" extrusionOk="0">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3213275" y="688775"/>
                <a:ext cx="136900" cy="183800"/>
              </a:xfrm>
              <a:custGeom>
                <a:avLst/>
                <a:gdLst/>
                <a:ahLst/>
                <a:cxnLst/>
                <a:rect l="l" t="t" r="r" b="b"/>
                <a:pathLst>
                  <a:path w="5476" h="7352" extrusionOk="0">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3531975" y="627025"/>
                <a:ext cx="30075" cy="196600"/>
              </a:xfrm>
              <a:custGeom>
                <a:avLst/>
                <a:gdLst/>
                <a:ahLst/>
                <a:cxnLst/>
                <a:rect l="l" t="t" r="r" b="b"/>
                <a:pathLst>
                  <a:path w="1203" h="7864" extrusionOk="0">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3140000" y="803875"/>
                <a:ext cx="118100" cy="81625"/>
              </a:xfrm>
              <a:custGeom>
                <a:avLst/>
                <a:gdLst/>
                <a:ahLst/>
                <a:cxnLst/>
                <a:rect l="l" t="t" r="r" b="b"/>
                <a:pathLst>
                  <a:path w="4724" h="3265" extrusionOk="0">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8"/>
              <p:cNvSpPr/>
              <p:nvPr/>
            </p:nvSpPr>
            <p:spPr>
              <a:xfrm>
                <a:off x="3107700" y="862625"/>
                <a:ext cx="131750" cy="56575"/>
              </a:xfrm>
              <a:custGeom>
                <a:avLst/>
                <a:gdLst/>
                <a:ahLst/>
                <a:cxnLst/>
                <a:rect l="l" t="t" r="r" b="b"/>
                <a:pathLst>
                  <a:path w="5270" h="2263" extrusionOk="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8"/>
              <p:cNvSpPr/>
              <p:nvPr/>
            </p:nvSpPr>
            <p:spPr>
              <a:xfrm>
                <a:off x="3090650" y="918075"/>
                <a:ext cx="133750" cy="48125"/>
              </a:xfrm>
              <a:custGeom>
                <a:avLst/>
                <a:gdLst/>
                <a:ahLst/>
                <a:cxnLst/>
                <a:rect l="l" t="t" r="r" b="b"/>
                <a:pathLst>
                  <a:path w="5350" h="1925" extrusionOk="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3174800" y="757325"/>
                <a:ext cx="110975" cy="90725"/>
              </a:xfrm>
              <a:custGeom>
                <a:avLst/>
                <a:gdLst/>
                <a:ahLst/>
                <a:cxnLst/>
                <a:rect l="l" t="t" r="r" b="b"/>
                <a:pathLst>
                  <a:path w="4439" h="3629" extrusionOk="0">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3407200" y="621675"/>
                <a:ext cx="44025" cy="142275"/>
              </a:xfrm>
              <a:custGeom>
                <a:avLst/>
                <a:gdLst/>
                <a:ahLst/>
                <a:cxnLst/>
                <a:rect l="l" t="t" r="r" b="b"/>
                <a:pathLst>
                  <a:path w="1761" h="5691" extrusionOk="0">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3337875" y="641950"/>
                <a:ext cx="64000" cy="135325"/>
              </a:xfrm>
              <a:custGeom>
                <a:avLst/>
                <a:gdLst/>
                <a:ahLst/>
                <a:cxnLst/>
                <a:rect l="l" t="t" r="r" b="b"/>
                <a:pathLst>
                  <a:path w="2560" h="5413" extrusionOk="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8"/>
              <p:cNvSpPr/>
              <p:nvPr/>
            </p:nvSpPr>
            <p:spPr>
              <a:xfrm>
                <a:off x="3277425" y="675175"/>
                <a:ext cx="76150" cy="125250"/>
              </a:xfrm>
              <a:custGeom>
                <a:avLst/>
                <a:gdLst/>
                <a:ahLst/>
                <a:cxnLst/>
                <a:rect l="l" t="t" r="r" b="b"/>
                <a:pathLst>
                  <a:path w="3046" h="5010" extrusionOk="0">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8"/>
              <p:cNvSpPr/>
              <p:nvPr/>
            </p:nvSpPr>
            <p:spPr>
              <a:xfrm>
                <a:off x="3469075" y="621775"/>
                <a:ext cx="25500" cy="142175"/>
              </a:xfrm>
              <a:custGeom>
                <a:avLst/>
                <a:gdLst/>
                <a:ahLst/>
                <a:cxnLst/>
                <a:rect l="l" t="t" r="r" b="b"/>
                <a:pathLst>
                  <a:path w="1020" h="5687" extrusionOk="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8"/>
              <p:cNvSpPr/>
              <p:nvPr/>
            </p:nvSpPr>
            <p:spPr>
              <a:xfrm>
                <a:off x="3593300" y="659800"/>
                <a:ext cx="11200" cy="101550"/>
              </a:xfrm>
              <a:custGeom>
                <a:avLst/>
                <a:gdLst/>
                <a:ahLst/>
                <a:cxnLst/>
                <a:rect l="l" t="t" r="r" b="b"/>
                <a:pathLst>
                  <a:path w="448" h="4062" extrusionOk="0">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3636475" y="657850"/>
                <a:ext cx="11225" cy="101500"/>
              </a:xfrm>
              <a:custGeom>
                <a:avLst/>
                <a:gdLst/>
                <a:ahLst/>
                <a:cxnLst/>
                <a:rect l="l" t="t" r="r" b="b"/>
                <a:pathLst>
                  <a:path w="449" h="4060" extrusionOk="0">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4152300" y="968700"/>
                <a:ext cx="147850" cy="48650"/>
              </a:xfrm>
              <a:custGeom>
                <a:avLst/>
                <a:gdLst/>
                <a:ahLst/>
                <a:cxnLst/>
                <a:rect l="l" t="t" r="r" b="b"/>
                <a:pathLst>
                  <a:path w="5914" h="1946" extrusionOk="0">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4031000" y="685350"/>
                <a:ext cx="135850" cy="183825"/>
              </a:xfrm>
              <a:custGeom>
                <a:avLst/>
                <a:gdLst/>
                <a:ahLst/>
                <a:cxnLst/>
                <a:rect l="l" t="t" r="r" b="b"/>
                <a:pathLst>
                  <a:path w="5434" h="7353" extrusionOk="0">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3818125" y="623575"/>
                <a:ext cx="30025" cy="196650"/>
              </a:xfrm>
              <a:custGeom>
                <a:avLst/>
                <a:gdLst/>
                <a:ahLst/>
                <a:cxnLst/>
                <a:rect l="l" t="t" r="r" b="b"/>
                <a:pathLst>
                  <a:path w="1201" h="7866" extrusionOk="0">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4122000" y="800550"/>
                <a:ext cx="118025" cy="81525"/>
              </a:xfrm>
              <a:custGeom>
                <a:avLst/>
                <a:gdLst/>
                <a:ahLst/>
                <a:cxnLst/>
                <a:rect l="l" t="t" r="r" b="b"/>
                <a:pathLst>
                  <a:path w="4721" h="3261" extrusionOk="0">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4140725" y="859175"/>
                <a:ext cx="131750" cy="56575"/>
              </a:xfrm>
              <a:custGeom>
                <a:avLst/>
                <a:gdLst/>
                <a:ahLst/>
                <a:cxnLst/>
                <a:rect l="l" t="t" r="r" b="b"/>
                <a:pathLst>
                  <a:path w="5270" h="2263" extrusionOk="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a:off x="4154700" y="914675"/>
                <a:ext cx="134825" cy="48100"/>
              </a:xfrm>
              <a:custGeom>
                <a:avLst/>
                <a:gdLst/>
                <a:ahLst/>
                <a:cxnLst/>
                <a:rect l="l" t="t" r="r" b="b"/>
                <a:pathLst>
                  <a:path w="5393" h="1924" extrusionOk="0">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8"/>
              <p:cNvSpPr/>
              <p:nvPr/>
            </p:nvSpPr>
            <p:spPr>
              <a:xfrm>
                <a:off x="4094400" y="753875"/>
                <a:ext cx="111050" cy="90750"/>
              </a:xfrm>
              <a:custGeom>
                <a:avLst/>
                <a:gdLst/>
                <a:ahLst/>
                <a:cxnLst/>
                <a:rect l="l" t="t" r="r" b="b"/>
                <a:pathLst>
                  <a:path w="4442" h="3630" extrusionOk="0">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8"/>
              <p:cNvSpPr/>
              <p:nvPr/>
            </p:nvSpPr>
            <p:spPr>
              <a:xfrm>
                <a:off x="3928925" y="618350"/>
                <a:ext cx="43975" cy="142175"/>
              </a:xfrm>
              <a:custGeom>
                <a:avLst/>
                <a:gdLst/>
                <a:ahLst/>
                <a:cxnLst/>
                <a:rect l="l" t="t" r="r" b="b"/>
                <a:pathLst>
                  <a:path w="1759" h="5687" extrusionOk="0">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3978275" y="638500"/>
                <a:ext cx="64050" cy="135375"/>
              </a:xfrm>
              <a:custGeom>
                <a:avLst/>
                <a:gdLst/>
                <a:ahLst/>
                <a:cxnLst/>
                <a:rect l="l" t="t" r="r" b="b"/>
                <a:pathLst>
                  <a:path w="2562" h="5415" extrusionOk="0">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4026550" y="671675"/>
                <a:ext cx="76225" cy="125350"/>
              </a:xfrm>
              <a:custGeom>
                <a:avLst/>
                <a:gdLst/>
                <a:ahLst/>
                <a:cxnLst/>
                <a:rect l="l" t="t" r="r" b="b"/>
                <a:pathLst>
                  <a:path w="3049" h="5014" extrusionOk="0">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3885525" y="618325"/>
                <a:ext cx="25575" cy="142200"/>
              </a:xfrm>
              <a:custGeom>
                <a:avLst/>
                <a:gdLst/>
                <a:ahLst/>
                <a:cxnLst/>
                <a:rect l="l" t="t" r="r" b="b"/>
                <a:pathLst>
                  <a:path w="1023" h="5688" extrusionOk="0">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3775600" y="656425"/>
                <a:ext cx="11275" cy="101525"/>
              </a:xfrm>
              <a:custGeom>
                <a:avLst/>
                <a:gdLst/>
                <a:ahLst/>
                <a:cxnLst/>
                <a:rect l="l" t="t" r="r" b="b"/>
                <a:pathLst>
                  <a:path w="451" h="4061" extrusionOk="0">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8"/>
              <p:cNvSpPr/>
              <p:nvPr/>
            </p:nvSpPr>
            <p:spPr>
              <a:xfrm>
                <a:off x="3732450" y="654400"/>
                <a:ext cx="11225" cy="101550"/>
              </a:xfrm>
              <a:custGeom>
                <a:avLst/>
                <a:gdLst/>
                <a:ahLst/>
                <a:cxnLst/>
                <a:rect l="l" t="t" r="r" b="b"/>
                <a:pathLst>
                  <a:path w="449" h="4062" extrusionOk="0">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p:nvPr/>
            </p:nvSpPr>
            <p:spPr>
              <a:xfrm>
                <a:off x="3033025" y="606125"/>
                <a:ext cx="1308575" cy="753650"/>
              </a:xfrm>
              <a:custGeom>
                <a:avLst/>
                <a:gdLst/>
                <a:ahLst/>
                <a:cxnLst/>
                <a:rect l="l" t="t" r="r" b="b"/>
                <a:pathLst>
                  <a:path w="52343" h="30146" extrusionOk="0">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3035600" y="616100"/>
                <a:ext cx="1287125" cy="742150"/>
              </a:xfrm>
              <a:custGeom>
                <a:avLst/>
                <a:gdLst/>
                <a:ahLst/>
                <a:cxnLst/>
                <a:rect l="l" t="t" r="r" b="b"/>
                <a:pathLst>
                  <a:path w="51485" h="29686" extrusionOk="0">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1388725" y="1099825"/>
                <a:ext cx="1973375" cy="4377125"/>
              </a:xfrm>
              <a:custGeom>
                <a:avLst/>
                <a:gdLst/>
                <a:ahLst/>
                <a:cxnLst/>
                <a:rect l="l" t="t" r="r" b="b"/>
                <a:pathLst>
                  <a:path w="78935" h="175085" extrusionOk="0">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2384825" y="1382050"/>
                <a:ext cx="108100" cy="79925"/>
              </a:xfrm>
              <a:custGeom>
                <a:avLst/>
                <a:gdLst/>
                <a:ahLst/>
                <a:cxnLst/>
                <a:rect l="l" t="t" r="r" b="b"/>
                <a:pathLst>
                  <a:path w="4324" h="3197" extrusionOk="0">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2708925" y="1116700"/>
                <a:ext cx="212725" cy="176950"/>
              </a:xfrm>
              <a:custGeom>
                <a:avLst/>
                <a:gdLst/>
                <a:ahLst/>
                <a:cxnLst/>
                <a:rect l="l" t="t" r="r" b="b"/>
                <a:pathLst>
                  <a:path w="8509" h="7078" extrusionOk="0">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a:off x="2287500" y="1546550"/>
                <a:ext cx="102775" cy="78600"/>
              </a:xfrm>
              <a:custGeom>
                <a:avLst/>
                <a:gdLst/>
                <a:ahLst/>
                <a:cxnLst/>
                <a:rect l="l" t="t" r="r" b="b"/>
                <a:pathLst>
                  <a:path w="4111" h="3144" extrusionOk="0">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a:off x="2257050" y="1791800"/>
                <a:ext cx="70275" cy="53325"/>
              </a:xfrm>
              <a:custGeom>
                <a:avLst/>
                <a:gdLst/>
                <a:ahLst/>
                <a:cxnLst/>
                <a:rect l="l" t="t" r="r" b="b"/>
                <a:pathLst>
                  <a:path w="2811" h="2133" extrusionOk="0">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a:off x="2513975" y="1187150"/>
                <a:ext cx="109575" cy="79525"/>
              </a:xfrm>
              <a:custGeom>
                <a:avLst/>
                <a:gdLst/>
                <a:ahLst/>
                <a:cxnLst/>
                <a:rect l="l" t="t" r="r" b="b"/>
                <a:pathLst>
                  <a:path w="4383" h="3181" extrusionOk="0">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8"/>
              <p:cNvSpPr/>
              <p:nvPr/>
            </p:nvSpPr>
            <p:spPr>
              <a:xfrm>
                <a:off x="4003125" y="1099825"/>
                <a:ext cx="2227450" cy="4377125"/>
              </a:xfrm>
              <a:custGeom>
                <a:avLst/>
                <a:gdLst/>
                <a:ahLst/>
                <a:cxnLst/>
                <a:rect l="l" t="t" r="r" b="b"/>
                <a:pathLst>
                  <a:path w="89098" h="175085" extrusionOk="0">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8"/>
              <p:cNvSpPr/>
              <p:nvPr/>
            </p:nvSpPr>
            <p:spPr>
              <a:xfrm>
                <a:off x="4872325" y="1382050"/>
                <a:ext cx="108050" cy="79925"/>
              </a:xfrm>
              <a:custGeom>
                <a:avLst/>
                <a:gdLst/>
                <a:ahLst/>
                <a:cxnLst/>
                <a:rect l="l" t="t" r="r" b="b"/>
                <a:pathLst>
                  <a:path w="4322" h="3197" extrusionOk="0">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8"/>
              <p:cNvSpPr/>
              <p:nvPr/>
            </p:nvSpPr>
            <p:spPr>
              <a:xfrm>
                <a:off x="4443575" y="1116700"/>
                <a:ext cx="212725" cy="176950"/>
              </a:xfrm>
              <a:custGeom>
                <a:avLst/>
                <a:gdLst/>
                <a:ahLst/>
                <a:cxnLst/>
                <a:rect l="l" t="t" r="r" b="b"/>
                <a:pathLst>
                  <a:path w="8509" h="7078" extrusionOk="0">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8"/>
              <p:cNvSpPr/>
              <p:nvPr/>
            </p:nvSpPr>
            <p:spPr>
              <a:xfrm>
                <a:off x="4974925" y="1546550"/>
                <a:ext cx="102800" cy="78600"/>
              </a:xfrm>
              <a:custGeom>
                <a:avLst/>
                <a:gdLst/>
                <a:ahLst/>
                <a:cxnLst/>
                <a:rect l="l" t="t" r="r" b="b"/>
                <a:pathLst>
                  <a:path w="4112" h="3144" extrusionOk="0">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8"/>
              <p:cNvSpPr/>
              <p:nvPr/>
            </p:nvSpPr>
            <p:spPr>
              <a:xfrm>
                <a:off x="5037900" y="1791800"/>
                <a:ext cx="70300" cy="53325"/>
              </a:xfrm>
              <a:custGeom>
                <a:avLst/>
                <a:gdLst/>
                <a:ahLst/>
                <a:cxnLst/>
                <a:rect l="l" t="t" r="r" b="b"/>
                <a:pathLst>
                  <a:path w="2812" h="2133" extrusionOk="0">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8"/>
              <p:cNvSpPr/>
              <p:nvPr/>
            </p:nvSpPr>
            <p:spPr>
              <a:xfrm>
                <a:off x="4741625" y="1187150"/>
                <a:ext cx="109650" cy="79525"/>
              </a:xfrm>
              <a:custGeom>
                <a:avLst/>
                <a:gdLst/>
                <a:ahLst/>
                <a:cxnLst/>
                <a:rect l="l" t="t" r="r" b="b"/>
                <a:pathLst>
                  <a:path w="4386" h="3181" extrusionOk="0">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7" name="Google Shape;267;p28"/>
            <p:cNvSpPr/>
            <p:nvPr/>
          </p:nvSpPr>
          <p:spPr>
            <a:xfrm>
              <a:off x="2903475" y="4664714"/>
              <a:ext cx="1296150" cy="547175"/>
            </a:xfrm>
            <a:custGeom>
              <a:avLst/>
              <a:gdLst/>
              <a:ahLst/>
              <a:cxnLst/>
              <a:rect l="l" t="t" r="r" b="b"/>
              <a:pathLst>
                <a:path w="51846" h="21887" extrusionOk="0">
                  <a:moveTo>
                    <a:pt x="18467" y="0"/>
                  </a:moveTo>
                  <a:lnTo>
                    <a:pt x="0" y="21340"/>
                  </a:lnTo>
                  <a:lnTo>
                    <a:pt x="51846" y="21887"/>
                  </a:lnTo>
                  <a:lnTo>
                    <a:pt x="50614" y="16963"/>
                  </a:lnTo>
                  <a:close/>
                </a:path>
              </a:pathLst>
            </a:custGeom>
            <a:solidFill>
              <a:schemeClr val="accent6"/>
            </a:solidFill>
            <a:ln>
              <a:noFill/>
            </a:ln>
          </p:spPr>
        </p:sp>
        <p:sp>
          <p:nvSpPr>
            <p:cNvPr id="268" name="Google Shape;268;p28"/>
            <p:cNvSpPr/>
            <p:nvPr/>
          </p:nvSpPr>
          <p:spPr>
            <a:xfrm>
              <a:off x="4804925" y="4810064"/>
              <a:ext cx="1376500" cy="401825"/>
            </a:xfrm>
            <a:custGeom>
              <a:avLst/>
              <a:gdLst/>
              <a:ahLst/>
              <a:cxnLst/>
              <a:rect l="l" t="t" r="r" b="b"/>
              <a:pathLst>
                <a:path w="55060" h="16073" extrusionOk="0">
                  <a:moveTo>
                    <a:pt x="40081" y="0"/>
                  </a:moveTo>
                  <a:lnTo>
                    <a:pt x="55060" y="15868"/>
                  </a:lnTo>
                  <a:lnTo>
                    <a:pt x="0" y="16073"/>
                  </a:lnTo>
                  <a:lnTo>
                    <a:pt x="1300" y="12585"/>
                  </a:lnTo>
                  <a:close/>
                </a:path>
              </a:pathLst>
            </a:custGeom>
            <a:solidFill>
              <a:schemeClr val="accent6"/>
            </a:solidFill>
            <a:ln>
              <a:noFill/>
            </a:ln>
          </p:spPr>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35"/>
        <p:cNvGrpSpPr/>
        <p:nvPr/>
      </p:nvGrpSpPr>
      <p:grpSpPr>
        <a:xfrm>
          <a:off x="0" y="0"/>
          <a:ext cx="0" cy="0"/>
          <a:chOff x="0" y="0"/>
          <a:chExt cx="0" cy="0"/>
        </a:xfrm>
      </p:grpSpPr>
      <p:sp>
        <p:nvSpPr>
          <p:cNvPr id="736" name="Google Shape;736;p41"/>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W</a:t>
            </a:r>
            <a:r>
              <a:rPr lang="en" dirty="0"/>
              <a:t>hat may happen if you become obese</a:t>
            </a:r>
            <a:endParaRPr dirty="0"/>
          </a:p>
        </p:txBody>
      </p:sp>
      <p:sp>
        <p:nvSpPr>
          <p:cNvPr id="737" name="Google Shape;737;p41"/>
          <p:cNvSpPr txBox="1">
            <a:spLocks noGrp="1"/>
          </p:cNvSpPr>
          <p:nvPr>
            <p:ph type="title" idx="4294967295"/>
          </p:nvPr>
        </p:nvSpPr>
        <p:spPr>
          <a:xfrm>
            <a:off x="718996" y="2090500"/>
            <a:ext cx="1827900" cy="380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800" dirty="0"/>
              <a:t>The Conclusion</a:t>
            </a:r>
            <a:endParaRPr sz="1800" dirty="0"/>
          </a:p>
        </p:txBody>
      </p:sp>
      <p:sp>
        <p:nvSpPr>
          <p:cNvPr id="738" name="Google Shape;738;p41"/>
          <p:cNvSpPr txBox="1">
            <a:spLocks noGrp="1"/>
          </p:cNvSpPr>
          <p:nvPr>
            <p:ph type="subTitle" idx="4294967295"/>
          </p:nvPr>
        </p:nvSpPr>
        <p:spPr>
          <a:xfrm>
            <a:off x="820104" y="2470599"/>
            <a:ext cx="1704600" cy="9672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US" sz="1400" dirty="0"/>
              <a:t>As excess weight increases, your body’s energy level will decrease.</a:t>
            </a:r>
            <a:endParaRPr sz="1400" dirty="0"/>
          </a:p>
        </p:txBody>
      </p:sp>
      <p:grpSp>
        <p:nvGrpSpPr>
          <p:cNvPr id="739" name="Google Shape;739;p41"/>
          <p:cNvGrpSpPr/>
          <p:nvPr/>
        </p:nvGrpSpPr>
        <p:grpSpPr>
          <a:xfrm>
            <a:off x="1499550" y="1403474"/>
            <a:ext cx="266767" cy="622809"/>
            <a:chOff x="6400828" y="4162270"/>
            <a:chExt cx="166200" cy="388019"/>
          </a:xfrm>
        </p:grpSpPr>
        <p:sp>
          <p:nvSpPr>
            <p:cNvPr id="740" name="Google Shape;740;p41"/>
            <p:cNvSpPr/>
            <p:nvPr/>
          </p:nvSpPr>
          <p:spPr>
            <a:xfrm>
              <a:off x="6433432" y="4162270"/>
              <a:ext cx="88407" cy="75717"/>
            </a:xfrm>
            <a:custGeom>
              <a:avLst/>
              <a:gdLst/>
              <a:ahLst/>
              <a:cxnLst/>
              <a:rect l="l" t="t" r="r" b="b"/>
              <a:pathLst>
                <a:path w="3365" h="2882" extrusionOk="0">
                  <a:moveTo>
                    <a:pt x="1922" y="1"/>
                  </a:moveTo>
                  <a:cubicBezTo>
                    <a:pt x="646" y="1"/>
                    <a:pt x="1" y="1548"/>
                    <a:pt x="909" y="2456"/>
                  </a:cubicBezTo>
                  <a:cubicBezTo>
                    <a:pt x="1201" y="2750"/>
                    <a:pt x="1560" y="2881"/>
                    <a:pt x="1914" y="2881"/>
                  </a:cubicBezTo>
                  <a:cubicBezTo>
                    <a:pt x="2653" y="2881"/>
                    <a:pt x="3365" y="2305"/>
                    <a:pt x="3365" y="1437"/>
                  </a:cubicBezTo>
                  <a:cubicBezTo>
                    <a:pt x="3365" y="646"/>
                    <a:pt x="2720" y="1"/>
                    <a:pt x="19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41"/>
            <p:cNvSpPr/>
            <p:nvPr/>
          </p:nvSpPr>
          <p:spPr>
            <a:xfrm>
              <a:off x="6475888" y="4162270"/>
              <a:ext cx="48157" cy="75612"/>
            </a:xfrm>
            <a:custGeom>
              <a:avLst/>
              <a:gdLst/>
              <a:ahLst/>
              <a:cxnLst/>
              <a:rect l="l" t="t" r="r" b="b"/>
              <a:pathLst>
                <a:path w="1833" h="2878" extrusionOk="0">
                  <a:moveTo>
                    <a:pt x="306" y="1"/>
                  </a:moveTo>
                  <a:cubicBezTo>
                    <a:pt x="209" y="1"/>
                    <a:pt x="105" y="15"/>
                    <a:pt x="1" y="36"/>
                  </a:cubicBezTo>
                  <a:cubicBezTo>
                    <a:pt x="667" y="181"/>
                    <a:pt x="1132" y="764"/>
                    <a:pt x="1132" y="1437"/>
                  </a:cubicBezTo>
                  <a:cubicBezTo>
                    <a:pt x="1132" y="2116"/>
                    <a:pt x="667" y="2699"/>
                    <a:pt x="1" y="2845"/>
                  </a:cubicBezTo>
                  <a:cubicBezTo>
                    <a:pt x="104" y="2867"/>
                    <a:pt x="207" y="2878"/>
                    <a:pt x="308" y="2878"/>
                  </a:cubicBezTo>
                  <a:cubicBezTo>
                    <a:pt x="1028" y="2878"/>
                    <a:pt x="1657" y="2338"/>
                    <a:pt x="1742" y="1596"/>
                  </a:cubicBezTo>
                  <a:cubicBezTo>
                    <a:pt x="1832" y="743"/>
                    <a:pt x="1166" y="1"/>
                    <a:pt x="3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41"/>
            <p:cNvSpPr/>
            <p:nvPr/>
          </p:nvSpPr>
          <p:spPr>
            <a:xfrm>
              <a:off x="6400828" y="4244292"/>
              <a:ext cx="166042" cy="305996"/>
            </a:xfrm>
            <a:custGeom>
              <a:avLst/>
              <a:gdLst/>
              <a:ahLst/>
              <a:cxnLst/>
              <a:rect l="l" t="t" r="r" b="b"/>
              <a:pathLst>
                <a:path w="6320" h="11647" extrusionOk="0">
                  <a:moveTo>
                    <a:pt x="1700" y="0"/>
                  </a:moveTo>
                  <a:cubicBezTo>
                    <a:pt x="763" y="0"/>
                    <a:pt x="0" y="756"/>
                    <a:pt x="7" y="1693"/>
                  </a:cubicBezTo>
                  <a:lnTo>
                    <a:pt x="7" y="5313"/>
                  </a:lnTo>
                  <a:cubicBezTo>
                    <a:pt x="0" y="5611"/>
                    <a:pt x="229" y="5854"/>
                    <a:pt x="527" y="5875"/>
                  </a:cubicBezTo>
                  <a:cubicBezTo>
                    <a:pt x="532" y="5875"/>
                    <a:pt x="536" y="5875"/>
                    <a:pt x="540" y="5875"/>
                  </a:cubicBezTo>
                  <a:cubicBezTo>
                    <a:pt x="840" y="5875"/>
                    <a:pt x="1089" y="5635"/>
                    <a:pt x="1089" y="5327"/>
                  </a:cubicBezTo>
                  <a:lnTo>
                    <a:pt x="1089" y="1991"/>
                  </a:lnTo>
                  <a:cubicBezTo>
                    <a:pt x="1079" y="1783"/>
                    <a:pt x="1233" y="1679"/>
                    <a:pt x="1387" y="1679"/>
                  </a:cubicBezTo>
                  <a:cubicBezTo>
                    <a:pt x="1540" y="1679"/>
                    <a:pt x="1693" y="1783"/>
                    <a:pt x="1679" y="1991"/>
                  </a:cubicBezTo>
                  <a:lnTo>
                    <a:pt x="1679" y="11084"/>
                  </a:lnTo>
                  <a:cubicBezTo>
                    <a:pt x="1679" y="11382"/>
                    <a:pt x="1908" y="11625"/>
                    <a:pt x="2199" y="11646"/>
                  </a:cubicBezTo>
                  <a:cubicBezTo>
                    <a:pt x="2203" y="11646"/>
                    <a:pt x="2208" y="11646"/>
                    <a:pt x="2212" y="11646"/>
                  </a:cubicBezTo>
                  <a:cubicBezTo>
                    <a:pt x="2518" y="11646"/>
                    <a:pt x="2768" y="11406"/>
                    <a:pt x="2768" y="11098"/>
                  </a:cubicBezTo>
                  <a:lnTo>
                    <a:pt x="2768" y="7158"/>
                  </a:lnTo>
                  <a:cubicBezTo>
                    <a:pt x="2789" y="6919"/>
                    <a:pt x="2972" y="6799"/>
                    <a:pt x="3156" y="6799"/>
                  </a:cubicBezTo>
                  <a:cubicBezTo>
                    <a:pt x="3340" y="6799"/>
                    <a:pt x="3524" y="6919"/>
                    <a:pt x="3545" y="7158"/>
                  </a:cubicBezTo>
                  <a:lnTo>
                    <a:pt x="3545" y="11098"/>
                  </a:lnTo>
                  <a:cubicBezTo>
                    <a:pt x="3545" y="11396"/>
                    <a:pt x="3787" y="11639"/>
                    <a:pt x="4093" y="11639"/>
                  </a:cubicBezTo>
                  <a:cubicBezTo>
                    <a:pt x="4391" y="11639"/>
                    <a:pt x="4634" y="11396"/>
                    <a:pt x="4634" y="11098"/>
                  </a:cubicBezTo>
                  <a:lnTo>
                    <a:pt x="4634" y="1991"/>
                  </a:lnTo>
                  <a:cubicBezTo>
                    <a:pt x="4623" y="1783"/>
                    <a:pt x="4777" y="1679"/>
                    <a:pt x="4932" y="1679"/>
                  </a:cubicBezTo>
                  <a:cubicBezTo>
                    <a:pt x="5086" y="1679"/>
                    <a:pt x="5240" y="1783"/>
                    <a:pt x="5230" y="1991"/>
                  </a:cubicBezTo>
                  <a:lnTo>
                    <a:pt x="5230" y="5327"/>
                  </a:lnTo>
                  <a:cubicBezTo>
                    <a:pt x="5230" y="5632"/>
                    <a:pt x="5473" y="5875"/>
                    <a:pt x="5771" y="5875"/>
                  </a:cubicBezTo>
                  <a:cubicBezTo>
                    <a:pt x="6069" y="5875"/>
                    <a:pt x="6312" y="5632"/>
                    <a:pt x="6319" y="5327"/>
                  </a:cubicBezTo>
                  <a:lnTo>
                    <a:pt x="6319" y="1693"/>
                  </a:lnTo>
                  <a:cubicBezTo>
                    <a:pt x="6319" y="763"/>
                    <a:pt x="5563" y="7"/>
                    <a:pt x="46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41"/>
            <p:cNvSpPr/>
            <p:nvPr/>
          </p:nvSpPr>
          <p:spPr>
            <a:xfrm>
              <a:off x="6452400" y="4421947"/>
              <a:ext cx="31553" cy="127973"/>
            </a:xfrm>
            <a:custGeom>
              <a:avLst/>
              <a:gdLst/>
              <a:ahLst/>
              <a:cxnLst/>
              <a:rect l="l" t="t" r="r" b="b"/>
              <a:pathLst>
                <a:path w="1201" h="4871" extrusionOk="0">
                  <a:moveTo>
                    <a:pt x="721" y="1"/>
                  </a:moveTo>
                  <a:cubicBezTo>
                    <a:pt x="472" y="1"/>
                    <a:pt x="271" y="202"/>
                    <a:pt x="271" y="452"/>
                  </a:cubicBezTo>
                  <a:lnTo>
                    <a:pt x="271" y="4336"/>
                  </a:lnTo>
                  <a:cubicBezTo>
                    <a:pt x="271" y="4530"/>
                    <a:pt x="167" y="4711"/>
                    <a:pt x="0" y="4808"/>
                  </a:cubicBezTo>
                  <a:lnTo>
                    <a:pt x="35" y="4828"/>
                  </a:lnTo>
                  <a:lnTo>
                    <a:pt x="49" y="4835"/>
                  </a:lnTo>
                  <a:lnTo>
                    <a:pt x="83" y="4849"/>
                  </a:lnTo>
                  <a:lnTo>
                    <a:pt x="97" y="4849"/>
                  </a:lnTo>
                  <a:lnTo>
                    <a:pt x="132" y="4863"/>
                  </a:lnTo>
                  <a:lnTo>
                    <a:pt x="146" y="4863"/>
                  </a:lnTo>
                  <a:lnTo>
                    <a:pt x="187" y="4870"/>
                  </a:lnTo>
                  <a:lnTo>
                    <a:pt x="250" y="4870"/>
                  </a:lnTo>
                  <a:cubicBezTo>
                    <a:pt x="258" y="4870"/>
                    <a:pt x="266" y="4871"/>
                    <a:pt x="274" y="4871"/>
                  </a:cubicBezTo>
                  <a:cubicBezTo>
                    <a:pt x="568" y="4871"/>
                    <a:pt x="812" y="4626"/>
                    <a:pt x="812" y="4329"/>
                  </a:cubicBezTo>
                  <a:lnTo>
                    <a:pt x="812" y="396"/>
                  </a:lnTo>
                  <a:cubicBezTo>
                    <a:pt x="812" y="174"/>
                    <a:pt x="985" y="1"/>
                    <a:pt x="12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41"/>
            <p:cNvSpPr/>
            <p:nvPr/>
          </p:nvSpPr>
          <p:spPr>
            <a:xfrm>
              <a:off x="6501583" y="4288745"/>
              <a:ext cx="29005" cy="261359"/>
            </a:xfrm>
            <a:custGeom>
              <a:avLst/>
              <a:gdLst/>
              <a:ahLst/>
              <a:cxnLst/>
              <a:rect l="l" t="t" r="r" b="b"/>
              <a:pathLst>
                <a:path w="1104" h="9948" extrusionOk="0">
                  <a:moveTo>
                    <a:pt x="715" y="1"/>
                  </a:moveTo>
                  <a:cubicBezTo>
                    <a:pt x="473" y="1"/>
                    <a:pt x="271" y="202"/>
                    <a:pt x="271" y="451"/>
                  </a:cubicBezTo>
                  <a:lnTo>
                    <a:pt x="271" y="9406"/>
                  </a:lnTo>
                  <a:cubicBezTo>
                    <a:pt x="271" y="9600"/>
                    <a:pt x="167" y="9781"/>
                    <a:pt x="1" y="9878"/>
                  </a:cubicBezTo>
                  <a:lnTo>
                    <a:pt x="22" y="9892"/>
                  </a:lnTo>
                  <a:lnTo>
                    <a:pt x="36" y="9898"/>
                  </a:lnTo>
                  <a:lnTo>
                    <a:pt x="77" y="9919"/>
                  </a:lnTo>
                  <a:lnTo>
                    <a:pt x="98" y="9926"/>
                  </a:lnTo>
                  <a:lnTo>
                    <a:pt x="119" y="9933"/>
                  </a:lnTo>
                  <a:lnTo>
                    <a:pt x="147" y="9940"/>
                  </a:lnTo>
                  <a:lnTo>
                    <a:pt x="160" y="9940"/>
                  </a:lnTo>
                  <a:lnTo>
                    <a:pt x="202" y="9947"/>
                  </a:lnTo>
                  <a:lnTo>
                    <a:pt x="264" y="9947"/>
                  </a:lnTo>
                  <a:cubicBezTo>
                    <a:pt x="466" y="9947"/>
                    <a:pt x="653" y="9836"/>
                    <a:pt x="743" y="9663"/>
                  </a:cubicBezTo>
                  <a:cubicBezTo>
                    <a:pt x="750" y="9642"/>
                    <a:pt x="764" y="9628"/>
                    <a:pt x="771" y="9614"/>
                  </a:cubicBezTo>
                  <a:cubicBezTo>
                    <a:pt x="792" y="9559"/>
                    <a:pt x="806" y="9510"/>
                    <a:pt x="806" y="9455"/>
                  </a:cubicBezTo>
                  <a:lnTo>
                    <a:pt x="806" y="9399"/>
                  </a:lnTo>
                  <a:lnTo>
                    <a:pt x="806" y="299"/>
                  </a:lnTo>
                  <a:cubicBezTo>
                    <a:pt x="806" y="132"/>
                    <a:pt x="944" y="1"/>
                    <a:pt x="1104" y="1"/>
                  </a:cubicBezTo>
                  <a:close/>
                </a:path>
              </a:pathLst>
            </a:custGeom>
            <a:solidFill>
              <a:srgbClr val="2D44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41"/>
            <p:cNvSpPr/>
            <p:nvPr/>
          </p:nvSpPr>
          <p:spPr>
            <a:xfrm>
              <a:off x="6408105" y="4288745"/>
              <a:ext cx="29189" cy="109924"/>
            </a:xfrm>
            <a:custGeom>
              <a:avLst/>
              <a:gdLst/>
              <a:ahLst/>
              <a:cxnLst/>
              <a:rect l="l" t="t" r="r" b="b"/>
              <a:pathLst>
                <a:path w="1111" h="4184" extrusionOk="0">
                  <a:moveTo>
                    <a:pt x="722" y="1"/>
                  </a:moveTo>
                  <a:cubicBezTo>
                    <a:pt x="479" y="1"/>
                    <a:pt x="278" y="202"/>
                    <a:pt x="278" y="451"/>
                  </a:cubicBezTo>
                  <a:lnTo>
                    <a:pt x="278" y="3649"/>
                  </a:lnTo>
                  <a:cubicBezTo>
                    <a:pt x="278" y="3843"/>
                    <a:pt x="167" y="4024"/>
                    <a:pt x="1" y="4121"/>
                  </a:cubicBezTo>
                  <a:lnTo>
                    <a:pt x="35" y="4141"/>
                  </a:lnTo>
                  <a:lnTo>
                    <a:pt x="49" y="4148"/>
                  </a:lnTo>
                  <a:lnTo>
                    <a:pt x="91" y="4162"/>
                  </a:lnTo>
                  <a:lnTo>
                    <a:pt x="98" y="4162"/>
                  </a:lnTo>
                  <a:lnTo>
                    <a:pt x="139" y="4169"/>
                  </a:lnTo>
                  <a:lnTo>
                    <a:pt x="146" y="4169"/>
                  </a:lnTo>
                  <a:lnTo>
                    <a:pt x="195" y="4183"/>
                  </a:lnTo>
                  <a:lnTo>
                    <a:pt x="250" y="4183"/>
                  </a:lnTo>
                  <a:cubicBezTo>
                    <a:pt x="255" y="4183"/>
                    <a:pt x="259" y="4183"/>
                    <a:pt x="263" y="4183"/>
                  </a:cubicBezTo>
                  <a:cubicBezTo>
                    <a:pt x="569" y="4183"/>
                    <a:pt x="812" y="3943"/>
                    <a:pt x="819" y="3635"/>
                  </a:cubicBezTo>
                  <a:lnTo>
                    <a:pt x="819" y="299"/>
                  </a:lnTo>
                  <a:cubicBezTo>
                    <a:pt x="819" y="132"/>
                    <a:pt x="951" y="1"/>
                    <a:pt x="11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41"/>
            <p:cNvSpPr/>
            <p:nvPr/>
          </p:nvSpPr>
          <p:spPr>
            <a:xfrm>
              <a:off x="6508519" y="4244292"/>
              <a:ext cx="58509" cy="154298"/>
            </a:xfrm>
            <a:custGeom>
              <a:avLst/>
              <a:gdLst/>
              <a:ahLst/>
              <a:cxnLst/>
              <a:rect l="l" t="t" r="r" b="b"/>
              <a:pathLst>
                <a:path w="2227" h="5873" extrusionOk="0">
                  <a:moveTo>
                    <a:pt x="0" y="0"/>
                  </a:moveTo>
                  <a:cubicBezTo>
                    <a:pt x="930" y="0"/>
                    <a:pt x="1686" y="756"/>
                    <a:pt x="1686" y="1693"/>
                  </a:cubicBezTo>
                  <a:lnTo>
                    <a:pt x="1686" y="5327"/>
                  </a:lnTo>
                  <a:cubicBezTo>
                    <a:pt x="1686" y="5521"/>
                    <a:pt x="1582" y="5702"/>
                    <a:pt x="1415" y="5799"/>
                  </a:cubicBezTo>
                  <a:cubicBezTo>
                    <a:pt x="1503" y="5849"/>
                    <a:pt x="1596" y="5872"/>
                    <a:pt x="1686" y="5872"/>
                  </a:cubicBezTo>
                  <a:cubicBezTo>
                    <a:pt x="1968" y="5872"/>
                    <a:pt x="2227" y="5647"/>
                    <a:pt x="2227" y="5327"/>
                  </a:cubicBezTo>
                  <a:lnTo>
                    <a:pt x="2227" y="1693"/>
                  </a:lnTo>
                  <a:cubicBezTo>
                    <a:pt x="2227" y="756"/>
                    <a:pt x="1471" y="0"/>
                    <a:pt x="5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7" name="Google Shape;747;p41"/>
          <p:cNvSpPr/>
          <p:nvPr/>
        </p:nvSpPr>
        <p:spPr>
          <a:xfrm>
            <a:off x="896748" y="3429861"/>
            <a:ext cx="1572993" cy="1598027"/>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8" name="Google Shape;748;p41"/>
          <p:cNvSpPr txBox="1">
            <a:spLocks noGrp="1"/>
          </p:cNvSpPr>
          <p:nvPr>
            <p:ph type="title" idx="4294967295"/>
          </p:nvPr>
        </p:nvSpPr>
        <p:spPr>
          <a:xfrm>
            <a:off x="1000877" y="3437799"/>
            <a:ext cx="1413900" cy="380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1800" dirty="0"/>
              <a:t>I</a:t>
            </a:r>
            <a:r>
              <a:rPr lang="en" sz="1800" dirty="0"/>
              <a:t>n 6 Months</a:t>
            </a:r>
            <a:endParaRPr sz="1800" dirty="0"/>
          </a:p>
        </p:txBody>
      </p:sp>
      <p:sp>
        <p:nvSpPr>
          <p:cNvPr id="749" name="Google Shape;749;p41"/>
          <p:cNvSpPr txBox="1">
            <a:spLocks noGrp="1"/>
          </p:cNvSpPr>
          <p:nvPr>
            <p:ph type="subTitle" idx="4294967295"/>
          </p:nvPr>
        </p:nvSpPr>
        <p:spPr>
          <a:xfrm>
            <a:off x="907288" y="3751181"/>
            <a:ext cx="1572993" cy="1351364"/>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1400" dirty="0"/>
              <a:t>Your energy levels become too low, you lose the ability to do basic movements.</a:t>
            </a:r>
            <a:endParaRPr sz="1400" dirty="0"/>
          </a:p>
        </p:txBody>
      </p:sp>
      <p:sp>
        <p:nvSpPr>
          <p:cNvPr id="750" name="Google Shape;750;p41"/>
          <p:cNvSpPr txBox="1">
            <a:spLocks noGrp="1"/>
          </p:cNvSpPr>
          <p:nvPr>
            <p:ph type="title" idx="4294967295"/>
          </p:nvPr>
        </p:nvSpPr>
        <p:spPr>
          <a:xfrm>
            <a:off x="3021338" y="1222500"/>
            <a:ext cx="2833200" cy="706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800" dirty="0"/>
              <a:t>Energy levels in proportion to excess weight</a:t>
            </a:r>
            <a:endParaRPr sz="1800" dirty="0"/>
          </a:p>
        </p:txBody>
      </p:sp>
      <p:pic>
        <p:nvPicPr>
          <p:cNvPr id="751" name="Google Shape;751;p41" title="Gráfico">
            <a:hlinkClick r:id="rId3"/>
          </p:cNvPr>
          <p:cNvPicPr preferRelativeResize="0"/>
          <p:nvPr/>
        </p:nvPicPr>
        <p:blipFill>
          <a:blip r:embed="rId4">
            <a:alphaModFix/>
          </a:blip>
          <a:stretch>
            <a:fillRect/>
          </a:stretch>
        </p:blipFill>
        <p:spPr>
          <a:xfrm>
            <a:off x="2734964" y="1934547"/>
            <a:ext cx="2966549" cy="2796913"/>
          </a:xfrm>
          <a:prstGeom prst="rect">
            <a:avLst/>
          </a:prstGeom>
          <a:noFill/>
          <a:ln>
            <a:noFill/>
          </a:ln>
        </p:spPr>
      </p:pic>
      <p:sp>
        <p:nvSpPr>
          <p:cNvPr id="754" name="Google Shape;754;p41"/>
          <p:cNvSpPr txBox="1">
            <a:spLocks noGrp="1"/>
          </p:cNvSpPr>
          <p:nvPr>
            <p:ph type="title" idx="4294967295"/>
          </p:nvPr>
        </p:nvSpPr>
        <p:spPr>
          <a:xfrm>
            <a:off x="6234115" y="1998552"/>
            <a:ext cx="1975800" cy="38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dirty="0"/>
              <a:t>Weight Loss</a:t>
            </a:r>
            <a:endParaRPr sz="1800" dirty="0"/>
          </a:p>
        </p:txBody>
      </p:sp>
      <p:sp>
        <p:nvSpPr>
          <p:cNvPr id="755" name="Google Shape;755;p41"/>
          <p:cNvSpPr txBox="1">
            <a:spLocks noGrp="1"/>
          </p:cNvSpPr>
          <p:nvPr>
            <p:ph type="subTitle" idx="4294967295"/>
          </p:nvPr>
        </p:nvSpPr>
        <p:spPr>
          <a:xfrm>
            <a:off x="6156991" y="2313974"/>
            <a:ext cx="2268013" cy="1019029"/>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400" dirty="0"/>
              <a:t>Even with bad genetics, or a bad mentality, you should try your absolute best to avoid this.</a:t>
            </a:r>
            <a:endParaRPr sz="1400" dirty="0"/>
          </a:p>
        </p:txBody>
      </p:sp>
      <p:sp>
        <p:nvSpPr>
          <p:cNvPr id="59" name="Google Shape;747;p41">
            <a:extLst>
              <a:ext uri="{FF2B5EF4-FFF2-40B4-BE49-F238E27FC236}">
                <a16:creationId xmlns:a16="http://schemas.microsoft.com/office/drawing/2014/main" id="{72556144-5667-4B62-A280-FCCCF5E88EF3}"/>
              </a:ext>
            </a:extLst>
          </p:cNvPr>
          <p:cNvSpPr/>
          <p:nvPr/>
        </p:nvSpPr>
        <p:spPr>
          <a:xfrm>
            <a:off x="6234115" y="3424051"/>
            <a:ext cx="1784689" cy="1678494"/>
          </a:xfrm>
          <a:prstGeom prst="rect">
            <a:avLst/>
          </a:prstGeom>
          <a:solidFill>
            <a:schemeClr val="accent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dirty="0">
                <a:solidFill>
                  <a:schemeClr val="accent1"/>
                </a:solidFill>
                <a:latin typeface="Lilita One" panose="020B0604020202020204" charset="0"/>
              </a:rPr>
              <a:t>In 6 Months</a:t>
            </a:r>
          </a:p>
          <a:p>
            <a:pPr marL="0" lvl="0" indent="0" algn="ctr" rtl="0">
              <a:spcBef>
                <a:spcPts val="0"/>
              </a:spcBef>
              <a:spcAft>
                <a:spcPts val="0"/>
              </a:spcAft>
              <a:buNone/>
            </a:pPr>
            <a:r>
              <a:rPr lang="en-US" dirty="0">
                <a:solidFill>
                  <a:schemeClr val="accent1"/>
                </a:solidFill>
                <a:latin typeface="Catamaran" panose="020B0604020202020204" charset="0"/>
                <a:cs typeface="Catamaran" panose="020B0604020202020204" charset="0"/>
              </a:rPr>
              <a:t>Your confidence will be boosted, and both your mental and physical health would be better than ever.</a:t>
            </a:r>
          </a:p>
          <a:p>
            <a:pPr marL="0" lvl="0" indent="0" algn="ctr" rtl="0">
              <a:spcBef>
                <a:spcPts val="0"/>
              </a:spcBef>
              <a:spcAft>
                <a:spcPts val="0"/>
              </a:spcAft>
              <a:buNone/>
            </a:pPr>
            <a:endParaRPr lang="en-US" dirty="0">
              <a:solidFill>
                <a:schemeClr val="accent1"/>
              </a:solidFill>
              <a:latin typeface="Lilita One" panose="020B06040202020202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237630" y="3036909"/>
            <a:ext cx="3742470" cy="63643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2800" dirty="0"/>
              <a:t>Reduction, Prevention &amp; Restriction</a:t>
            </a:r>
            <a:endParaRPr sz="2800" dirty="0"/>
          </a:p>
        </p:txBody>
      </p:sp>
      <p:sp>
        <p:nvSpPr>
          <p:cNvPr id="298" name="Google Shape;298;p31"/>
          <p:cNvSpPr txBox="1">
            <a:spLocks noGrp="1"/>
          </p:cNvSpPr>
          <p:nvPr>
            <p:ph type="subTitle" idx="1"/>
          </p:nvPr>
        </p:nvSpPr>
        <p:spPr>
          <a:xfrm>
            <a:off x="4032913" y="3618750"/>
            <a:ext cx="3947187" cy="791100"/>
          </a:xfrm>
          <a:prstGeom prst="rect">
            <a:avLst/>
          </a:prstGeom>
        </p:spPr>
        <p:txBody>
          <a:bodyPr spcFirstLastPara="1" wrap="square" lIns="91425" tIns="91425" rIns="91425" bIns="91425" anchor="t" anchorCtr="0">
            <a:noAutofit/>
          </a:bodyPr>
          <a:lstStyle/>
          <a:p>
            <a:pPr marL="0" indent="0"/>
            <a:r>
              <a:rPr lang="en-US" dirty="0"/>
              <a:t>Life is short, don’t let obesity shorten it.</a:t>
            </a:r>
            <a:endParaRPr dirty="0"/>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04</a:t>
            </a:r>
            <a:endParaRPr dirty="0"/>
          </a:p>
        </p:txBody>
      </p:sp>
    </p:spTree>
    <p:extLst>
      <p:ext uri="{BB962C8B-B14F-4D97-AF65-F5344CB8AC3E}">
        <p14:creationId xmlns:p14="http://schemas.microsoft.com/office/powerpoint/2010/main" val="130292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36"/>
          <p:cNvSpPr txBox="1">
            <a:spLocks noGrp="1"/>
          </p:cNvSpPr>
          <p:nvPr>
            <p:ph type="title"/>
          </p:nvPr>
        </p:nvSpPr>
        <p:spPr>
          <a:xfrm>
            <a:off x="-203250" y="271360"/>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How to prevent obesity</a:t>
            </a:r>
            <a:endParaRPr dirty="0"/>
          </a:p>
        </p:txBody>
      </p:sp>
      <p:sp>
        <p:nvSpPr>
          <p:cNvPr id="489" name="Google Shape;489;p36"/>
          <p:cNvSpPr txBox="1">
            <a:spLocks noGrp="1"/>
          </p:cNvSpPr>
          <p:nvPr>
            <p:ph type="title" idx="2"/>
          </p:nvPr>
        </p:nvSpPr>
        <p:spPr>
          <a:xfrm>
            <a:off x="1013479" y="1224920"/>
            <a:ext cx="2156400" cy="380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000" dirty="0"/>
              <a:t>Keep a food diary</a:t>
            </a:r>
            <a:endParaRPr sz="2000" dirty="0"/>
          </a:p>
        </p:txBody>
      </p:sp>
      <p:sp>
        <p:nvSpPr>
          <p:cNvPr id="490" name="Google Shape;490;p36"/>
          <p:cNvSpPr txBox="1">
            <a:spLocks noGrp="1"/>
          </p:cNvSpPr>
          <p:nvPr>
            <p:ph type="subTitle" idx="1"/>
          </p:nvPr>
        </p:nvSpPr>
        <p:spPr>
          <a:xfrm>
            <a:off x="960146" y="1668831"/>
            <a:ext cx="2333439" cy="1057567"/>
          </a:xfrm>
          <a:prstGeom prst="rect">
            <a:avLst/>
          </a:prstGeom>
        </p:spPr>
        <p:txBody>
          <a:bodyPr spcFirstLastPara="1" wrap="square" lIns="91425" tIns="91425" rIns="91425" bIns="91425" anchor="b" anchorCtr="0">
            <a:noAutofit/>
          </a:bodyPr>
          <a:lstStyle/>
          <a:p>
            <a:pPr marL="0" indent="0"/>
            <a:endParaRPr lang="en-US" i="0" dirty="0">
              <a:effectLst/>
              <a:latin typeface="Open Sans" panose="020B0606030504020204" pitchFamily="34" charset="0"/>
            </a:endParaRPr>
          </a:p>
          <a:p>
            <a:pPr marL="0" indent="0"/>
            <a:r>
              <a:rPr lang="en-US" sz="1400" i="0" dirty="0">
                <a:effectLst/>
                <a:latin typeface="Catamaran" panose="020B0604020202020204" charset="0"/>
                <a:cs typeface="Catamaran" panose="020B0604020202020204" charset="0"/>
              </a:rPr>
              <a:t>Write down what you eat, where you eat, and how you feel before and after you eat.</a:t>
            </a:r>
          </a:p>
          <a:p>
            <a:pPr marL="0" lvl="0" indent="0" algn="ctr" rtl="0">
              <a:spcBef>
                <a:spcPts val="0"/>
              </a:spcBef>
              <a:spcAft>
                <a:spcPts val="0"/>
              </a:spcAft>
              <a:buNone/>
            </a:pPr>
            <a:endParaRPr dirty="0"/>
          </a:p>
        </p:txBody>
      </p:sp>
      <p:sp>
        <p:nvSpPr>
          <p:cNvPr id="491" name="Google Shape;491;p36"/>
          <p:cNvSpPr txBox="1">
            <a:spLocks noGrp="1"/>
          </p:cNvSpPr>
          <p:nvPr>
            <p:ph type="title" idx="3"/>
          </p:nvPr>
        </p:nvSpPr>
        <p:spPr>
          <a:xfrm>
            <a:off x="777069" y="2726398"/>
            <a:ext cx="2547804" cy="380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000" dirty="0"/>
              <a:t>Exercise each week </a:t>
            </a:r>
            <a:endParaRPr sz="2000" dirty="0"/>
          </a:p>
        </p:txBody>
      </p:sp>
      <p:sp>
        <p:nvSpPr>
          <p:cNvPr id="492" name="Google Shape;492;p36"/>
          <p:cNvSpPr txBox="1">
            <a:spLocks noGrp="1"/>
          </p:cNvSpPr>
          <p:nvPr>
            <p:ph type="subTitle" idx="4"/>
          </p:nvPr>
        </p:nvSpPr>
        <p:spPr>
          <a:xfrm>
            <a:off x="708762" y="3226613"/>
            <a:ext cx="2584823" cy="1395749"/>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b="0" i="0" dirty="0">
                <a:effectLst/>
                <a:latin typeface="Open Sans" panose="020B0606030504020204" pitchFamily="34" charset="0"/>
              </a:rPr>
              <a:t> </a:t>
            </a:r>
            <a:r>
              <a:rPr lang="en-US" sz="1400" b="0" i="0" dirty="0">
                <a:effectLst/>
                <a:latin typeface="Catamaran" panose="020B0604020202020204" charset="0"/>
                <a:cs typeface="Catamaran" panose="020B0604020202020204" charset="0"/>
              </a:rPr>
              <a:t>Aim for at least 150 minutes of medium to intense physical activity per week. For instance, this can be 30 minutes of exercise 5 days a week</a:t>
            </a:r>
            <a:endParaRPr dirty="0">
              <a:latin typeface="Catamaran" panose="020B0604020202020204" charset="0"/>
              <a:cs typeface="Catamaran" panose="020B0604020202020204" charset="0"/>
            </a:endParaRPr>
          </a:p>
        </p:txBody>
      </p:sp>
      <p:sp>
        <p:nvSpPr>
          <p:cNvPr id="493" name="Google Shape;493;p36"/>
          <p:cNvSpPr txBox="1">
            <a:spLocks noGrp="1"/>
          </p:cNvSpPr>
          <p:nvPr>
            <p:ph type="title" idx="5"/>
          </p:nvPr>
        </p:nvSpPr>
        <p:spPr>
          <a:xfrm>
            <a:off x="3732336" y="1224920"/>
            <a:ext cx="2156400" cy="380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000" dirty="0"/>
              <a:t>R</a:t>
            </a:r>
            <a:r>
              <a:rPr lang="en" sz="2000" dirty="0"/>
              <a:t>educe portion sizes</a:t>
            </a:r>
            <a:endParaRPr sz="2000" dirty="0"/>
          </a:p>
        </p:txBody>
      </p:sp>
      <p:sp>
        <p:nvSpPr>
          <p:cNvPr id="494" name="Google Shape;494;p36"/>
          <p:cNvSpPr txBox="1">
            <a:spLocks noGrp="1"/>
          </p:cNvSpPr>
          <p:nvPr>
            <p:ph type="subTitle" idx="6"/>
          </p:nvPr>
        </p:nvSpPr>
        <p:spPr>
          <a:xfrm>
            <a:off x="3636676" y="1855520"/>
            <a:ext cx="2269595" cy="65567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1400" b="0" i="0" dirty="0">
                <a:effectLst/>
                <a:latin typeface="Catamaran" panose="020B0604020202020204" charset="0"/>
                <a:cs typeface="Catamaran" panose="020B0604020202020204" charset="0"/>
              </a:rPr>
              <a:t>Using a smaller plate can help you do this.</a:t>
            </a:r>
            <a:endParaRPr sz="1400" dirty="0">
              <a:latin typeface="Catamaran" panose="020B0604020202020204" charset="0"/>
              <a:cs typeface="Catamaran" panose="020B0604020202020204" charset="0"/>
            </a:endParaRPr>
          </a:p>
        </p:txBody>
      </p:sp>
      <p:sp>
        <p:nvSpPr>
          <p:cNvPr id="495" name="Google Shape;495;p36"/>
          <p:cNvSpPr txBox="1">
            <a:spLocks noGrp="1"/>
          </p:cNvSpPr>
          <p:nvPr>
            <p:ph type="title" idx="7"/>
          </p:nvPr>
        </p:nvSpPr>
        <p:spPr>
          <a:xfrm>
            <a:off x="3732336" y="2697514"/>
            <a:ext cx="2156400" cy="44702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000" dirty="0"/>
              <a:t>Build activity into your day</a:t>
            </a:r>
            <a:endParaRPr sz="2000" dirty="0"/>
          </a:p>
        </p:txBody>
      </p:sp>
      <p:sp>
        <p:nvSpPr>
          <p:cNvPr id="496" name="Google Shape;496;p36"/>
          <p:cNvSpPr txBox="1">
            <a:spLocks noGrp="1"/>
          </p:cNvSpPr>
          <p:nvPr>
            <p:ph type="subTitle" idx="8"/>
          </p:nvPr>
        </p:nvSpPr>
        <p:spPr>
          <a:xfrm>
            <a:off x="3514410" y="3588632"/>
            <a:ext cx="2584823" cy="128350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1400" dirty="0">
                <a:latin typeface="Catamaran" panose="020B0604020202020204" charset="0"/>
                <a:cs typeface="Catamaran" panose="020B0604020202020204" charset="0"/>
              </a:rPr>
              <a:t>Make sure to get at least 15 minutes of activity every day. You can do achieve this by enrolling in a gym or powerwalking if you have a busy schedule.</a:t>
            </a:r>
            <a:endParaRPr sz="1400" dirty="0">
              <a:latin typeface="Catamaran" panose="020B0604020202020204" charset="0"/>
              <a:cs typeface="Catamaran" panose="020B0604020202020204" charset="0"/>
            </a:endParaRPr>
          </a:p>
        </p:txBody>
      </p:sp>
      <p:grpSp>
        <p:nvGrpSpPr>
          <p:cNvPr id="497" name="Google Shape;497;p36"/>
          <p:cNvGrpSpPr/>
          <p:nvPr/>
        </p:nvGrpSpPr>
        <p:grpSpPr>
          <a:xfrm>
            <a:off x="6210219" y="2041497"/>
            <a:ext cx="3005297" cy="3102003"/>
            <a:chOff x="6138713" y="2041349"/>
            <a:chExt cx="3005297" cy="3102003"/>
          </a:xfrm>
        </p:grpSpPr>
        <p:sp>
          <p:nvSpPr>
            <p:cNvPr id="498" name="Google Shape;498;p36"/>
            <p:cNvSpPr/>
            <p:nvPr/>
          </p:nvSpPr>
          <p:spPr>
            <a:xfrm flipH="1">
              <a:off x="7330930" y="4484663"/>
              <a:ext cx="1454473" cy="658689"/>
            </a:xfrm>
            <a:custGeom>
              <a:avLst/>
              <a:gdLst/>
              <a:ahLst/>
              <a:cxnLst/>
              <a:rect l="l" t="t" r="r" b="b"/>
              <a:pathLst>
                <a:path w="98242" h="44491" extrusionOk="0">
                  <a:moveTo>
                    <a:pt x="92573" y="0"/>
                  </a:moveTo>
                  <a:cubicBezTo>
                    <a:pt x="92571" y="0"/>
                    <a:pt x="1" y="6091"/>
                    <a:pt x="2883" y="13850"/>
                  </a:cubicBezTo>
                  <a:cubicBezTo>
                    <a:pt x="7421" y="26066"/>
                    <a:pt x="12016" y="44490"/>
                    <a:pt x="12016" y="44490"/>
                  </a:cubicBezTo>
                  <a:lnTo>
                    <a:pt x="98241" y="44490"/>
                  </a:lnTo>
                  <a:cubicBezTo>
                    <a:pt x="88420" y="30839"/>
                    <a:pt x="92573" y="0"/>
                    <a:pt x="925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9" name="Google Shape;499;p36"/>
            <p:cNvGrpSpPr/>
            <p:nvPr/>
          </p:nvGrpSpPr>
          <p:grpSpPr>
            <a:xfrm flipH="1">
              <a:off x="6256590" y="2183211"/>
              <a:ext cx="303295" cy="418019"/>
              <a:chOff x="5640750" y="477650"/>
              <a:chExt cx="512150" cy="705875"/>
            </a:xfrm>
          </p:grpSpPr>
          <p:sp>
            <p:nvSpPr>
              <p:cNvPr id="500" name="Google Shape;500;p36"/>
              <p:cNvSpPr/>
              <p:nvPr/>
            </p:nvSpPr>
            <p:spPr>
              <a:xfrm>
                <a:off x="5676225" y="477650"/>
                <a:ext cx="476675" cy="704800"/>
              </a:xfrm>
              <a:custGeom>
                <a:avLst/>
                <a:gdLst/>
                <a:ahLst/>
                <a:cxnLst/>
                <a:rect l="l" t="t" r="r" b="b"/>
                <a:pathLst>
                  <a:path w="19067" h="28192" extrusionOk="0">
                    <a:moveTo>
                      <a:pt x="10298" y="1"/>
                    </a:moveTo>
                    <a:cubicBezTo>
                      <a:pt x="10154" y="1"/>
                      <a:pt x="10011" y="15"/>
                      <a:pt x="9869" y="44"/>
                    </a:cubicBezTo>
                    <a:cubicBezTo>
                      <a:pt x="9471" y="123"/>
                      <a:pt x="2348" y="2082"/>
                      <a:pt x="2019" y="2371"/>
                    </a:cubicBezTo>
                    <a:cubicBezTo>
                      <a:pt x="1" y="4150"/>
                      <a:pt x="1405" y="9242"/>
                      <a:pt x="2645" y="15364"/>
                    </a:cubicBezTo>
                    <a:cubicBezTo>
                      <a:pt x="3978" y="21946"/>
                      <a:pt x="5078" y="27926"/>
                      <a:pt x="7779" y="28192"/>
                    </a:cubicBezTo>
                    <a:cubicBezTo>
                      <a:pt x="7780" y="28192"/>
                      <a:pt x="7782" y="28192"/>
                      <a:pt x="7783" y="28192"/>
                    </a:cubicBezTo>
                    <a:cubicBezTo>
                      <a:pt x="8065" y="28192"/>
                      <a:pt x="14877" y="25864"/>
                      <a:pt x="15091" y="25820"/>
                    </a:cubicBezTo>
                    <a:cubicBezTo>
                      <a:pt x="17931" y="25245"/>
                      <a:pt x="19066" y="19008"/>
                      <a:pt x="17624" y="11890"/>
                    </a:cubicBezTo>
                    <a:cubicBezTo>
                      <a:pt x="16254" y="5126"/>
                      <a:pt x="13051" y="1"/>
                      <a:pt x="102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6"/>
              <p:cNvSpPr/>
              <p:nvPr/>
            </p:nvSpPr>
            <p:spPr>
              <a:xfrm>
                <a:off x="5640750" y="530650"/>
                <a:ext cx="329350" cy="652875"/>
              </a:xfrm>
              <a:custGeom>
                <a:avLst/>
                <a:gdLst/>
                <a:ahLst/>
                <a:cxnLst/>
                <a:rect l="l" t="t" r="r" b="b"/>
                <a:pathLst>
                  <a:path w="13174" h="26115" extrusionOk="0">
                    <a:moveTo>
                      <a:pt x="4379" y="0"/>
                    </a:moveTo>
                    <a:cubicBezTo>
                      <a:pt x="4240" y="0"/>
                      <a:pt x="4103" y="14"/>
                      <a:pt x="3968" y="41"/>
                    </a:cubicBezTo>
                    <a:cubicBezTo>
                      <a:pt x="1127" y="616"/>
                      <a:pt x="1" y="7107"/>
                      <a:pt x="1443" y="14226"/>
                    </a:cubicBezTo>
                    <a:cubicBezTo>
                      <a:pt x="2814" y="20989"/>
                      <a:pt x="6016" y="26115"/>
                      <a:pt x="8769" y="26115"/>
                    </a:cubicBezTo>
                    <a:cubicBezTo>
                      <a:pt x="8913" y="26115"/>
                      <a:pt x="9057" y="26100"/>
                      <a:pt x="9198" y="26072"/>
                    </a:cubicBezTo>
                    <a:cubicBezTo>
                      <a:pt x="12039" y="25496"/>
                      <a:pt x="13174" y="19258"/>
                      <a:pt x="11732" y="12141"/>
                    </a:cubicBezTo>
                    <a:cubicBezTo>
                      <a:pt x="10359" y="5363"/>
                      <a:pt x="7137" y="0"/>
                      <a:pt x="437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2" name="Google Shape;502;p36"/>
            <p:cNvGrpSpPr/>
            <p:nvPr/>
          </p:nvGrpSpPr>
          <p:grpSpPr>
            <a:xfrm flipH="1">
              <a:off x="6138713" y="2041349"/>
              <a:ext cx="3005297" cy="3102003"/>
              <a:chOff x="1277150" y="238100"/>
              <a:chExt cx="5074800" cy="5238100"/>
            </a:xfrm>
          </p:grpSpPr>
          <p:sp>
            <p:nvSpPr>
              <p:cNvPr id="503" name="Google Shape;503;p36"/>
              <p:cNvSpPr/>
              <p:nvPr/>
            </p:nvSpPr>
            <p:spPr>
              <a:xfrm>
                <a:off x="4591375" y="751400"/>
                <a:ext cx="1238900" cy="569475"/>
              </a:xfrm>
              <a:custGeom>
                <a:avLst/>
                <a:gdLst/>
                <a:ahLst/>
                <a:cxnLst/>
                <a:rect l="l" t="t" r="r" b="b"/>
                <a:pathLst>
                  <a:path w="49556" h="22779" extrusionOk="0">
                    <a:moveTo>
                      <a:pt x="47165" y="1"/>
                    </a:moveTo>
                    <a:cubicBezTo>
                      <a:pt x="46900" y="1"/>
                      <a:pt x="46661" y="83"/>
                      <a:pt x="46378" y="167"/>
                    </a:cubicBezTo>
                    <a:lnTo>
                      <a:pt x="2089" y="13366"/>
                    </a:lnTo>
                    <a:cubicBezTo>
                      <a:pt x="763" y="13762"/>
                      <a:pt x="0" y="15170"/>
                      <a:pt x="396" y="16497"/>
                    </a:cubicBezTo>
                    <a:lnTo>
                      <a:pt x="1732" y="20981"/>
                    </a:lnTo>
                    <a:cubicBezTo>
                      <a:pt x="2057" y="22070"/>
                      <a:pt x="3064" y="22779"/>
                      <a:pt x="4148" y="22779"/>
                    </a:cubicBezTo>
                    <a:cubicBezTo>
                      <a:pt x="4385" y="22779"/>
                      <a:pt x="4625" y="22745"/>
                      <a:pt x="4862" y="22674"/>
                    </a:cubicBezTo>
                    <a:lnTo>
                      <a:pt x="49153" y="9475"/>
                    </a:lnTo>
                    <a:cubicBezTo>
                      <a:pt x="49291" y="9433"/>
                      <a:pt x="49426" y="9378"/>
                      <a:pt x="49556" y="9313"/>
                    </a:cubicBezTo>
                    <a:cubicBezTo>
                      <a:pt x="49451" y="8067"/>
                      <a:pt x="49274" y="6826"/>
                      <a:pt x="49024" y="5600"/>
                    </a:cubicBezTo>
                    <a:cubicBezTo>
                      <a:pt x="48615" y="3582"/>
                      <a:pt x="47979" y="1642"/>
                      <a:pt x="47305" y="9"/>
                    </a:cubicBezTo>
                    <a:cubicBezTo>
                      <a:pt x="47257" y="3"/>
                      <a:pt x="47211" y="1"/>
                      <a:pt x="471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6"/>
              <p:cNvSpPr/>
              <p:nvPr/>
            </p:nvSpPr>
            <p:spPr>
              <a:xfrm>
                <a:off x="4267875" y="871225"/>
                <a:ext cx="476675" cy="704825"/>
              </a:xfrm>
              <a:custGeom>
                <a:avLst/>
                <a:gdLst/>
                <a:ahLst/>
                <a:cxnLst/>
                <a:rect l="l" t="t" r="r" b="b"/>
                <a:pathLst>
                  <a:path w="19067" h="28193" extrusionOk="0">
                    <a:moveTo>
                      <a:pt x="10297" y="1"/>
                    </a:moveTo>
                    <a:cubicBezTo>
                      <a:pt x="10153" y="1"/>
                      <a:pt x="10010" y="15"/>
                      <a:pt x="9869" y="43"/>
                    </a:cubicBezTo>
                    <a:cubicBezTo>
                      <a:pt x="9471" y="124"/>
                      <a:pt x="2348" y="2083"/>
                      <a:pt x="2019" y="2372"/>
                    </a:cubicBezTo>
                    <a:cubicBezTo>
                      <a:pt x="1" y="4150"/>
                      <a:pt x="1405" y="9243"/>
                      <a:pt x="2645" y="15364"/>
                    </a:cubicBezTo>
                    <a:cubicBezTo>
                      <a:pt x="3978" y="21946"/>
                      <a:pt x="5078" y="27926"/>
                      <a:pt x="7779" y="28193"/>
                    </a:cubicBezTo>
                    <a:cubicBezTo>
                      <a:pt x="7780" y="28193"/>
                      <a:pt x="7781" y="28193"/>
                      <a:pt x="7782" y="28193"/>
                    </a:cubicBezTo>
                    <a:cubicBezTo>
                      <a:pt x="8061" y="28193"/>
                      <a:pt x="14877" y="25865"/>
                      <a:pt x="15090" y="25821"/>
                    </a:cubicBezTo>
                    <a:cubicBezTo>
                      <a:pt x="17932" y="25245"/>
                      <a:pt x="19066" y="19008"/>
                      <a:pt x="17624" y="11891"/>
                    </a:cubicBezTo>
                    <a:lnTo>
                      <a:pt x="17624" y="11890"/>
                    </a:lnTo>
                    <a:cubicBezTo>
                      <a:pt x="16253" y="5127"/>
                      <a:pt x="13050" y="1"/>
                      <a:pt x="102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6"/>
              <p:cNvSpPr/>
              <p:nvPr/>
            </p:nvSpPr>
            <p:spPr>
              <a:xfrm>
                <a:off x="4232400" y="925625"/>
                <a:ext cx="329350" cy="651500"/>
              </a:xfrm>
              <a:custGeom>
                <a:avLst/>
                <a:gdLst/>
                <a:ahLst/>
                <a:cxnLst/>
                <a:rect l="l" t="t" r="r" b="b"/>
                <a:pathLst>
                  <a:path w="13174" h="26060" extrusionOk="0">
                    <a:moveTo>
                      <a:pt x="4199" y="1"/>
                    </a:moveTo>
                    <a:cubicBezTo>
                      <a:pt x="4059" y="1"/>
                      <a:pt x="3920" y="14"/>
                      <a:pt x="3782" y="42"/>
                    </a:cubicBezTo>
                    <a:cubicBezTo>
                      <a:pt x="941" y="617"/>
                      <a:pt x="1" y="7051"/>
                      <a:pt x="1443" y="14169"/>
                    </a:cubicBezTo>
                    <a:cubicBezTo>
                      <a:pt x="2813" y="20933"/>
                      <a:pt x="6016" y="26059"/>
                      <a:pt x="8769" y="26059"/>
                    </a:cubicBezTo>
                    <a:cubicBezTo>
                      <a:pt x="8914" y="26059"/>
                      <a:pt x="9057" y="26045"/>
                      <a:pt x="9198" y="26017"/>
                    </a:cubicBezTo>
                    <a:cubicBezTo>
                      <a:pt x="12039" y="25440"/>
                      <a:pt x="13173" y="19203"/>
                      <a:pt x="11732" y="12085"/>
                    </a:cubicBezTo>
                    <a:cubicBezTo>
                      <a:pt x="10359" y="5310"/>
                      <a:pt x="6972" y="1"/>
                      <a:pt x="41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6"/>
              <p:cNvSpPr/>
              <p:nvPr/>
            </p:nvSpPr>
            <p:spPr>
              <a:xfrm>
                <a:off x="1277150" y="718925"/>
                <a:ext cx="5074800" cy="4757275"/>
              </a:xfrm>
              <a:custGeom>
                <a:avLst/>
                <a:gdLst/>
                <a:ahLst/>
                <a:cxnLst/>
                <a:rect l="l" t="t" r="r" b="b"/>
                <a:pathLst>
                  <a:path w="202992" h="190291" extrusionOk="0">
                    <a:moveTo>
                      <a:pt x="162864" y="0"/>
                    </a:moveTo>
                    <a:cubicBezTo>
                      <a:pt x="162171" y="0"/>
                      <a:pt x="161296" y="155"/>
                      <a:pt x="160807" y="836"/>
                    </a:cubicBezTo>
                    <a:cubicBezTo>
                      <a:pt x="160380" y="1428"/>
                      <a:pt x="159861" y="1587"/>
                      <a:pt x="159363" y="1587"/>
                    </a:cubicBezTo>
                    <a:cubicBezTo>
                      <a:pt x="158800" y="1587"/>
                      <a:pt x="158263" y="1385"/>
                      <a:pt x="157915" y="1379"/>
                    </a:cubicBezTo>
                    <a:cubicBezTo>
                      <a:pt x="157900" y="1379"/>
                      <a:pt x="157884" y="1379"/>
                      <a:pt x="157868" y="1379"/>
                    </a:cubicBezTo>
                    <a:cubicBezTo>
                      <a:pt x="157165" y="1379"/>
                      <a:pt x="155197" y="1618"/>
                      <a:pt x="154504" y="3540"/>
                    </a:cubicBezTo>
                    <a:cubicBezTo>
                      <a:pt x="154504" y="3540"/>
                      <a:pt x="154373" y="3638"/>
                      <a:pt x="154133" y="3638"/>
                    </a:cubicBezTo>
                    <a:cubicBezTo>
                      <a:pt x="153861" y="3638"/>
                      <a:pt x="153447" y="3511"/>
                      <a:pt x="152925" y="2971"/>
                    </a:cubicBezTo>
                    <a:cubicBezTo>
                      <a:pt x="152481" y="2512"/>
                      <a:pt x="151882" y="2359"/>
                      <a:pt x="151311" y="2359"/>
                    </a:cubicBezTo>
                    <a:cubicBezTo>
                      <a:pt x="150620" y="2359"/>
                      <a:pt x="149970" y="2583"/>
                      <a:pt x="149687" y="2759"/>
                    </a:cubicBezTo>
                    <a:cubicBezTo>
                      <a:pt x="149170" y="3079"/>
                      <a:pt x="147986" y="3936"/>
                      <a:pt x="147821" y="5102"/>
                    </a:cubicBezTo>
                    <a:cubicBezTo>
                      <a:pt x="147821" y="5102"/>
                      <a:pt x="146718" y="3703"/>
                      <a:pt x="145755" y="3703"/>
                    </a:cubicBezTo>
                    <a:cubicBezTo>
                      <a:pt x="145687" y="3703"/>
                      <a:pt x="145619" y="3710"/>
                      <a:pt x="145553" y="3725"/>
                    </a:cubicBezTo>
                    <a:cubicBezTo>
                      <a:pt x="144551" y="3952"/>
                      <a:pt x="142880" y="4753"/>
                      <a:pt x="142697" y="7016"/>
                    </a:cubicBezTo>
                    <a:cubicBezTo>
                      <a:pt x="142514" y="9279"/>
                      <a:pt x="142654" y="10327"/>
                      <a:pt x="142899" y="11025"/>
                    </a:cubicBezTo>
                    <a:cubicBezTo>
                      <a:pt x="143144" y="11723"/>
                      <a:pt x="143206" y="11605"/>
                      <a:pt x="143675" y="11978"/>
                    </a:cubicBezTo>
                    <a:cubicBezTo>
                      <a:pt x="143675" y="11978"/>
                      <a:pt x="148061" y="13382"/>
                      <a:pt x="148251" y="20748"/>
                    </a:cubicBezTo>
                    <a:lnTo>
                      <a:pt x="145227" y="21651"/>
                    </a:lnTo>
                    <a:cubicBezTo>
                      <a:pt x="145227" y="21651"/>
                      <a:pt x="145409" y="22571"/>
                      <a:pt x="145941" y="23603"/>
                    </a:cubicBezTo>
                    <a:cubicBezTo>
                      <a:pt x="146472" y="24635"/>
                      <a:pt x="148478" y="24925"/>
                      <a:pt x="149829" y="24984"/>
                    </a:cubicBezTo>
                    <a:cubicBezTo>
                      <a:pt x="151180" y="25043"/>
                      <a:pt x="158029" y="26437"/>
                      <a:pt x="159446" y="26936"/>
                    </a:cubicBezTo>
                    <a:cubicBezTo>
                      <a:pt x="160733" y="27388"/>
                      <a:pt x="162333" y="29435"/>
                      <a:pt x="163028" y="31420"/>
                    </a:cubicBezTo>
                    <a:cubicBezTo>
                      <a:pt x="163055" y="31499"/>
                      <a:pt x="163081" y="31577"/>
                      <a:pt x="163109" y="31659"/>
                    </a:cubicBezTo>
                    <a:cubicBezTo>
                      <a:pt x="163146" y="31779"/>
                      <a:pt x="163182" y="31899"/>
                      <a:pt x="163212" y="32018"/>
                    </a:cubicBezTo>
                    <a:cubicBezTo>
                      <a:pt x="163587" y="33490"/>
                      <a:pt x="164901" y="37343"/>
                      <a:pt x="165696" y="39636"/>
                    </a:cubicBezTo>
                    <a:cubicBezTo>
                      <a:pt x="170256" y="54280"/>
                      <a:pt x="177038" y="79321"/>
                      <a:pt x="173383" y="88353"/>
                    </a:cubicBezTo>
                    <a:cubicBezTo>
                      <a:pt x="173383" y="88353"/>
                      <a:pt x="166388" y="82569"/>
                      <a:pt x="142629" y="82569"/>
                    </a:cubicBezTo>
                    <a:cubicBezTo>
                      <a:pt x="141525" y="82569"/>
                      <a:pt x="140384" y="82582"/>
                      <a:pt x="139206" y="82608"/>
                    </a:cubicBezTo>
                    <a:cubicBezTo>
                      <a:pt x="139206" y="82608"/>
                      <a:pt x="125305" y="74486"/>
                      <a:pt x="110496" y="74486"/>
                    </a:cubicBezTo>
                    <a:cubicBezTo>
                      <a:pt x="104292" y="74486"/>
                      <a:pt x="97930" y="75911"/>
                      <a:pt x="92363" y="79956"/>
                    </a:cubicBezTo>
                    <a:cubicBezTo>
                      <a:pt x="92363" y="79956"/>
                      <a:pt x="73139" y="79661"/>
                      <a:pt x="71666" y="70897"/>
                    </a:cubicBezTo>
                    <a:cubicBezTo>
                      <a:pt x="71331" y="68900"/>
                      <a:pt x="71297" y="66289"/>
                      <a:pt x="71385" y="63437"/>
                    </a:cubicBezTo>
                    <a:cubicBezTo>
                      <a:pt x="76818" y="56326"/>
                      <a:pt x="79477" y="45539"/>
                      <a:pt x="77818" y="34015"/>
                    </a:cubicBezTo>
                    <a:cubicBezTo>
                      <a:pt x="75272" y="16331"/>
                      <a:pt x="63458" y="3179"/>
                      <a:pt x="50733" y="3179"/>
                    </a:cubicBezTo>
                    <a:cubicBezTo>
                      <a:pt x="49861" y="3179"/>
                      <a:pt x="48984" y="3241"/>
                      <a:pt x="48105" y="3368"/>
                    </a:cubicBezTo>
                    <a:cubicBezTo>
                      <a:pt x="34416" y="5338"/>
                      <a:pt x="25524" y="22255"/>
                      <a:pt x="28245" y="41152"/>
                    </a:cubicBezTo>
                    <a:cubicBezTo>
                      <a:pt x="29686" y="51163"/>
                      <a:pt x="34097" y="59720"/>
                      <a:pt x="39962" y="65262"/>
                    </a:cubicBezTo>
                    <a:cubicBezTo>
                      <a:pt x="41339" y="70043"/>
                      <a:pt x="42622" y="73229"/>
                      <a:pt x="42622" y="73229"/>
                    </a:cubicBezTo>
                    <a:cubicBezTo>
                      <a:pt x="42622" y="73229"/>
                      <a:pt x="42425" y="81969"/>
                      <a:pt x="35060" y="86486"/>
                    </a:cubicBezTo>
                    <a:cubicBezTo>
                      <a:pt x="27694" y="91005"/>
                      <a:pt x="23387" y="94337"/>
                      <a:pt x="22454" y="95123"/>
                    </a:cubicBezTo>
                    <a:cubicBezTo>
                      <a:pt x="22454" y="95123"/>
                      <a:pt x="589" y="97633"/>
                      <a:pt x="0" y="133871"/>
                    </a:cubicBezTo>
                    <a:lnTo>
                      <a:pt x="0" y="190290"/>
                    </a:lnTo>
                    <a:lnTo>
                      <a:pt x="21852" y="190290"/>
                    </a:lnTo>
                    <a:cubicBezTo>
                      <a:pt x="21852" y="190290"/>
                      <a:pt x="25042" y="158324"/>
                      <a:pt x="25190" y="149486"/>
                    </a:cubicBezTo>
                    <a:cubicBezTo>
                      <a:pt x="25338" y="140647"/>
                      <a:pt x="117258" y="131760"/>
                      <a:pt x="117258" y="131760"/>
                    </a:cubicBezTo>
                    <a:cubicBezTo>
                      <a:pt x="117258" y="131760"/>
                      <a:pt x="117113" y="109265"/>
                      <a:pt x="124266" y="109265"/>
                    </a:cubicBezTo>
                    <a:cubicBezTo>
                      <a:pt x="124335" y="109265"/>
                      <a:pt x="124405" y="109267"/>
                      <a:pt x="124475" y="109271"/>
                    </a:cubicBezTo>
                    <a:cubicBezTo>
                      <a:pt x="130481" y="109631"/>
                      <a:pt x="138444" y="114201"/>
                      <a:pt x="152597" y="114201"/>
                    </a:cubicBezTo>
                    <a:cubicBezTo>
                      <a:pt x="155803" y="114201"/>
                      <a:pt x="159327" y="113966"/>
                      <a:pt x="163219" y="113395"/>
                    </a:cubicBezTo>
                    <a:cubicBezTo>
                      <a:pt x="184283" y="110301"/>
                      <a:pt x="202107" y="104115"/>
                      <a:pt x="202549" y="99843"/>
                    </a:cubicBezTo>
                    <a:cubicBezTo>
                      <a:pt x="202992" y="95571"/>
                      <a:pt x="197247" y="70233"/>
                      <a:pt x="196216" y="67287"/>
                    </a:cubicBezTo>
                    <a:cubicBezTo>
                      <a:pt x="195479" y="65186"/>
                      <a:pt x="187094" y="43884"/>
                      <a:pt x="181441" y="31317"/>
                    </a:cubicBezTo>
                    <a:cubicBezTo>
                      <a:pt x="180607" y="28921"/>
                      <a:pt x="179812" y="26617"/>
                      <a:pt x="179812" y="26617"/>
                    </a:cubicBezTo>
                    <a:cubicBezTo>
                      <a:pt x="180152" y="23734"/>
                      <a:pt x="177995" y="21579"/>
                      <a:pt x="177323" y="20215"/>
                    </a:cubicBezTo>
                    <a:cubicBezTo>
                      <a:pt x="176652" y="18851"/>
                      <a:pt x="175572" y="15653"/>
                      <a:pt x="175572" y="15653"/>
                    </a:cubicBezTo>
                    <a:cubicBezTo>
                      <a:pt x="175244" y="8922"/>
                      <a:pt x="171257" y="4725"/>
                      <a:pt x="170060" y="4157"/>
                    </a:cubicBezTo>
                    <a:cubicBezTo>
                      <a:pt x="168865" y="3589"/>
                      <a:pt x="168126" y="3249"/>
                      <a:pt x="166785" y="1860"/>
                    </a:cubicBezTo>
                    <a:cubicBezTo>
                      <a:pt x="165442" y="473"/>
                      <a:pt x="163889" y="107"/>
                      <a:pt x="163889" y="107"/>
                    </a:cubicBezTo>
                    <a:cubicBezTo>
                      <a:pt x="163889" y="107"/>
                      <a:pt x="163439" y="0"/>
                      <a:pt x="1628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6"/>
              <p:cNvSpPr/>
              <p:nvPr/>
            </p:nvSpPr>
            <p:spPr>
              <a:xfrm>
                <a:off x="2626050" y="2764575"/>
                <a:ext cx="1150" cy="2625"/>
              </a:xfrm>
              <a:custGeom>
                <a:avLst/>
                <a:gdLst/>
                <a:ahLst/>
                <a:cxnLst/>
                <a:rect l="l" t="t" r="r" b="b"/>
                <a:pathLst>
                  <a:path w="46" h="105" extrusionOk="0">
                    <a:moveTo>
                      <a:pt x="1" y="1"/>
                    </a:moveTo>
                    <a:lnTo>
                      <a:pt x="1" y="1"/>
                    </a:lnTo>
                    <a:cubicBezTo>
                      <a:pt x="22" y="67"/>
                      <a:pt x="35" y="105"/>
                      <a:pt x="35" y="105"/>
                    </a:cubicBezTo>
                    <a:lnTo>
                      <a:pt x="45" y="82"/>
                    </a:lnTo>
                    <a:lnTo>
                      <a:pt x="1" y="1"/>
                    </a:lnTo>
                    <a:close/>
                  </a:path>
                </a:pathLst>
              </a:custGeom>
              <a:solidFill>
                <a:srgbClr val="E5CF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6"/>
              <p:cNvSpPr/>
              <p:nvPr/>
            </p:nvSpPr>
            <p:spPr>
              <a:xfrm>
                <a:off x="2249025" y="1663450"/>
                <a:ext cx="999575" cy="1101150"/>
              </a:xfrm>
              <a:custGeom>
                <a:avLst/>
                <a:gdLst/>
                <a:ahLst/>
                <a:cxnLst/>
                <a:rect l="l" t="t" r="r" b="b"/>
                <a:pathLst>
                  <a:path w="39983" h="44046" extrusionOk="0">
                    <a:moveTo>
                      <a:pt x="39333" y="1"/>
                    </a:moveTo>
                    <a:lnTo>
                      <a:pt x="39333" y="1"/>
                    </a:lnTo>
                    <a:cubicBezTo>
                      <a:pt x="36635" y="4114"/>
                      <a:pt x="27794" y="12681"/>
                      <a:pt x="27794" y="12681"/>
                    </a:cubicBezTo>
                    <a:cubicBezTo>
                      <a:pt x="24075" y="17248"/>
                      <a:pt x="18195" y="18520"/>
                      <a:pt x="12799" y="18520"/>
                    </a:cubicBezTo>
                    <a:cubicBezTo>
                      <a:pt x="6018" y="18520"/>
                      <a:pt x="1" y="16512"/>
                      <a:pt x="1" y="16512"/>
                    </a:cubicBezTo>
                    <a:lnTo>
                      <a:pt x="1" y="16512"/>
                    </a:lnTo>
                    <a:lnTo>
                      <a:pt x="15082" y="44046"/>
                    </a:lnTo>
                    <a:cubicBezTo>
                      <a:pt x="14581" y="42525"/>
                      <a:pt x="8706" y="24263"/>
                      <a:pt x="14444" y="24263"/>
                    </a:cubicBezTo>
                    <a:cubicBezTo>
                      <a:pt x="14485" y="24263"/>
                      <a:pt x="14526" y="24264"/>
                      <a:pt x="14568" y="24266"/>
                    </a:cubicBezTo>
                    <a:cubicBezTo>
                      <a:pt x="14678" y="24271"/>
                      <a:pt x="14789" y="24273"/>
                      <a:pt x="14901" y="24273"/>
                    </a:cubicBezTo>
                    <a:cubicBezTo>
                      <a:pt x="19820" y="24273"/>
                      <a:pt x="26043" y="19662"/>
                      <a:pt x="28414" y="19662"/>
                    </a:cubicBezTo>
                    <a:cubicBezTo>
                      <a:pt x="29017" y="19662"/>
                      <a:pt x="29371" y="19960"/>
                      <a:pt x="29390" y="20708"/>
                    </a:cubicBezTo>
                    <a:cubicBezTo>
                      <a:pt x="29619" y="29373"/>
                      <a:pt x="33358" y="34846"/>
                      <a:pt x="33358" y="34846"/>
                    </a:cubicBezTo>
                    <a:cubicBezTo>
                      <a:pt x="33084" y="34301"/>
                      <a:pt x="32894" y="33717"/>
                      <a:pt x="32792" y="33116"/>
                    </a:cubicBezTo>
                    <a:cubicBezTo>
                      <a:pt x="32456" y="31119"/>
                      <a:pt x="32423" y="28507"/>
                      <a:pt x="32510" y="25655"/>
                    </a:cubicBezTo>
                    <a:cubicBezTo>
                      <a:pt x="37346" y="19326"/>
                      <a:pt x="39982" y="10082"/>
                      <a:pt x="393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6"/>
              <p:cNvSpPr/>
              <p:nvPr/>
            </p:nvSpPr>
            <p:spPr>
              <a:xfrm>
                <a:off x="2050175" y="1832700"/>
                <a:ext cx="435825" cy="730475"/>
              </a:xfrm>
              <a:custGeom>
                <a:avLst/>
                <a:gdLst/>
                <a:ahLst/>
                <a:cxnLst/>
                <a:rect l="l" t="t" r="r" b="b"/>
                <a:pathLst>
                  <a:path w="17433" h="29219" extrusionOk="0">
                    <a:moveTo>
                      <a:pt x="9967" y="1"/>
                    </a:moveTo>
                    <a:cubicBezTo>
                      <a:pt x="5475" y="1"/>
                      <a:pt x="0" y="3242"/>
                      <a:pt x="0" y="3242"/>
                    </a:cubicBezTo>
                    <a:cubicBezTo>
                      <a:pt x="0" y="3242"/>
                      <a:pt x="251" y="14377"/>
                      <a:pt x="9041" y="20712"/>
                    </a:cubicBezTo>
                    <a:lnTo>
                      <a:pt x="11665" y="29219"/>
                    </a:lnTo>
                    <a:cubicBezTo>
                      <a:pt x="11665" y="29219"/>
                      <a:pt x="17433" y="13750"/>
                      <a:pt x="15518" y="4470"/>
                    </a:cubicBezTo>
                    <a:cubicBezTo>
                      <a:pt x="14817" y="1077"/>
                      <a:pt x="12555" y="1"/>
                      <a:pt x="9967" y="1"/>
                    </a:cubicBezTo>
                    <a:close/>
                  </a:path>
                </a:pathLst>
              </a:custGeom>
              <a:solidFill>
                <a:srgbClr val="E5CF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6"/>
              <p:cNvSpPr/>
              <p:nvPr/>
            </p:nvSpPr>
            <p:spPr>
              <a:xfrm>
                <a:off x="2214625" y="2356725"/>
                <a:ext cx="412550" cy="477700"/>
              </a:xfrm>
              <a:custGeom>
                <a:avLst/>
                <a:gdLst/>
                <a:ahLst/>
                <a:cxnLst/>
                <a:rect l="l" t="t" r="r" b="b"/>
                <a:pathLst>
                  <a:path w="16502" h="19108" extrusionOk="0">
                    <a:moveTo>
                      <a:pt x="6891" y="1"/>
                    </a:moveTo>
                    <a:lnTo>
                      <a:pt x="1" y="19108"/>
                    </a:lnTo>
                    <a:cubicBezTo>
                      <a:pt x="1" y="19108"/>
                      <a:pt x="8191" y="14190"/>
                      <a:pt x="8532" y="8258"/>
                    </a:cubicBezTo>
                    <a:cubicBezTo>
                      <a:pt x="8532" y="8258"/>
                      <a:pt x="13737" y="16405"/>
                      <a:pt x="16355" y="16405"/>
                    </a:cubicBezTo>
                    <a:cubicBezTo>
                      <a:pt x="16405" y="16405"/>
                      <a:pt x="16454" y="16402"/>
                      <a:pt x="16501" y="16396"/>
                    </a:cubicBezTo>
                    <a:lnTo>
                      <a:pt x="689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6"/>
              <p:cNvSpPr/>
              <p:nvPr/>
            </p:nvSpPr>
            <p:spPr>
              <a:xfrm>
                <a:off x="1471475" y="605350"/>
                <a:ext cx="2056175" cy="1578575"/>
              </a:xfrm>
              <a:custGeom>
                <a:avLst/>
                <a:gdLst/>
                <a:ahLst/>
                <a:cxnLst/>
                <a:rect l="l" t="t" r="r" b="b"/>
                <a:pathLst>
                  <a:path w="82247" h="63143" extrusionOk="0">
                    <a:moveTo>
                      <a:pt x="41135" y="1"/>
                    </a:moveTo>
                    <a:cubicBezTo>
                      <a:pt x="28915" y="1"/>
                      <a:pt x="0" y="35729"/>
                      <a:pt x="25808" y="55741"/>
                    </a:cubicBezTo>
                    <a:cubicBezTo>
                      <a:pt x="32690" y="61077"/>
                      <a:pt x="40452" y="63142"/>
                      <a:pt x="46432" y="63142"/>
                    </a:cubicBezTo>
                    <a:cubicBezTo>
                      <a:pt x="47337" y="63142"/>
                      <a:pt x="48201" y="63095"/>
                      <a:pt x="49015" y="63005"/>
                    </a:cubicBezTo>
                    <a:cubicBezTo>
                      <a:pt x="57632" y="62047"/>
                      <a:pt x="70141" y="46778"/>
                      <a:pt x="70534" y="45441"/>
                    </a:cubicBezTo>
                    <a:cubicBezTo>
                      <a:pt x="82246" y="5648"/>
                      <a:pt x="42843" y="278"/>
                      <a:pt x="42843" y="278"/>
                    </a:cubicBezTo>
                    <a:lnTo>
                      <a:pt x="42842" y="278"/>
                    </a:lnTo>
                    <a:cubicBezTo>
                      <a:pt x="42321" y="91"/>
                      <a:pt x="41749" y="1"/>
                      <a:pt x="411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6"/>
              <p:cNvSpPr/>
              <p:nvPr/>
            </p:nvSpPr>
            <p:spPr>
              <a:xfrm>
                <a:off x="1362125" y="334550"/>
                <a:ext cx="1486550" cy="2694875"/>
              </a:xfrm>
              <a:custGeom>
                <a:avLst/>
                <a:gdLst/>
                <a:ahLst/>
                <a:cxnLst/>
                <a:rect l="l" t="t" r="r" b="b"/>
                <a:pathLst>
                  <a:path w="59462" h="107795" extrusionOk="0">
                    <a:moveTo>
                      <a:pt x="55458" y="9764"/>
                    </a:moveTo>
                    <a:cubicBezTo>
                      <a:pt x="55641" y="10655"/>
                      <a:pt x="55683" y="11245"/>
                      <a:pt x="55683" y="11245"/>
                    </a:cubicBezTo>
                    <a:cubicBezTo>
                      <a:pt x="55993" y="10635"/>
                      <a:pt x="55874" y="10149"/>
                      <a:pt x="55458" y="9764"/>
                    </a:cubicBezTo>
                    <a:close/>
                    <a:moveTo>
                      <a:pt x="14604" y="18443"/>
                    </a:moveTo>
                    <a:cubicBezTo>
                      <a:pt x="14129" y="18720"/>
                      <a:pt x="13837" y="18878"/>
                      <a:pt x="13837" y="18878"/>
                    </a:cubicBezTo>
                    <a:cubicBezTo>
                      <a:pt x="14109" y="18767"/>
                      <a:pt x="14363" y="18621"/>
                      <a:pt x="14604" y="18443"/>
                    </a:cubicBezTo>
                    <a:close/>
                    <a:moveTo>
                      <a:pt x="15486" y="68401"/>
                    </a:moveTo>
                    <a:lnTo>
                      <a:pt x="15486" y="68401"/>
                    </a:lnTo>
                    <a:cubicBezTo>
                      <a:pt x="16896" y="71128"/>
                      <a:pt x="17601" y="72165"/>
                      <a:pt x="17859" y="72165"/>
                    </a:cubicBezTo>
                    <a:cubicBezTo>
                      <a:pt x="18157" y="72165"/>
                      <a:pt x="17851" y="70767"/>
                      <a:pt x="17343" y="68994"/>
                    </a:cubicBezTo>
                    <a:lnTo>
                      <a:pt x="17343" y="68994"/>
                    </a:lnTo>
                    <a:cubicBezTo>
                      <a:pt x="16252" y="68594"/>
                      <a:pt x="15486" y="68401"/>
                      <a:pt x="15486" y="68401"/>
                    </a:cubicBezTo>
                    <a:close/>
                    <a:moveTo>
                      <a:pt x="38188" y="0"/>
                    </a:moveTo>
                    <a:cubicBezTo>
                      <a:pt x="36119" y="0"/>
                      <a:pt x="33790" y="405"/>
                      <a:pt x="31199" y="1413"/>
                    </a:cubicBezTo>
                    <a:cubicBezTo>
                      <a:pt x="18866" y="6209"/>
                      <a:pt x="18195" y="15802"/>
                      <a:pt x="14604" y="18443"/>
                    </a:cubicBezTo>
                    <a:lnTo>
                      <a:pt x="14604" y="18443"/>
                    </a:lnTo>
                    <a:cubicBezTo>
                      <a:pt x="14766" y="18349"/>
                      <a:pt x="14950" y="18240"/>
                      <a:pt x="15151" y="18119"/>
                    </a:cubicBezTo>
                    <a:lnTo>
                      <a:pt x="15151" y="18119"/>
                    </a:lnTo>
                    <a:cubicBezTo>
                      <a:pt x="8781" y="25842"/>
                      <a:pt x="0" y="40785"/>
                      <a:pt x="3111" y="55044"/>
                    </a:cubicBezTo>
                    <a:cubicBezTo>
                      <a:pt x="4790" y="62737"/>
                      <a:pt x="7498" y="64992"/>
                      <a:pt x="10033" y="64992"/>
                    </a:cubicBezTo>
                    <a:cubicBezTo>
                      <a:pt x="12064" y="64992"/>
                      <a:pt x="13984" y="63544"/>
                      <a:pt x="15173" y="62286"/>
                    </a:cubicBezTo>
                    <a:lnTo>
                      <a:pt x="15173" y="62286"/>
                    </a:lnTo>
                    <a:cubicBezTo>
                      <a:pt x="15614" y="63555"/>
                      <a:pt x="16661" y="66613"/>
                      <a:pt x="17343" y="68994"/>
                    </a:cubicBezTo>
                    <a:lnTo>
                      <a:pt x="17343" y="68994"/>
                    </a:lnTo>
                    <a:cubicBezTo>
                      <a:pt x="21026" y="70342"/>
                      <a:pt x="28411" y="74035"/>
                      <a:pt x="22528" y="80551"/>
                    </a:cubicBezTo>
                    <a:cubicBezTo>
                      <a:pt x="22528" y="80551"/>
                      <a:pt x="23593" y="84296"/>
                      <a:pt x="24463" y="86194"/>
                    </a:cubicBezTo>
                    <a:lnTo>
                      <a:pt x="24463" y="86194"/>
                    </a:lnTo>
                    <a:cubicBezTo>
                      <a:pt x="23021" y="91920"/>
                      <a:pt x="20765" y="107795"/>
                      <a:pt x="20765" y="107795"/>
                    </a:cubicBezTo>
                    <a:lnTo>
                      <a:pt x="30708" y="94843"/>
                    </a:lnTo>
                    <a:cubicBezTo>
                      <a:pt x="30708" y="94843"/>
                      <a:pt x="41435" y="86865"/>
                      <a:pt x="40649" y="80066"/>
                    </a:cubicBezTo>
                    <a:lnTo>
                      <a:pt x="40649" y="80066"/>
                    </a:lnTo>
                    <a:cubicBezTo>
                      <a:pt x="40649" y="80067"/>
                      <a:pt x="47621" y="97060"/>
                      <a:pt x="50175" y="97060"/>
                    </a:cubicBezTo>
                    <a:cubicBezTo>
                      <a:pt x="50175" y="97060"/>
                      <a:pt x="40232" y="79597"/>
                      <a:pt x="40822" y="69972"/>
                    </a:cubicBezTo>
                    <a:cubicBezTo>
                      <a:pt x="41411" y="60348"/>
                      <a:pt x="59462" y="33548"/>
                      <a:pt x="53440" y="19966"/>
                    </a:cubicBezTo>
                    <a:cubicBezTo>
                      <a:pt x="52002" y="16721"/>
                      <a:pt x="47924" y="11111"/>
                      <a:pt x="43430" y="8443"/>
                    </a:cubicBezTo>
                    <a:cubicBezTo>
                      <a:pt x="43430" y="8443"/>
                      <a:pt x="44995" y="8340"/>
                      <a:pt x="47015" y="8340"/>
                    </a:cubicBezTo>
                    <a:cubicBezTo>
                      <a:pt x="50075" y="8340"/>
                      <a:pt x="54177" y="8576"/>
                      <a:pt x="55458" y="9764"/>
                    </a:cubicBezTo>
                    <a:lnTo>
                      <a:pt x="55458" y="9764"/>
                    </a:lnTo>
                    <a:cubicBezTo>
                      <a:pt x="54894" y="7018"/>
                      <a:pt x="52985" y="1414"/>
                      <a:pt x="46803" y="1414"/>
                    </a:cubicBezTo>
                    <a:cubicBezTo>
                      <a:pt x="46646" y="1414"/>
                      <a:pt x="46485" y="1417"/>
                      <a:pt x="46322" y="1425"/>
                    </a:cubicBezTo>
                    <a:cubicBezTo>
                      <a:pt x="46322" y="1425"/>
                      <a:pt x="51233" y="3586"/>
                      <a:pt x="50741" y="6727"/>
                    </a:cubicBezTo>
                    <a:cubicBezTo>
                      <a:pt x="50741" y="6727"/>
                      <a:pt x="46625" y="0"/>
                      <a:pt x="381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6"/>
              <p:cNvSpPr/>
              <p:nvPr/>
            </p:nvSpPr>
            <p:spPr>
              <a:xfrm>
                <a:off x="1327625" y="238100"/>
                <a:ext cx="1546150" cy="2858900"/>
              </a:xfrm>
              <a:custGeom>
                <a:avLst/>
                <a:gdLst/>
                <a:ahLst/>
                <a:cxnLst/>
                <a:rect l="l" t="t" r="r" b="b"/>
                <a:pathLst>
                  <a:path w="61846" h="114356" extrusionOk="0">
                    <a:moveTo>
                      <a:pt x="56021" y="7120"/>
                    </a:moveTo>
                    <a:lnTo>
                      <a:pt x="56021" y="7120"/>
                    </a:lnTo>
                    <a:cubicBezTo>
                      <a:pt x="56190" y="7220"/>
                      <a:pt x="56348" y="7326"/>
                      <a:pt x="56495" y="7435"/>
                    </a:cubicBezTo>
                    <a:lnTo>
                      <a:pt x="56495" y="7435"/>
                    </a:lnTo>
                    <a:cubicBezTo>
                      <a:pt x="56275" y="7175"/>
                      <a:pt x="56021" y="7120"/>
                      <a:pt x="56021" y="7120"/>
                    </a:cubicBezTo>
                    <a:close/>
                    <a:moveTo>
                      <a:pt x="16331" y="103537"/>
                    </a:moveTo>
                    <a:cubicBezTo>
                      <a:pt x="15732" y="104355"/>
                      <a:pt x="15363" y="104836"/>
                      <a:pt x="15363" y="104836"/>
                    </a:cubicBezTo>
                    <a:cubicBezTo>
                      <a:pt x="15717" y="104444"/>
                      <a:pt x="16039" y="104009"/>
                      <a:pt x="16331" y="103537"/>
                    </a:cubicBezTo>
                    <a:close/>
                    <a:moveTo>
                      <a:pt x="38460" y="1"/>
                    </a:moveTo>
                    <a:cubicBezTo>
                      <a:pt x="36390" y="1"/>
                      <a:pt x="34061" y="406"/>
                      <a:pt x="31469" y="1414"/>
                    </a:cubicBezTo>
                    <a:cubicBezTo>
                      <a:pt x="18310" y="6530"/>
                      <a:pt x="12614" y="17334"/>
                      <a:pt x="8293" y="19103"/>
                    </a:cubicBezTo>
                    <a:cubicBezTo>
                      <a:pt x="8293" y="19103"/>
                      <a:pt x="13215" y="17861"/>
                      <a:pt x="17025" y="16269"/>
                    </a:cubicBezTo>
                    <a:lnTo>
                      <a:pt x="17025" y="16269"/>
                    </a:lnTo>
                    <a:cubicBezTo>
                      <a:pt x="10674" y="23231"/>
                      <a:pt x="0" y="39543"/>
                      <a:pt x="3383" y="55045"/>
                    </a:cubicBezTo>
                    <a:cubicBezTo>
                      <a:pt x="8097" y="76651"/>
                      <a:pt x="12909" y="88288"/>
                      <a:pt x="7212" y="94623"/>
                    </a:cubicBezTo>
                    <a:cubicBezTo>
                      <a:pt x="7212" y="94623"/>
                      <a:pt x="16820" y="84754"/>
                      <a:pt x="17160" y="74933"/>
                    </a:cubicBezTo>
                    <a:lnTo>
                      <a:pt x="17160" y="74933"/>
                    </a:lnTo>
                    <a:cubicBezTo>
                      <a:pt x="18686" y="83146"/>
                      <a:pt x="20401" y="96967"/>
                      <a:pt x="16331" y="103537"/>
                    </a:cubicBezTo>
                    <a:lnTo>
                      <a:pt x="16331" y="103537"/>
                    </a:lnTo>
                    <a:cubicBezTo>
                      <a:pt x="18013" y="101244"/>
                      <a:pt x="21507" y="96302"/>
                      <a:pt x="23760" y="91889"/>
                    </a:cubicBezTo>
                    <a:lnTo>
                      <a:pt x="23760" y="91889"/>
                    </a:lnTo>
                    <a:cubicBezTo>
                      <a:pt x="22230" y="100806"/>
                      <a:pt x="20435" y="114356"/>
                      <a:pt x="20435" y="114356"/>
                    </a:cubicBezTo>
                    <a:lnTo>
                      <a:pt x="35481" y="103853"/>
                    </a:lnTo>
                    <a:cubicBezTo>
                      <a:pt x="35481" y="103853"/>
                      <a:pt x="42075" y="98108"/>
                      <a:pt x="42468" y="86984"/>
                    </a:cubicBezTo>
                    <a:cubicBezTo>
                      <a:pt x="42468" y="86984"/>
                      <a:pt x="49736" y="101202"/>
                      <a:pt x="52289" y="101202"/>
                    </a:cubicBezTo>
                    <a:cubicBezTo>
                      <a:pt x="52289" y="101202"/>
                      <a:pt x="40504" y="79597"/>
                      <a:pt x="41094" y="69973"/>
                    </a:cubicBezTo>
                    <a:cubicBezTo>
                      <a:pt x="41684" y="60348"/>
                      <a:pt x="53606" y="21565"/>
                      <a:pt x="53606" y="21565"/>
                    </a:cubicBezTo>
                    <a:cubicBezTo>
                      <a:pt x="53606" y="21565"/>
                      <a:pt x="61846" y="11419"/>
                      <a:pt x="56495" y="7435"/>
                    </a:cubicBezTo>
                    <a:lnTo>
                      <a:pt x="56495" y="7435"/>
                    </a:lnTo>
                    <a:cubicBezTo>
                      <a:pt x="56867" y="7875"/>
                      <a:pt x="57146" y="8902"/>
                      <a:pt x="55954" y="11246"/>
                    </a:cubicBezTo>
                    <a:cubicBezTo>
                      <a:pt x="55954" y="11246"/>
                      <a:pt x="55263" y="1413"/>
                      <a:pt x="47073" y="1413"/>
                    </a:cubicBezTo>
                    <a:cubicBezTo>
                      <a:pt x="46916" y="1413"/>
                      <a:pt x="46756" y="1417"/>
                      <a:pt x="46593" y="1424"/>
                    </a:cubicBezTo>
                    <a:cubicBezTo>
                      <a:pt x="46593" y="1424"/>
                      <a:pt x="51504" y="3585"/>
                      <a:pt x="51013" y="6728"/>
                    </a:cubicBezTo>
                    <a:cubicBezTo>
                      <a:pt x="51013" y="6728"/>
                      <a:pt x="46896" y="1"/>
                      <a:pt x="384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6"/>
              <p:cNvSpPr/>
              <p:nvPr/>
            </p:nvSpPr>
            <p:spPr>
              <a:xfrm>
                <a:off x="1838500" y="2629425"/>
                <a:ext cx="2384875" cy="2155350"/>
              </a:xfrm>
              <a:custGeom>
                <a:avLst/>
                <a:gdLst/>
                <a:ahLst/>
                <a:cxnLst/>
                <a:rect l="l" t="t" r="r" b="b"/>
                <a:pathLst>
                  <a:path w="95395" h="86214" extrusionOk="0">
                    <a:moveTo>
                      <a:pt x="53767" y="1"/>
                    </a:moveTo>
                    <a:cubicBezTo>
                      <a:pt x="51567" y="19319"/>
                      <a:pt x="45630" y="25379"/>
                      <a:pt x="39047" y="25379"/>
                    </a:cubicBezTo>
                    <a:cubicBezTo>
                      <a:pt x="27963" y="25379"/>
                      <a:pt x="15046" y="8200"/>
                      <a:pt x="15046" y="8200"/>
                    </a:cubicBezTo>
                    <a:cubicBezTo>
                      <a:pt x="15046" y="8200"/>
                      <a:pt x="2385" y="16462"/>
                      <a:pt x="0" y="18701"/>
                    </a:cubicBezTo>
                    <a:cubicBezTo>
                      <a:pt x="0" y="18701"/>
                      <a:pt x="14766" y="23914"/>
                      <a:pt x="15650" y="44930"/>
                    </a:cubicBezTo>
                    <a:cubicBezTo>
                      <a:pt x="16097" y="55526"/>
                      <a:pt x="2783" y="72278"/>
                      <a:pt x="2783" y="72278"/>
                    </a:cubicBezTo>
                    <a:cubicBezTo>
                      <a:pt x="2451" y="72609"/>
                      <a:pt x="4651" y="83230"/>
                      <a:pt x="4651" y="83230"/>
                    </a:cubicBezTo>
                    <a:cubicBezTo>
                      <a:pt x="8066" y="85342"/>
                      <a:pt x="14153" y="86214"/>
                      <a:pt x="21607" y="86214"/>
                    </a:cubicBezTo>
                    <a:cubicBezTo>
                      <a:pt x="48992" y="86214"/>
                      <a:pt x="94826" y="74439"/>
                      <a:pt x="94363" y="69089"/>
                    </a:cubicBezTo>
                    <a:cubicBezTo>
                      <a:pt x="93773" y="62281"/>
                      <a:pt x="95394" y="50086"/>
                      <a:pt x="95394" y="50086"/>
                    </a:cubicBezTo>
                    <a:lnTo>
                      <a:pt x="95394" y="50086"/>
                    </a:lnTo>
                    <a:cubicBezTo>
                      <a:pt x="93457" y="50489"/>
                      <a:pt x="91665" y="50679"/>
                      <a:pt x="90010" y="50679"/>
                    </a:cubicBezTo>
                    <a:cubicBezTo>
                      <a:pt x="63561" y="50679"/>
                      <a:pt x="71824" y="2211"/>
                      <a:pt x="71824" y="2210"/>
                    </a:cubicBezTo>
                    <a:lnTo>
                      <a:pt x="71824" y="2210"/>
                    </a:lnTo>
                    <a:cubicBezTo>
                      <a:pt x="71824" y="2210"/>
                      <a:pt x="69262" y="3063"/>
                      <a:pt x="66057" y="3063"/>
                    </a:cubicBezTo>
                    <a:cubicBezTo>
                      <a:pt x="65818" y="3063"/>
                      <a:pt x="65576" y="3058"/>
                      <a:pt x="65331" y="3048"/>
                    </a:cubicBezTo>
                    <a:cubicBezTo>
                      <a:pt x="61794" y="2900"/>
                      <a:pt x="53767" y="1"/>
                      <a:pt x="537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6"/>
              <p:cNvSpPr/>
              <p:nvPr/>
            </p:nvSpPr>
            <p:spPr>
              <a:xfrm>
                <a:off x="2229475" y="3784050"/>
                <a:ext cx="25" cy="25"/>
              </a:xfrm>
              <a:custGeom>
                <a:avLst/>
                <a:gdLst/>
                <a:ahLst/>
                <a:cxnLst/>
                <a:rect l="l" t="t" r="r" b="b"/>
                <a:pathLst>
                  <a:path w="1" h="1" extrusionOk="0">
                    <a:moveTo>
                      <a:pt x="1" y="0"/>
                    </a:moveTo>
                    <a:close/>
                  </a:path>
                </a:pathLst>
              </a:custGeom>
              <a:solidFill>
                <a:srgbClr val="CC5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6"/>
              <p:cNvSpPr/>
              <p:nvPr/>
            </p:nvSpPr>
            <p:spPr>
              <a:xfrm>
                <a:off x="3162650" y="2629400"/>
                <a:ext cx="471475" cy="787025"/>
              </a:xfrm>
              <a:custGeom>
                <a:avLst/>
                <a:gdLst/>
                <a:ahLst/>
                <a:cxnLst/>
                <a:rect l="l" t="t" r="r" b="b"/>
                <a:pathLst>
                  <a:path w="18859" h="31481" extrusionOk="0">
                    <a:moveTo>
                      <a:pt x="801" y="0"/>
                    </a:moveTo>
                    <a:cubicBezTo>
                      <a:pt x="572" y="2392"/>
                      <a:pt x="303" y="4614"/>
                      <a:pt x="1" y="6677"/>
                    </a:cubicBezTo>
                    <a:cubicBezTo>
                      <a:pt x="2" y="6677"/>
                      <a:pt x="1304" y="2907"/>
                      <a:pt x="4540" y="2907"/>
                    </a:cubicBezTo>
                    <a:cubicBezTo>
                      <a:pt x="4890" y="2907"/>
                      <a:pt x="5263" y="2951"/>
                      <a:pt x="5660" y="3049"/>
                    </a:cubicBezTo>
                    <a:cubicBezTo>
                      <a:pt x="9719" y="4052"/>
                      <a:pt x="15420" y="4691"/>
                      <a:pt x="15329" y="10710"/>
                    </a:cubicBezTo>
                    <a:cubicBezTo>
                      <a:pt x="15262" y="15115"/>
                      <a:pt x="17535" y="25972"/>
                      <a:pt x="18759" y="31481"/>
                    </a:cubicBezTo>
                    <a:cubicBezTo>
                      <a:pt x="16176" y="17942"/>
                      <a:pt x="18858" y="2211"/>
                      <a:pt x="18858" y="2210"/>
                    </a:cubicBezTo>
                    <a:lnTo>
                      <a:pt x="18858" y="2210"/>
                    </a:lnTo>
                    <a:cubicBezTo>
                      <a:pt x="18858" y="2210"/>
                      <a:pt x="16298" y="3063"/>
                      <a:pt x="13095" y="3063"/>
                    </a:cubicBezTo>
                    <a:cubicBezTo>
                      <a:pt x="12855" y="3063"/>
                      <a:pt x="12611" y="3058"/>
                      <a:pt x="12365" y="3048"/>
                    </a:cubicBezTo>
                    <a:cubicBezTo>
                      <a:pt x="8828" y="2901"/>
                      <a:pt x="801" y="0"/>
                      <a:pt x="801" y="0"/>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6"/>
              <p:cNvSpPr/>
              <p:nvPr/>
            </p:nvSpPr>
            <p:spPr>
              <a:xfrm>
                <a:off x="3650375" y="3498700"/>
                <a:ext cx="225" cy="750"/>
              </a:xfrm>
              <a:custGeom>
                <a:avLst/>
                <a:gdLst/>
                <a:ahLst/>
                <a:cxnLst/>
                <a:rect l="l" t="t" r="r" b="b"/>
                <a:pathLst>
                  <a:path w="9" h="30" extrusionOk="0">
                    <a:moveTo>
                      <a:pt x="1" y="1"/>
                    </a:moveTo>
                    <a:lnTo>
                      <a:pt x="7" y="29"/>
                    </a:lnTo>
                    <a:lnTo>
                      <a:pt x="8" y="27"/>
                    </a:lnTo>
                    <a:cubicBezTo>
                      <a:pt x="5" y="19"/>
                      <a:pt x="3" y="10"/>
                      <a:pt x="1" y="1"/>
                    </a:cubicBezTo>
                    <a:close/>
                  </a:path>
                </a:pathLst>
              </a:custGeom>
              <a:solidFill>
                <a:srgbClr val="CC56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6"/>
              <p:cNvSpPr/>
              <p:nvPr/>
            </p:nvSpPr>
            <p:spPr>
              <a:xfrm>
                <a:off x="2604100" y="3538975"/>
                <a:ext cx="709550" cy="118775"/>
              </a:xfrm>
              <a:custGeom>
                <a:avLst/>
                <a:gdLst/>
                <a:ahLst/>
                <a:cxnLst/>
                <a:rect l="l" t="t" r="r" b="b"/>
                <a:pathLst>
                  <a:path w="28382" h="4751" extrusionOk="0">
                    <a:moveTo>
                      <a:pt x="28381" y="1"/>
                    </a:moveTo>
                    <a:lnTo>
                      <a:pt x="1" y="2874"/>
                    </a:lnTo>
                    <a:cubicBezTo>
                      <a:pt x="1" y="2874"/>
                      <a:pt x="1961" y="4750"/>
                      <a:pt x="7816" y="4750"/>
                    </a:cubicBezTo>
                    <a:cubicBezTo>
                      <a:pt x="12208" y="4750"/>
                      <a:pt x="18791" y="3695"/>
                      <a:pt x="28381" y="1"/>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6"/>
              <p:cNvSpPr/>
              <p:nvPr/>
            </p:nvSpPr>
            <p:spPr>
              <a:xfrm>
                <a:off x="2636275" y="4429175"/>
                <a:ext cx="1153875" cy="145750"/>
              </a:xfrm>
              <a:custGeom>
                <a:avLst/>
                <a:gdLst/>
                <a:ahLst/>
                <a:cxnLst/>
                <a:rect l="l" t="t" r="r" b="b"/>
                <a:pathLst>
                  <a:path w="46155" h="5830" extrusionOk="0">
                    <a:moveTo>
                      <a:pt x="46155" y="1"/>
                    </a:moveTo>
                    <a:lnTo>
                      <a:pt x="1" y="4789"/>
                    </a:lnTo>
                    <a:cubicBezTo>
                      <a:pt x="1" y="4789"/>
                      <a:pt x="1738" y="5829"/>
                      <a:pt x="8037" y="5829"/>
                    </a:cubicBezTo>
                    <a:cubicBezTo>
                      <a:pt x="14642" y="5829"/>
                      <a:pt x="26262" y="4686"/>
                      <a:pt x="46155" y="1"/>
                    </a:cubicBez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6"/>
              <p:cNvSpPr/>
              <p:nvPr/>
            </p:nvSpPr>
            <p:spPr>
              <a:xfrm>
                <a:off x="1838500" y="2834400"/>
                <a:ext cx="532450" cy="318475"/>
              </a:xfrm>
              <a:custGeom>
                <a:avLst/>
                <a:gdLst/>
                <a:ahLst/>
                <a:cxnLst/>
                <a:rect l="l" t="t" r="r" b="b"/>
                <a:pathLst>
                  <a:path w="21298" h="12739" extrusionOk="0">
                    <a:moveTo>
                      <a:pt x="15046" y="1"/>
                    </a:moveTo>
                    <a:lnTo>
                      <a:pt x="0" y="10504"/>
                    </a:lnTo>
                    <a:lnTo>
                      <a:pt x="4011" y="12739"/>
                    </a:lnTo>
                    <a:cubicBezTo>
                      <a:pt x="4011" y="12739"/>
                      <a:pt x="10623" y="4376"/>
                      <a:pt x="13883" y="4376"/>
                    </a:cubicBezTo>
                    <a:cubicBezTo>
                      <a:pt x="14240" y="4376"/>
                      <a:pt x="14558" y="4477"/>
                      <a:pt x="14821" y="4700"/>
                    </a:cubicBezTo>
                    <a:cubicBezTo>
                      <a:pt x="17489" y="6959"/>
                      <a:pt x="21298" y="8975"/>
                      <a:pt x="21298" y="8975"/>
                    </a:cubicBezTo>
                    <a:lnTo>
                      <a:pt x="15046" y="1"/>
                    </a:lnTo>
                    <a:close/>
                  </a:path>
                </a:pathLst>
              </a:custGeom>
              <a:solidFill>
                <a:srgbClr val="EA7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Google Shape;525;p37"/>
          <p:cNvSpPr txBox="1">
            <a:spLocks noGrp="1"/>
          </p:cNvSpPr>
          <p:nvPr>
            <p:ph type="subTitle" idx="1"/>
          </p:nvPr>
        </p:nvSpPr>
        <p:spPr>
          <a:xfrm>
            <a:off x="5102002" y="986996"/>
            <a:ext cx="3130500" cy="439754"/>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Healthy ideas </a:t>
            </a:r>
            <a:endParaRPr dirty="0"/>
          </a:p>
        </p:txBody>
      </p:sp>
      <p:sp>
        <p:nvSpPr>
          <p:cNvPr id="526" name="Google Shape;526;p37"/>
          <p:cNvSpPr txBox="1">
            <a:spLocks noGrp="1"/>
          </p:cNvSpPr>
          <p:nvPr>
            <p:ph type="body" idx="2"/>
          </p:nvPr>
        </p:nvSpPr>
        <p:spPr>
          <a:xfrm>
            <a:off x="4217847" y="1426750"/>
            <a:ext cx="4302642" cy="3533225"/>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US" b="1" dirty="0">
                <a:latin typeface="Lilita One" panose="020B0604020202020204" charset="0"/>
              </a:rPr>
              <a:t>Kale chips for potato chips </a:t>
            </a:r>
          </a:p>
          <a:p>
            <a:pPr marL="139700" lvl="0" indent="0" algn="l" rtl="0">
              <a:spcBef>
                <a:spcPts val="0"/>
              </a:spcBef>
              <a:spcAft>
                <a:spcPts val="0"/>
              </a:spcAft>
              <a:buSzPts val="1400"/>
              <a:buNone/>
            </a:pPr>
            <a:endParaRPr lang="en-US" b="0" i="0" dirty="0">
              <a:effectLst/>
              <a:latin typeface="Catamaran" panose="020B0604020202020204" charset="0"/>
              <a:cs typeface="Catamaran" panose="020B0604020202020204" charset="0"/>
            </a:endParaRPr>
          </a:p>
          <a:p>
            <a:pPr marL="139700" lvl="0" indent="0" algn="l" rtl="0">
              <a:spcBef>
                <a:spcPts val="0"/>
              </a:spcBef>
              <a:spcAft>
                <a:spcPts val="0"/>
              </a:spcAft>
              <a:buSzPts val="1400"/>
              <a:buNone/>
            </a:pPr>
            <a:r>
              <a:rPr lang="en-US" b="0" i="0" dirty="0">
                <a:effectLst/>
                <a:latin typeface="Catamaran" panose="020B0604020202020204" charset="0"/>
                <a:cs typeface="Catamaran" panose="020B0604020202020204" charset="0"/>
              </a:rPr>
              <a:t>If you love munching crispy Potato Chips, switch to Kale Chips! They are crunchier than the potato ones and have very less fat.</a:t>
            </a:r>
            <a:endParaRPr lang="en-US" dirty="0">
              <a:latin typeface="Catamaran" panose="020B0604020202020204" charset="0"/>
              <a:cs typeface="Catamaran" panose="020B0604020202020204" charset="0"/>
            </a:endParaRPr>
          </a:p>
          <a:p>
            <a:pPr marL="139700" indent="0" algn="l" fontAlgn="base">
              <a:buNone/>
            </a:pPr>
            <a:endParaRPr lang="en-US" dirty="0"/>
          </a:p>
          <a:p>
            <a:pPr algn="l" fontAlgn="base"/>
            <a:r>
              <a:rPr lang="en-US" b="1" dirty="0">
                <a:effectLst/>
                <a:latin typeface="Lilita One" panose="020B0604020202020204" charset="0"/>
              </a:rPr>
              <a:t>Yogurt Fruit Pops for Ice Cream</a:t>
            </a:r>
          </a:p>
          <a:p>
            <a:pPr marL="139700" indent="0" algn="l" fontAlgn="base">
              <a:buNone/>
            </a:pPr>
            <a:endParaRPr lang="en-US" b="0" i="0" dirty="0">
              <a:effectLst/>
              <a:latin typeface="Catamaran" panose="020B0604020202020204" charset="0"/>
              <a:cs typeface="Catamaran" panose="020B0604020202020204" charset="0"/>
            </a:endParaRPr>
          </a:p>
          <a:p>
            <a:pPr marL="139700" indent="0" algn="l" fontAlgn="base">
              <a:buNone/>
            </a:pPr>
            <a:r>
              <a:rPr lang="en-US" b="0" i="0" dirty="0">
                <a:effectLst/>
                <a:latin typeface="Catamaran" panose="020B0604020202020204" charset="0"/>
                <a:cs typeface="Catamaran" panose="020B0604020202020204" charset="0"/>
              </a:rPr>
              <a:t>Substituting regular ice cream for frozen yogurt and berries is an easy way to get through cravings while staying healthy.</a:t>
            </a:r>
          </a:p>
          <a:p>
            <a:pPr marL="139700" indent="0" algn="l" fontAlgn="base">
              <a:buNone/>
            </a:pPr>
            <a:endParaRPr lang="en-US" b="1" dirty="0">
              <a:effectLst/>
              <a:latin typeface="Montserrat" panose="00000500000000000000" pitchFamily="2" charset="0"/>
            </a:endParaRPr>
          </a:p>
          <a:p>
            <a:pPr algn="l" fontAlgn="base"/>
            <a:r>
              <a:rPr lang="en-US" b="1" dirty="0">
                <a:effectLst/>
                <a:latin typeface="Lilita One" panose="020B0604020202020204" charset="0"/>
              </a:rPr>
              <a:t>Homemade Smoothies for Milkshakes</a:t>
            </a:r>
          </a:p>
          <a:p>
            <a:pPr marL="139700" indent="0" algn="l" fontAlgn="base">
              <a:buNone/>
            </a:pPr>
            <a:endParaRPr lang="en-US" b="1" dirty="0">
              <a:latin typeface="Montserrat" panose="00000500000000000000" pitchFamily="2" charset="0"/>
            </a:endParaRPr>
          </a:p>
          <a:p>
            <a:pPr marL="139700" indent="0" algn="l" fontAlgn="base">
              <a:buNone/>
            </a:pPr>
            <a:r>
              <a:rPr lang="en-US" dirty="0">
                <a:latin typeface="Catamaran" panose="020B0604020202020204" charset="0"/>
                <a:cs typeface="Catamaran" panose="020B0604020202020204" charset="0"/>
              </a:rPr>
              <a:t>Making your own homemade smoothies contains much fewer calories than those you buy.</a:t>
            </a:r>
            <a:endParaRPr lang="en-US" dirty="0">
              <a:effectLst/>
              <a:latin typeface="Catamaran" panose="020B0604020202020204" charset="0"/>
              <a:cs typeface="Catamaran" panose="020B0604020202020204" charset="0"/>
            </a:endParaRPr>
          </a:p>
        </p:txBody>
      </p:sp>
      <p:sp>
        <p:nvSpPr>
          <p:cNvPr id="527" name="Google Shape;527;p37"/>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N</a:t>
            </a:r>
            <a:r>
              <a:rPr lang="en" dirty="0"/>
              <a:t>o Restrictions</a:t>
            </a:r>
            <a:endParaRPr dirty="0"/>
          </a:p>
        </p:txBody>
      </p:sp>
      <p:pic>
        <p:nvPicPr>
          <p:cNvPr id="528" name="Google Shape;528;p37"/>
          <p:cNvPicPr preferRelativeResize="0"/>
          <p:nvPr/>
        </p:nvPicPr>
        <p:blipFill rotWithShape="1">
          <a:blip r:embed="rId3">
            <a:alphaModFix/>
          </a:blip>
          <a:srcRect t="17333" b="19930"/>
          <a:stretch/>
        </p:blipFill>
        <p:spPr>
          <a:xfrm>
            <a:off x="712000" y="1426750"/>
            <a:ext cx="3330000" cy="3134400"/>
          </a:xfrm>
          <a:prstGeom prst="ellipse">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223657" y="2982318"/>
            <a:ext cx="3756443" cy="63643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Conclusions</a:t>
            </a:r>
            <a:endParaRPr dirty="0"/>
          </a:p>
        </p:txBody>
      </p:sp>
      <p:sp>
        <p:nvSpPr>
          <p:cNvPr id="298" name="Google Shape;298;p31"/>
          <p:cNvSpPr txBox="1">
            <a:spLocks noGrp="1"/>
          </p:cNvSpPr>
          <p:nvPr>
            <p:ph type="subTitle" idx="1"/>
          </p:nvPr>
        </p:nvSpPr>
        <p:spPr>
          <a:xfrm>
            <a:off x="4148919" y="3618750"/>
            <a:ext cx="3831181" cy="791100"/>
          </a:xfrm>
          <a:prstGeom prst="rect">
            <a:avLst/>
          </a:prstGeom>
        </p:spPr>
        <p:txBody>
          <a:bodyPr spcFirstLastPara="1" wrap="square" lIns="91425" tIns="91425" rIns="91425" bIns="91425" anchor="t" anchorCtr="0">
            <a:noAutofit/>
          </a:bodyPr>
          <a:lstStyle/>
          <a:p>
            <a:pPr marL="0" indent="0"/>
            <a:r>
              <a:rPr lang="en-US" dirty="0"/>
              <a:t>Don’t let obesity become your identity.</a:t>
            </a:r>
            <a:endParaRPr dirty="0"/>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05</a:t>
            </a:r>
            <a:endParaRPr dirty="0"/>
          </a:p>
        </p:txBody>
      </p:sp>
    </p:spTree>
    <p:extLst>
      <p:ext uri="{BB962C8B-B14F-4D97-AF65-F5344CB8AC3E}">
        <p14:creationId xmlns:p14="http://schemas.microsoft.com/office/powerpoint/2010/main" val="1214598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12"/>
        <p:cNvGrpSpPr/>
        <p:nvPr/>
      </p:nvGrpSpPr>
      <p:grpSpPr>
        <a:xfrm>
          <a:off x="0" y="0"/>
          <a:ext cx="0" cy="0"/>
          <a:chOff x="0" y="0"/>
          <a:chExt cx="0" cy="0"/>
        </a:xfrm>
      </p:grpSpPr>
      <p:sp>
        <p:nvSpPr>
          <p:cNvPr id="913" name="Google Shape;913;p48"/>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Conclusions</a:t>
            </a:r>
            <a:endParaRPr/>
          </a:p>
        </p:txBody>
      </p:sp>
      <p:sp>
        <p:nvSpPr>
          <p:cNvPr id="914" name="Google Shape;914;p48"/>
          <p:cNvSpPr txBox="1">
            <a:spLocks noGrp="1"/>
          </p:cNvSpPr>
          <p:nvPr>
            <p:ph type="title" idx="2"/>
          </p:nvPr>
        </p:nvSpPr>
        <p:spPr>
          <a:xfrm>
            <a:off x="1346073" y="2924325"/>
            <a:ext cx="26115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Conclusion A</a:t>
            </a:r>
            <a:endParaRPr/>
          </a:p>
        </p:txBody>
      </p:sp>
      <p:sp>
        <p:nvSpPr>
          <p:cNvPr id="915" name="Google Shape;915;p48"/>
          <p:cNvSpPr txBox="1">
            <a:spLocks noGrp="1"/>
          </p:cNvSpPr>
          <p:nvPr>
            <p:ph type="subTitle" idx="1"/>
          </p:nvPr>
        </p:nvSpPr>
        <p:spPr>
          <a:xfrm>
            <a:off x="1243715" y="3244157"/>
            <a:ext cx="3044498" cy="1214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b="0" i="0" dirty="0">
                <a:effectLst/>
                <a:latin typeface="Catamaran" panose="020B0604020202020204" charset="0"/>
                <a:cs typeface="Catamaran" panose="020B0604020202020204" charset="0"/>
              </a:rPr>
              <a:t>Obesity is one of the most common diseases in the modern world. As such, it is important to find out what factors both contribute to and reduce the risk of becoming overweight or obese</a:t>
            </a:r>
            <a:r>
              <a:rPr lang="en-US" b="0" i="0" dirty="0">
                <a:solidFill>
                  <a:srgbClr val="FFFFFF"/>
                </a:solidFill>
                <a:effectLst/>
                <a:latin typeface="Catamaran" panose="020B0604020202020204" charset="0"/>
                <a:cs typeface="Catamaran" panose="020B0604020202020204" charset="0"/>
              </a:rPr>
              <a:t>.</a:t>
            </a:r>
            <a:endParaRPr dirty="0">
              <a:latin typeface="Catamaran" panose="020B0604020202020204" charset="0"/>
              <a:cs typeface="Catamaran" panose="020B0604020202020204" charset="0"/>
            </a:endParaRPr>
          </a:p>
        </p:txBody>
      </p:sp>
      <p:sp>
        <p:nvSpPr>
          <p:cNvPr id="916" name="Google Shape;916;p48"/>
          <p:cNvSpPr txBox="1">
            <a:spLocks noGrp="1"/>
          </p:cNvSpPr>
          <p:nvPr>
            <p:ph type="title" idx="3"/>
          </p:nvPr>
        </p:nvSpPr>
        <p:spPr>
          <a:xfrm>
            <a:off x="5186427" y="2924325"/>
            <a:ext cx="26115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Conclusion B</a:t>
            </a:r>
            <a:endParaRPr dirty="0"/>
          </a:p>
        </p:txBody>
      </p:sp>
      <p:sp>
        <p:nvSpPr>
          <p:cNvPr id="917" name="Google Shape;917;p48"/>
          <p:cNvSpPr txBox="1">
            <a:spLocks noGrp="1"/>
          </p:cNvSpPr>
          <p:nvPr>
            <p:ph type="subTitle" idx="4"/>
          </p:nvPr>
        </p:nvSpPr>
        <p:spPr>
          <a:xfrm>
            <a:off x="4978189" y="3274067"/>
            <a:ext cx="3044498" cy="1214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Taking into consideration that obesity is in genetics and often can’t be controlled, it is recommended to find alternatives like surgeries to help you lose this torturous weight in your body.</a:t>
            </a:r>
            <a:endParaRPr dirty="0"/>
          </a:p>
        </p:txBody>
      </p:sp>
      <p:grpSp>
        <p:nvGrpSpPr>
          <p:cNvPr id="918" name="Google Shape;918;p48"/>
          <p:cNvGrpSpPr/>
          <p:nvPr/>
        </p:nvGrpSpPr>
        <p:grpSpPr>
          <a:xfrm>
            <a:off x="2047950" y="1605679"/>
            <a:ext cx="1207750" cy="1108100"/>
            <a:chOff x="993800" y="4367600"/>
            <a:chExt cx="1207750" cy="1108100"/>
          </a:xfrm>
        </p:grpSpPr>
        <p:sp>
          <p:nvSpPr>
            <p:cNvPr id="919" name="Google Shape;919;p48"/>
            <p:cNvSpPr/>
            <p:nvPr/>
          </p:nvSpPr>
          <p:spPr>
            <a:xfrm>
              <a:off x="993800" y="4367600"/>
              <a:ext cx="1207750" cy="1108100"/>
            </a:xfrm>
            <a:custGeom>
              <a:avLst/>
              <a:gdLst/>
              <a:ahLst/>
              <a:cxnLst/>
              <a:rect l="l" t="t" r="r" b="b"/>
              <a:pathLst>
                <a:path w="48310" h="44324" extrusionOk="0">
                  <a:moveTo>
                    <a:pt x="12705" y="0"/>
                  </a:moveTo>
                  <a:cubicBezTo>
                    <a:pt x="6472" y="0"/>
                    <a:pt x="0" y="4384"/>
                    <a:pt x="0" y="12154"/>
                  </a:cubicBezTo>
                  <a:cubicBezTo>
                    <a:pt x="0" y="30212"/>
                    <a:pt x="22745" y="43497"/>
                    <a:pt x="24108" y="44285"/>
                  </a:cubicBezTo>
                  <a:cubicBezTo>
                    <a:pt x="25812" y="43498"/>
                    <a:pt x="48309" y="30212"/>
                    <a:pt x="48309" y="12154"/>
                  </a:cubicBezTo>
                  <a:cubicBezTo>
                    <a:pt x="48309" y="4384"/>
                    <a:pt x="41801" y="0"/>
                    <a:pt x="35531" y="0"/>
                  </a:cubicBezTo>
                  <a:cubicBezTo>
                    <a:pt x="29705" y="0"/>
                    <a:pt x="24085" y="3785"/>
                    <a:pt x="24085" y="12154"/>
                  </a:cubicBezTo>
                  <a:cubicBezTo>
                    <a:pt x="24085" y="3785"/>
                    <a:pt x="18498" y="0"/>
                    <a:pt x="12705" y="0"/>
                  </a:cubicBezTo>
                  <a:close/>
                  <a:moveTo>
                    <a:pt x="24108" y="44304"/>
                  </a:moveTo>
                  <a:cubicBezTo>
                    <a:pt x="24088" y="44317"/>
                    <a:pt x="24108" y="44324"/>
                    <a:pt x="24108" y="44324"/>
                  </a:cubicBezTo>
                  <a:cubicBezTo>
                    <a:pt x="24108" y="44324"/>
                    <a:pt x="24128" y="44317"/>
                    <a:pt x="24108" y="4430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8"/>
            <p:cNvSpPr/>
            <p:nvPr/>
          </p:nvSpPr>
          <p:spPr>
            <a:xfrm>
              <a:off x="1008775" y="4562375"/>
              <a:ext cx="1149900" cy="593675"/>
            </a:xfrm>
            <a:custGeom>
              <a:avLst/>
              <a:gdLst/>
              <a:ahLst/>
              <a:cxnLst/>
              <a:rect l="l" t="t" r="r" b="b"/>
              <a:pathLst>
                <a:path w="45996" h="23747" fill="none" extrusionOk="0">
                  <a:moveTo>
                    <a:pt x="0" y="14755"/>
                  </a:moveTo>
                  <a:lnTo>
                    <a:pt x="7063" y="14755"/>
                  </a:lnTo>
                  <a:lnTo>
                    <a:pt x="10770" y="0"/>
                  </a:lnTo>
                  <a:lnTo>
                    <a:pt x="15683" y="23747"/>
                  </a:lnTo>
                  <a:lnTo>
                    <a:pt x="19683" y="7436"/>
                  </a:lnTo>
                  <a:lnTo>
                    <a:pt x="22180" y="14755"/>
                  </a:lnTo>
                  <a:lnTo>
                    <a:pt x="45995" y="14755"/>
                  </a:lnTo>
                </a:path>
              </a:pathLst>
            </a:custGeom>
            <a:solidFill>
              <a:schemeClr val="accent2"/>
            </a:solidFill>
            <a:ln w="4260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1" name="Google Shape;921;p48"/>
          <p:cNvGrpSpPr/>
          <p:nvPr/>
        </p:nvGrpSpPr>
        <p:grpSpPr>
          <a:xfrm>
            <a:off x="5920638" y="1617965"/>
            <a:ext cx="1143075" cy="1095814"/>
            <a:chOff x="5422075" y="4369025"/>
            <a:chExt cx="1143075" cy="1095814"/>
          </a:xfrm>
        </p:grpSpPr>
        <p:sp>
          <p:nvSpPr>
            <p:cNvPr id="922" name="Google Shape;922;p48"/>
            <p:cNvSpPr/>
            <p:nvPr/>
          </p:nvSpPr>
          <p:spPr>
            <a:xfrm>
              <a:off x="5522075" y="5271589"/>
              <a:ext cx="924850" cy="193250"/>
            </a:xfrm>
            <a:custGeom>
              <a:avLst/>
              <a:gdLst/>
              <a:ahLst/>
              <a:cxnLst/>
              <a:rect l="l" t="t" r="r" b="b"/>
              <a:pathLst>
                <a:path w="36994" h="7730" extrusionOk="0">
                  <a:moveTo>
                    <a:pt x="1640" y="0"/>
                  </a:moveTo>
                  <a:cubicBezTo>
                    <a:pt x="666" y="2204"/>
                    <a:pt x="0" y="4703"/>
                    <a:pt x="0" y="7730"/>
                  </a:cubicBezTo>
                  <a:lnTo>
                    <a:pt x="36993" y="7730"/>
                  </a:lnTo>
                  <a:cubicBezTo>
                    <a:pt x="36993" y="4702"/>
                    <a:pt x="36299" y="2204"/>
                    <a:pt x="35324" y="0"/>
                  </a:cubicBezTo>
                  <a:cubicBezTo>
                    <a:pt x="31663" y="826"/>
                    <a:pt x="25562" y="1941"/>
                    <a:pt x="18468" y="1941"/>
                  </a:cubicBezTo>
                  <a:cubicBezTo>
                    <a:pt x="11534" y="1941"/>
                    <a:pt x="5303" y="826"/>
                    <a:pt x="16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8"/>
            <p:cNvSpPr/>
            <p:nvPr/>
          </p:nvSpPr>
          <p:spPr>
            <a:xfrm>
              <a:off x="5563075" y="5185300"/>
              <a:ext cx="842125" cy="142700"/>
            </a:xfrm>
            <a:custGeom>
              <a:avLst/>
              <a:gdLst/>
              <a:ahLst/>
              <a:cxnLst/>
              <a:rect l="l" t="t" r="r" b="b"/>
              <a:pathLst>
                <a:path w="33685" h="5708" extrusionOk="0">
                  <a:moveTo>
                    <a:pt x="2056" y="1"/>
                  </a:moveTo>
                  <a:cubicBezTo>
                    <a:pt x="1307" y="1178"/>
                    <a:pt x="596" y="2417"/>
                    <a:pt x="0" y="3766"/>
                  </a:cubicBezTo>
                  <a:cubicBezTo>
                    <a:pt x="3662" y="4592"/>
                    <a:pt x="9893" y="5707"/>
                    <a:pt x="16828" y="5707"/>
                  </a:cubicBezTo>
                  <a:cubicBezTo>
                    <a:pt x="23922" y="5707"/>
                    <a:pt x="30023" y="4592"/>
                    <a:pt x="33684" y="3766"/>
                  </a:cubicBezTo>
                  <a:cubicBezTo>
                    <a:pt x="33088" y="2419"/>
                    <a:pt x="32363" y="1181"/>
                    <a:pt x="31614" y="3"/>
                  </a:cubicBezTo>
                  <a:cubicBezTo>
                    <a:pt x="28216" y="738"/>
                    <a:pt x="22732" y="1642"/>
                    <a:pt x="16828" y="1642"/>
                  </a:cubicBezTo>
                  <a:cubicBezTo>
                    <a:pt x="10855" y="1642"/>
                    <a:pt x="5453" y="736"/>
                    <a:pt x="20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8"/>
            <p:cNvSpPr/>
            <p:nvPr/>
          </p:nvSpPr>
          <p:spPr>
            <a:xfrm>
              <a:off x="5614500" y="4605550"/>
              <a:ext cx="739275" cy="620800"/>
            </a:xfrm>
            <a:custGeom>
              <a:avLst/>
              <a:gdLst/>
              <a:ahLst/>
              <a:cxnLst/>
              <a:rect l="l" t="t" r="r" b="b"/>
              <a:pathLst>
                <a:path w="29571" h="24832" extrusionOk="0">
                  <a:moveTo>
                    <a:pt x="14737" y="15354"/>
                  </a:moveTo>
                  <a:cubicBezTo>
                    <a:pt x="14789" y="15365"/>
                    <a:pt x="14868" y="15364"/>
                    <a:pt x="14938" y="15399"/>
                  </a:cubicBezTo>
                  <a:cubicBezTo>
                    <a:pt x="15023" y="15431"/>
                    <a:pt x="15101" y="15478"/>
                    <a:pt x="15169" y="15538"/>
                  </a:cubicBezTo>
                  <a:cubicBezTo>
                    <a:pt x="15318" y="15669"/>
                    <a:pt x="15446" y="15880"/>
                    <a:pt x="15485" y="16134"/>
                  </a:cubicBezTo>
                  <a:cubicBezTo>
                    <a:pt x="15500" y="16262"/>
                    <a:pt x="15504" y="16399"/>
                    <a:pt x="15461" y="16539"/>
                  </a:cubicBezTo>
                  <a:cubicBezTo>
                    <a:pt x="15419" y="16674"/>
                    <a:pt x="15348" y="16814"/>
                    <a:pt x="15231" y="16916"/>
                  </a:cubicBezTo>
                  <a:cubicBezTo>
                    <a:pt x="15117" y="17020"/>
                    <a:pt x="14974" y="17079"/>
                    <a:pt x="14837" y="17111"/>
                  </a:cubicBezTo>
                  <a:cubicBezTo>
                    <a:pt x="14769" y="17129"/>
                    <a:pt x="14702" y="17125"/>
                    <a:pt x="14636" y="17129"/>
                  </a:cubicBezTo>
                  <a:lnTo>
                    <a:pt x="14634" y="17128"/>
                  </a:lnTo>
                  <a:lnTo>
                    <a:pt x="14585" y="17129"/>
                  </a:lnTo>
                  <a:cubicBezTo>
                    <a:pt x="14582" y="17129"/>
                    <a:pt x="14578" y="17129"/>
                    <a:pt x="14574" y="17129"/>
                  </a:cubicBezTo>
                  <a:cubicBezTo>
                    <a:pt x="14558" y="17129"/>
                    <a:pt x="14542" y="17127"/>
                    <a:pt x="14526" y="17123"/>
                  </a:cubicBezTo>
                  <a:cubicBezTo>
                    <a:pt x="14494" y="17121"/>
                    <a:pt x="14463" y="17115"/>
                    <a:pt x="14432" y="17107"/>
                  </a:cubicBezTo>
                  <a:cubicBezTo>
                    <a:pt x="14152" y="17034"/>
                    <a:pt x="13981" y="16753"/>
                    <a:pt x="14045" y="16472"/>
                  </a:cubicBezTo>
                  <a:cubicBezTo>
                    <a:pt x="14069" y="16373"/>
                    <a:pt x="14126" y="16285"/>
                    <a:pt x="14207" y="16224"/>
                  </a:cubicBezTo>
                  <a:cubicBezTo>
                    <a:pt x="14264" y="16180"/>
                    <a:pt x="14332" y="16154"/>
                    <a:pt x="14404" y="16149"/>
                  </a:cubicBezTo>
                  <a:cubicBezTo>
                    <a:pt x="14420" y="16147"/>
                    <a:pt x="14436" y="16147"/>
                    <a:pt x="14451" y="16147"/>
                  </a:cubicBezTo>
                  <a:cubicBezTo>
                    <a:pt x="14479" y="16147"/>
                    <a:pt x="14508" y="16149"/>
                    <a:pt x="14535" y="16154"/>
                  </a:cubicBezTo>
                  <a:cubicBezTo>
                    <a:pt x="14555" y="16159"/>
                    <a:pt x="14567" y="16162"/>
                    <a:pt x="14571" y="16162"/>
                  </a:cubicBezTo>
                  <a:cubicBezTo>
                    <a:pt x="14572" y="16162"/>
                    <a:pt x="14573" y="16162"/>
                    <a:pt x="14573" y="16161"/>
                  </a:cubicBezTo>
                  <a:lnTo>
                    <a:pt x="14573" y="16161"/>
                  </a:lnTo>
                  <a:cubicBezTo>
                    <a:pt x="14574" y="16166"/>
                    <a:pt x="14510" y="16174"/>
                    <a:pt x="14428" y="16224"/>
                  </a:cubicBezTo>
                  <a:cubicBezTo>
                    <a:pt x="14326" y="16278"/>
                    <a:pt x="14265" y="16386"/>
                    <a:pt x="14271" y="16501"/>
                  </a:cubicBezTo>
                  <a:cubicBezTo>
                    <a:pt x="14275" y="16565"/>
                    <a:pt x="14300" y="16628"/>
                    <a:pt x="14342" y="16679"/>
                  </a:cubicBezTo>
                  <a:cubicBezTo>
                    <a:pt x="14379" y="16724"/>
                    <a:pt x="14432" y="16755"/>
                    <a:pt x="14491" y="16764"/>
                  </a:cubicBezTo>
                  <a:lnTo>
                    <a:pt x="14560" y="16770"/>
                  </a:lnTo>
                  <a:lnTo>
                    <a:pt x="14581" y="16768"/>
                  </a:lnTo>
                  <a:lnTo>
                    <a:pt x="14616" y="16761"/>
                  </a:lnTo>
                  <a:cubicBezTo>
                    <a:pt x="14661" y="16752"/>
                    <a:pt x="14711" y="16753"/>
                    <a:pt x="14751" y="16739"/>
                  </a:cubicBezTo>
                  <a:cubicBezTo>
                    <a:pt x="14835" y="16714"/>
                    <a:pt x="14911" y="16679"/>
                    <a:pt x="14967" y="16624"/>
                  </a:cubicBezTo>
                  <a:cubicBezTo>
                    <a:pt x="15030" y="16576"/>
                    <a:pt x="15069" y="16504"/>
                    <a:pt x="15099" y="16425"/>
                  </a:cubicBezTo>
                  <a:cubicBezTo>
                    <a:pt x="15127" y="16341"/>
                    <a:pt x="15141" y="16255"/>
                    <a:pt x="15140" y="16166"/>
                  </a:cubicBezTo>
                  <a:cubicBezTo>
                    <a:pt x="15135" y="16078"/>
                    <a:pt x="15121" y="15992"/>
                    <a:pt x="15099" y="15907"/>
                  </a:cubicBezTo>
                  <a:cubicBezTo>
                    <a:pt x="15074" y="15830"/>
                    <a:pt x="15041" y="15756"/>
                    <a:pt x="15000" y="15687"/>
                  </a:cubicBezTo>
                  <a:cubicBezTo>
                    <a:pt x="14961" y="15628"/>
                    <a:pt x="14915" y="15575"/>
                    <a:pt x="14862" y="15528"/>
                  </a:cubicBezTo>
                  <a:cubicBezTo>
                    <a:pt x="14817" y="15482"/>
                    <a:pt x="14769" y="15463"/>
                    <a:pt x="14727" y="15432"/>
                  </a:cubicBezTo>
                  <a:lnTo>
                    <a:pt x="14574" y="15373"/>
                  </a:lnTo>
                  <a:cubicBezTo>
                    <a:pt x="14574" y="15373"/>
                    <a:pt x="14634" y="15362"/>
                    <a:pt x="14737" y="15354"/>
                  </a:cubicBezTo>
                  <a:close/>
                  <a:moveTo>
                    <a:pt x="14771" y="1"/>
                  </a:moveTo>
                  <a:cubicBezTo>
                    <a:pt x="9856" y="1"/>
                    <a:pt x="5766" y="487"/>
                    <a:pt x="2762" y="1019"/>
                  </a:cubicBezTo>
                  <a:cubicBezTo>
                    <a:pt x="4254" y="3735"/>
                    <a:pt x="5748" y="6299"/>
                    <a:pt x="5748" y="10643"/>
                  </a:cubicBezTo>
                  <a:cubicBezTo>
                    <a:pt x="5748" y="15612"/>
                    <a:pt x="2647" y="19029"/>
                    <a:pt x="1" y="23191"/>
                  </a:cubicBezTo>
                  <a:cubicBezTo>
                    <a:pt x="3398" y="23926"/>
                    <a:pt x="8799" y="24832"/>
                    <a:pt x="14771" y="24832"/>
                  </a:cubicBezTo>
                  <a:cubicBezTo>
                    <a:pt x="20676" y="24832"/>
                    <a:pt x="26159" y="23927"/>
                    <a:pt x="29557" y="23193"/>
                  </a:cubicBezTo>
                  <a:lnTo>
                    <a:pt x="29571" y="23191"/>
                  </a:lnTo>
                  <a:cubicBezTo>
                    <a:pt x="26922" y="19029"/>
                    <a:pt x="23850" y="15612"/>
                    <a:pt x="23850" y="10643"/>
                  </a:cubicBezTo>
                  <a:cubicBezTo>
                    <a:pt x="23850" y="6298"/>
                    <a:pt x="25316" y="3735"/>
                    <a:pt x="26809" y="1019"/>
                  </a:cubicBezTo>
                  <a:cubicBezTo>
                    <a:pt x="23803" y="487"/>
                    <a:pt x="19894" y="1"/>
                    <a:pt x="147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8"/>
            <p:cNvSpPr/>
            <p:nvPr/>
          </p:nvSpPr>
          <p:spPr>
            <a:xfrm>
              <a:off x="5609300" y="4369025"/>
              <a:ext cx="750400" cy="262000"/>
            </a:xfrm>
            <a:custGeom>
              <a:avLst/>
              <a:gdLst/>
              <a:ahLst/>
              <a:cxnLst/>
              <a:rect l="l" t="t" r="r" b="b"/>
              <a:pathLst>
                <a:path w="30016" h="10480" extrusionOk="0">
                  <a:moveTo>
                    <a:pt x="0" y="1"/>
                  </a:moveTo>
                  <a:cubicBezTo>
                    <a:pt x="0" y="4918"/>
                    <a:pt x="1483" y="7773"/>
                    <a:pt x="2970" y="10480"/>
                  </a:cubicBezTo>
                  <a:cubicBezTo>
                    <a:pt x="5974" y="9948"/>
                    <a:pt x="10064" y="9462"/>
                    <a:pt x="14979" y="9462"/>
                  </a:cubicBezTo>
                  <a:cubicBezTo>
                    <a:pt x="20103" y="9462"/>
                    <a:pt x="24011" y="9948"/>
                    <a:pt x="27017" y="10480"/>
                  </a:cubicBezTo>
                  <a:lnTo>
                    <a:pt x="27018" y="10480"/>
                  </a:lnTo>
                  <a:cubicBezTo>
                    <a:pt x="28504" y="7775"/>
                    <a:pt x="30016" y="4918"/>
                    <a:pt x="3001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8"/>
            <p:cNvSpPr/>
            <p:nvPr/>
          </p:nvSpPr>
          <p:spPr>
            <a:xfrm>
              <a:off x="5963975" y="4989350"/>
              <a:ext cx="38100" cy="44400"/>
            </a:xfrm>
            <a:custGeom>
              <a:avLst/>
              <a:gdLst/>
              <a:ahLst/>
              <a:cxnLst/>
              <a:rect l="l" t="t" r="r" b="b"/>
              <a:pathLst>
                <a:path w="1524" h="1776" extrusionOk="0">
                  <a:moveTo>
                    <a:pt x="758" y="1"/>
                  </a:moveTo>
                  <a:cubicBezTo>
                    <a:pt x="654" y="9"/>
                    <a:pt x="594" y="20"/>
                    <a:pt x="594" y="20"/>
                  </a:cubicBezTo>
                  <a:lnTo>
                    <a:pt x="747" y="79"/>
                  </a:lnTo>
                  <a:cubicBezTo>
                    <a:pt x="789" y="109"/>
                    <a:pt x="836" y="129"/>
                    <a:pt x="882" y="175"/>
                  </a:cubicBezTo>
                  <a:cubicBezTo>
                    <a:pt x="935" y="222"/>
                    <a:pt x="981" y="275"/>
                    <a:pt x="1020" y="333"/>
                  </a:cubicBezTo>
                  <a:cubicBezTo>
                    <a:pt x="1060" y="403"/>
                    <a:pt x="1094" y="477"/>
                    <a:pt x="1119" y="553"/>
                  </a:cubicBezTo>
                  <a:cubicBezTo>
                    <a:pt x="1142" y="638"/>
                    <a:pt x="1156" y="725"/>
                    <a:pt x="1159" y="812"/>
                  </a:cubicBezTo>
                  <a:cubicBezTo>
                    <a:pt x="1161" y="901"/>
                    <a:pt x="1147" y="988"/>
                    <a:pt x="1119" y="1071"/>
                  </a:cubicBezTo>
                  <a:cubicBezTo>
                    <a:pt x="1090" y="1151"/>
                    <a:pt x="1049" y="1223"/>
                    <a:pt x="987" y="1270"/>
                  </a:cubicBezTo>
                  <a:cubicBezTo>
                    <a:pt x="931" y="1326"/>
                    <a:pt x="854" y="1361"/>
                    <a:pt x="771" y="1386"/>
                  </a:cubicBezTo>
                  <a:cubicBezTo>
                    <a:pt x="730" y="1400"/>
                    <a:pt x="682" y="1398"/>
                    <a:pt x="637" y="1408"/>
                  </a:cubicBezTo>
                  <a:lnTo>
                    <a:pt x="602" y="1415"/>
                  </a:lnTo>
                  <a:lnTo>
                    <a:pt x="580" y="1416"/>
                  </a:lnTo>
                  <a:lnTo>
                    <a:pt x="510" y="1411"/>
                  </a:lnTo>
                  <a:cubicBezTo>
                    <a:pt x="452" y="1401"/>
                    <a:pt x="399" y="1370"/>
                    <a:pt x="361" y="1326"/>
                  </a:cubicBezTo>
                  <a:cubicBezTo>
                    <a:pt x="321" y="1274"/>
                    <a:pt x="296" y="1212"/>
                    <a:pt x="290" y="1148"/>
                  </a:cubicBezTo>
                  <a:cubicBezTo>
                    <a:pt x="285" y="1032"/>
                    <a:pt x="347" y="925"/>
                    <a:pt x="448" y="871"/>
                  </a:cubicBezTo>
                  <a:cubicBezTo>
                    <a:pt x="530" y="821"/>
                    <a:pt x="595" y="812"/>
                    <a:pt x="594" y="808"/>
                  </a:cubicBezTo>
                  <a:lnTo>
                    <a:pt x="594" y="808"/>
                  </a:lnTo>
                  <a:cubicBezTo>
                    <a:pt x="594" y="809"/>
                    <a:pt x="593" y="809"/>
                    <a:pt x="592" y="809"/>
                  </a:cubicBezTo>
                  <a:cubicBezTo>
                    <a:pt x="588" y="809"/>
                    <a:pt x="576" y="805"/>
                    <a:pt x="555" y="801"/>
                  </a:cubicBezTo>
                  <a:cubicBezTo>
                    <a:pt x="527" y="796"/>
                    <a:pt x="500" y="793"/>
                    <a:pt x="472" y="793"/>
                  </a:cubicBezTo>
                  <a:cubicBezTo>
                    <a:pt x="456" y="793"/>
                    <a:pt x="440" y="794"/>
                    <a:pt x="424" y="796"/>
                  </a:cubicBezTo>
                  <a:cubicBezTo>
                    <a:pt x="353" y="801"/>
                    <a:pt x="283" y="826"/>
                    <a:pt x="226" y="871"/>
                  </a:cubicBezTo>
                  <a:cubicBezTo>
                    <a:pt x="146" y="932"/>
                    <a:pt x="90" y="1020"/>
                    <a:pt x="66" y="1119"/>
                  </a:cubicBezTo>
                  <a:cubicBezTo>
                    <a:pt x="1" y="1400"/>
                    <a:pt x="172" y="1681"/>
                    <a:pt x="452" y="1753"/>
                  </a:cubicBezTo>
                  <a:cubicBezTo>
                    <a:pt x="483" y="1762"/>
                    <a:pt x="513" y="1767"/>
                    <a:pt x="545" y="1770"/>
                  </a:cubicBezTo>
                  <a:cubicBezTo>
                    <a:pt x="561" y="1773"/>
                    <a:pt x="578" y="1776"/>
                    <a:pt x="595" y="1776"/>
                  </a:cubicBezTo>
                  <a:cubicBezTo>
                    <a:pt x="598" y="1776"/>
                    <a:pt x="602" y="1776"/>
                    <a:pt x="605" y="1776"/>
                  </a:cubicBezTo>
                  <a:lnTo>
                    <a:pt x="655" y="1774"/>
                  </a:lnTo>
                  <a:cubicBezTo>
                    <a:pt x="721" y="1770"/>
                    <a:pt x="787" y="1774"/>
                    <a:pt x="856" y="1756"/>
                  </a:cubicBezTo>
                  <a:cubicBezTo>
                    <a:pt x="992" y="1724"/>
                    <a:pt x="1135" y="1666"/>
                    <a:pt x="1250" y="1561"/>
                  </a:cubicBezTo>
                  <a:lnTo>
                    <a:pt x="1251" y="1563"/>
                  </a:lnTo>
                  <a:cubicBezTo>
                    <a:pt x="1368" y="1461"/>
                    <a:pt x="1440" y="1320"/>
                    <a:pt x="1481" y="1185"/>
                  </a:cubicBezTo>
                  <a:cubicBezTo>
                    <a:pt x="1524" y="1046"/>
                    <a:pt x="1520" y="908"/>
                    <a:pt x="1504" y="780"/>
                  </a:cubicBezTo>
                  <a:cubicBezTo>
                    <a:pt x="1465" y="527"/>
                    <a:pt x="1339" y="315"/>
                    <a:pt x="1188" y="184"/>
                  </a:cubicBezTo>
                  <a:cubicBezTo>
                    <a:pt x="1120" y="124"/>
                    <a:pt x="1042" y="77"/>
                    <a:pt x="959" y="45"/>
                  </a:cubicBezTo>
                  <a:cubicBezTo>
                    <a:pt x="889" y="10"/>
                    <a:pt x="808" y="12"/>
                    <a:pt x="758" y="1"/>
                  </a:cubicBezTo>
                  <a:close/>
                </a:path>
              </a:pathLst>
            </a:custGeom>
            <a:solidFill>
              <a:srgbClr val="FAB6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8"/>
            <p:cNvSpPr/>
            <p:nvPr/>
          </p:nvSpPr>
          <p:spPr>
            <a:xfrm>
              <a:off x="5983750" y="4992025"/>
              <a:ext cx="9225" cy="31850"/>
            </a:xfrm>
            <a:custGeom>
              <a:avLst/>
              <a:gdLst/>
              <a:ahLst/>
              <a:cxnLst/>
              <a:rect l="l" t="t" r="r" b="b"/>
              <a:pathLst>
                <a:path w="369" h="1274" extrusionOk="0">
                  <a:moveTo>
                    <a:pt x="1" y="1"/>
                  </a:moveTo>
                  <a:lnTo>
                    <a:pt x="1" y="1273"/>
                  </a:lnTo>
                  <a:cubicBezTo>
                    <a:pt x="77" y="1248"/>
                    <a:pt x="145" y="1215"/>
                    <a:pt x="196" y="1163"/>
                  </a:cubicBezTo>
                  <a:cubicBezTo>
                    <a:pt x="258" y="1117"/>
                    <a:pt x="299" y="1044"/>
                    <a:pt x="328" y="966"/>
                  </a:cubicBezTo>
                  <a:cubicBezTo>
                    <a:pt x="354" y="885"/>
                    <a:pt x="368" y="800"/>
                    <a:pt x="368" y="715"/>
                  </a:cubicBezTo>
                  <a:lnTo>
                    <a:pt x="368" y="707"/>
                  </a:lnTo>
                  <a:cubicBezTo>
                    <a:pt x="365" y="619"/>
                    <a:pt x="351" y="531"/>
                    <a:pt x="328" y="448"/>
                  </a:cubicBezTo>
                  <a:cubicBezTo>
                    <a:pt x="303" y="371"/>
                    <a:pt x="269" y="296"/>
                    <a:pt x="229" y="226"/>
                  </a:cubicBezTo>
                  <a:cubicBezTo>
                    <a:pt x="190" y="168"/>
                    <a:pt x="144" y="115"/>
                    <a:pt x="92" y="69"/>
                  </a:cubicBezTo>
                  <a:cubicBezTo>
                    <a:pt x="65" y="43"/>
                    <a:pt x="34" y="20"/>
                    <a:pt x="1" y="1"/>
                  </a:cubicBezTo>
                  <a:close/>
                </a:path>
              </a:pathLst>
            </a:custGeom>
            <a:solidFill>
              <a:srgbClr val="E1C4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8"/>
            <p:cNvSpPr/>
            <p:nvPr/>
          </p:nvSpPr>
          <p:spPr>
            <a:xfrm>
              <a:off x="5983750" y="4989500"/>
              <a:ext cx="18125" cy="44075"/>
            </a:xfrm>
            <a:custGeom>
              <a:avLst/>
              <a:gdLst/>
              <a:ahLst/>
              <a:cxnLst/>
              <a:rect l="l" t="t" r="r" b="b"/>
              <a:pathLst>
                <a:path w="725" h="1763" extrusionOk="0">
                  <a:moveTo>
                    <a:pt x="1" y="0"/>
                  </a:moveTo>
                  <a:lnTo>
                    <a:pt x="1" y="102"/>
                  </a:lnTo>
                  <a:cubicBezTo>
                    <a:pt x="34" y="121"/>
                    <a:pt x="65" y="144"/>
                    <a:pt x="92" y="170"/>
                  </a:cubicBezTo>
                  <a:cubicBezTo>
                    <a:pt x="144" y="216"/>
                    <a:pt x="190" y="269"/>
                    <a:pt x="229" y="327"/>
                  </a:cubicBezTo>
                  <a:cubicBezTo>
                    <a:pt x="269" y="397"/>
                    <a:pt x="303" y="472"/>
                    <a:pt x="328" y="549"/>
                  </a:cubicBezTo>
                  <a:cubicBezTo>
                    <a:pt x="351" y="632"/>
                    <a:pt x="365" y="720"/>
                    <a:pt x="368" y="808"/>
                  </a:cubicBezTo>
                  <a:lnTo>
                    <a:pt x="368" y="816"/>
                  </a:lnTo>
                  <a:cubicBezTo>
                    <a:pt x="368" y="901"/>
                    <a:pt x="354" y="986"/>
                    <a:pt x="328" y="1067"/>
                  </a:cubicBezTo>
                  <a:cubicBezTo>
                    <a:pt x="299" y="1145"/>
                    <a:pt x="258" y="1218"/>
                    <a:pt x="196" y="1264"/>
                  </a:cubicBezTo>
                  <a:cubicBezTo>
                    <a:pt x="145" y="1317"/>
                    <a:pt x="76" y="1349"/>
                    <a:pt x="1" y="1373"/>
                  </a:cubicBezTo>
                  <a:lnTo>
                    <a:pt x="1" y="1763"/>
                  </a:lnTo>
                  <a:cubicBezTo>
                    <a:pt x="23" y="1761"/>
                    <a:pt x="45" y="1757"/>
                    <a:pt x="66" y="1750"/>
                  </a:cubicBezTo>
                  <a:cubicBezTo>
                    <a:pt x="202" y="1719"/>
                    <a:pt x="346" y="1661"/>
                    <a:pt x="460" y="1557"/>
                  </a:cubicBezTo>
                  <a:cubicBezTo>
                    <a:pt x="577" y="1455"/>
                    <a:pt x="649" y="1314"/>
                    <a:pt x="690" y="1178"/>
                  </a:cubicBezTo>
                  <a:cubicBezTo>
                    <a:pt x="713" y="1101"/>
                    <a:pt x="725" y="1021"/>
                    <a:pt x="725" y="941"/>
                  </a:cubicBezTo>
                  <a:cubicBezTo>
                    <a:pt x="723" y="886"/>
                    <a:pt x="720" y="830"/>
                    <a:pt x="713" y="774"/>
                  </a:cubicBezTo>
                  <a:cubicBezTo>
                    <a:pt x="674" y="521"/>
                    <a:pt x="548" y="309"/>
                    <a:pt x="397" y="178"/>
                  </a:cubicBezTo>
                  <a:cubicBezTo>
                    <a:pt x="329" y="118"/>
                    <a:pt x="251" y="71"/>
                    <a:pt x="168" y="39"/>
                  </a:cubicBezTo>
                  <a:cubicBezTo>
                    <a:pt x="111" y="11"/>
                    <a:pt x="49" y="6"/>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8"/>
            <p:cNvSpPr/>
            <p:nvPr/>
          </p:nvSpPr>
          <p:spPr>
            <a:xfrm>
              <a:off x="5422075" y="4832175"/>
              <a:ext cx="147800" cy="88700"/>
            </a:xfrm>
            <a:custGeom>
              <a:avLst/>
              <a:gdLst/>
              <a:ahLst/>
              <a:cxnLst/>
              <a:rect l="l" t="t" r="r" b="b"/>
              <a:pathLst>
                <a:path w="5912" h="3548" extrusionOk="0">
                  <a:moveTo>
                    <a:pt x="0" y="0"/>
                  </a:moveTo>
                  <a:lnTo>
                    <a:pt x="0" y="3548"/>
                  </a:lnTo>
                  <a:lnTo>
                    <a:pt x="5912" y="3548"/>
                  </a:lnTo>
                  <a:lnTo>
                    <a:pt x="59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8"/>
            <p:cNvSpPr/>
            <p:nvPr/>
          </p:nvSpPr>
          <p:spPr>
            <a:xfrm>
              <a:off x="5540300" y="4761600"/>
              <a:ext cx="158125" cy="232125"/>
            </a:xfrm>
            <a:custGeom>
              <a:avLst/>
              <a:gdLst/>
              <a:ahLst/>
              <a:cxnLst/>
              <a:rect l="l" t="t" r="r" b="b"/>
              <a:pathLst>
                <a:path w="6325" h="9285" extrusionOk="0">
                  <a:moveTo>
                    <a:pt x="1" y="0"/>
                  </a:moveTo>
                  <a:lnTo>
                    <a:pt x="1" y="9285"/>
                  </a:lnTo>
                  <a:lnTo>
                    <a:pt x="6324" y="4642"/>
                  </a:ln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8"/>
            <p:cNvSpPr/>
            <p:nvPr/>
          </p:nvSpPr>
          <p:spPr>
            <a:xfrm>
              <a:off x="6417325" y="4832175"/>
              <a:ext cx="147825" cy="88750"/>
            </a:xfrm>
            <a:custGeom>
              <a:avLst/>
              <a:gdLst/>
              <a:ahLst/>
              <a:cxnLst/>
              <a:rect l="l" t="t" r="r" b="b"/>
              <a:pathLst>
                <a:path w="5913" h="3550" extrusionOk="0">
                  <a:moveTo>
                    <a:pt x="0" y="0"/>
                  </a:moveTo>
                  <a:lnTo>
                    <a:pt x="0" y="3549"/>
                  </a:lnTo>
                  <a:lnTo>
                    <a:pt x="5913" y="3549"/>
                  </a:lnTo>
                  <a:lnTo>
                    <a:pt x="5913" y="0"/>
                  </a:lnTo>
                  <a:close/>
                </a:path>
              </a:pathLst>
            </a:custGeom>
            <a:solidFill>
              <a:srgbClr val="ED17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8"/>
            <p:cNvSpPr/>
            <p:nvPr/>
          </p:nvSpPr>
          <p:spPr>
            <a:xfrm>
              <a:off x="6288825" y="4761600"/>
              <a:ext cx="158100" cy="232125"/>
            </a:xfrm>
            <a:custGeom>
              <a:avLst/>
              <a:gdLst/>
              <a:ahLst/>
              <a:cxnLst/>
              <a:rect l="l" t="t" r="r" b="b"/>
              <a:pathLst>
                <a:path w="6324" h="9285" extrusionOk="0">
                  <a:moveTo>
                    <a:pt x="6323" y="0"/>
                  </a:moveTo>
                  <a:lnTo>
                    <a:pt x="0" y="4643"/>
                  </a:lnTo>
                  <a:lnTo>
                    <a:pt x="6323" y="9285"/>
                  </a:lnTo>
                  <a:lnTo>
                    <a:pt x="6323" y="0"/>
                  </a:lnTo>
                  <a:close/>
                </a:path>
              </a:pathLst>
            </a:custGeom>
            <a:solidFill>
              <a:srgbClr val="ED17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8"/>
            <p:cNvSpPr/>
            <p:nvPr/>
          </p:nvSpPr>
          <p:spPr>
            <a:xfrm>
              <a:off x="6446900" y="4832175"/>
              <a:ext cx="118250" cy="88750"/>
            </a:xfrm>
            <a:custGeom>
              <a:avLst/>
              <a:gdLst/>
              <a:ahLst/>
              <a:cxnLst/>
              <a:rect l="l" t="t" r="r" b="b"/>
              <a:pathLst>
                <a:path w="4730" h="3550" extrusionOk="0">
                  <a:moveTo>
                    <a:pt x="0" y="0"/>
                  </a:moveTo>
                  <a:lnTo>
                    <a:pt x="0" y="3549"/>
                  </a:lnTo>
                  <a:lnTo>
                    <a:pt x="4730" y="3549"/>
                  </a:lnTo>
                  <a:lnTo>
                    <a:pt x="473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8"/>
            <p:cNvSpPr/>
            <p:nvPr/>
          </p:nvSpPr>
          <p:spPr>
            <a:xfrm>
              <a:off x="6288825" y="4761600"/>
              <a:ext cx="158100" cy="232125"/>
            </a:xfrm>
            <a:custGeom>
              <a:avLst/>
              <a:gdLst/>
              <a:ahLst/>
              <a:cxnLst/>
              <a:rect l="l" t="t" r="r" b="b"/>
              <a:pathLst>
                <a:path w="6324" h="9285" extrusionOk="0">
                  <a:moveTo>
                    <a:pt x="6323" y="0"/>
                  </a:moveTo>
                  <a:lnTo>
                    <a:pt x="0" y="4643"/>
                  </a:lnTo>
                  <a:lnTo>
                    <a:pt x="6323" y="9285"/>
                  </a:lnTo>
                  <a:lnTo>
                    <a:pt x="6323" y="6372"/>
                  </a:lnTo>
                  <a:lnTo>
                    <a:pt x="6323" y="2823"/>
                  </a:lnTo>
                  <a:lnTo>
                    <a:pt x="632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48"/>
        <p:cNvGrpSpPr/>
        <p:nvPr/>
      </p:nvGrpSpPr>
      <p:grpSpPr>
        <a:xfrm>
          <a:off x="0" y="0"/>
          <a:ext cx="0" cy="0"/>
          <a:chOff x="0" y="0"/>
          <a:chExt cx="0" cy="0"/>
        </a:xfrm>
      </p:grpSpPr>
      <p:sp>
        <p:nvSpPr>
          <p:cNvPr id="1149" name="Google Shape;1149;p51"/>
          <p:cNvSpPr txBox="1">
            <a:spLocks noGrp="1"/>
          </p:cNvSpPr>
          <p:nvPr>
            <p:ph type="body" idx="1"/>
          </p:nvPr>
        </p:nvSpPr>
        <p:spPr>
          <a:xfrm>
            <a:off x="704475" y="1477125"/>
            <a:ext cx="3631200" cy="3091800"/>
          </a:xfrm>
          <a:prstGeom prst="rect">
            <a:avLst/>
          </a:prstGeom>
        </p:spPr>
        <p:txBody>
          <a:bodyPr spcFirstLastPara="1" wrap="square" lIns="91425" tIns="91425" rIns="91425" bIns="91425" anchor="t" anchorCtr="0">
            <a:noAutofit/>
          </a:bodyPr>
          <a:lstStyle/>
          <a:p>
            <a:pPr marL="285750" indent="-285750">
              <a:spcAft>
                <a:spcPts val="1600"/>
              </a:spcAft>
            </a:pPr>
            <a:r>
              <a:rPr lang="en-US" dirty="0">
                <a:hlinkClick r:id="rId3"/>
              </a:rPr>
              <a:t>https://www.mayoclinic.org/diseases-conditions/obesity/symptoms-causes/syc-20375742</a:t>
            </a:r>
            <a:endParaRPr lang="en-US" dirty="0"/>
          </a:p>
          <a:p>
            <a:pPr marL="285750" indent="-285750">
              <a:spcAft>
                <a:spcPts val="1600"/>
              </a:spcAft>
            </a:pPr>
            <a:r>
              <a:rPr lang="en-US" dirty="0">
                <a:hlinkClick r:id="rId4"/>
              </a:rPr>
              <a:t>https://www.nhs.uk/conditions/obesity/</a:t>
            </a:r>
            <a:endParaRPr lang="en-US" dirty="0"/>
          </a:p>
          <a:p>
            <a:pPr marL="285750" indent="-285750">
              <a:spcAft>
                <a:spcPts val="1600"/>
              </a:spcAft>
            </a:pPr>
            <a:r>
              <a:rPr lang="en-US" dirty="0">
                <a:hlinkClick r:id="rId5"/>
              </a:rPr>
              <a:t>https://www.healthline.com/nutrition/10-causes-of-weight-gain#TOC_TITLE_HDR_12</a:t>
            </a:r>
            <a:endParaRPr lang="en-US" dirty="0"/>
          </a:p>
          <a:p>
            <a:pPr marL="285750" indent="-285750">
              <a:spcAft>
                <a:spcPts val="1600"/>
              </a:spcAft>
            </a:pPr>
            <a:r>
              <a:rPr lang="en-US" dirty="0">
                <a:hlinkClick r:id="rId6"/>
              </a:rPr>
              <a:t>https://www.ncoa.org/article/how-excess-weight-impacts-our-mental-and-emotional-health</a:t>
            </a:r>
            <a:endParaRPr lang="en-US" dirty="0"/>
          </a:p>
          <a:p>
            <a:pPr marL="0" indent="0">
              <a:spcAft>
                <a:spcPts val="1600"/>
              </a:spcAft>
              <a:buNone/>
            </a:pPr>
            <a:endParaRPr lang="en-US" dirty="0"/>
          </a:p>
        </p:txBody>
      </p:sp>
      <p:sp>
        <p:nvSpPr>
          <p:cNvPr id="1151" name="Google Shape;1151;p51"/>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Resources</a:t>
            </a:r>
            <a:endParaRPr dirty="0"/>
          </a:p>
        </p:txBody>
      </p:sp>
      <p:grpSp>
        <p:nvGrpSpPr>
          <p:cNvPr id="5" name="Google Shape;957;p49">
            <a:extLst>
              <a:ext uri="{FF2B5EF4-FFF2-40B4-BE49-F238E27FC236}">
                <a16:creationId xmlns:a16="http://schemas.microsoft.com/office/drawing/2014/main" id="{A3A13B66-5229-413E-A2A4-03A3116824A6}"/>
              </a:ext>
            </a:extLst>
          </p:cNvPr>
          <p:cNvGrpSpPr/>
          <p:nvPr/>
        </p:nvGrpSpPr>
        <p:grpSpPr>
          <a:xfrm>
            <a:off x="4497018" y="0"/>
            <a:ext cx="5444590" cy="5187187"/>
            <a:chOff x="1060700" y="238125"/>
            <a:chExt cx="5498475" cy="5238525"/>
          </a:xfrm>
        </p:grpSpPr>
        <p:sp>
          <p:nvSpPr>
            <p:cNvPr id="6" name="Google Shape;958;p49">
              <a:extLst>
                <a:ext uri="{FF2B5EF4-FFF2-40B4-BE49-F238E27FC236}">
                  <a16:creationId xmlns:a16="http://schemas.microsoft.com/office/drawing/2014/main" id="{3FE86760-B3E1-4685-86C6-7322A06FE137}"/>
                </a:ext>
              </a:extLst>
            </p:cNvPr>
            <p:cNvSpPr/>
            <p:nvPr/>
          </p:nvSpPr>
          <p:spPr>
            <a:xfrm>
              <a:off x="1290850" y="2550400"/>
              <a:ext cx="2592500" cy="739675"/>
            </a:xfrm>
            <a:custGeom>
              <a:avLst/>
              <a:gdLst/>
              <a:ahLst/>
              <a:cxnLst/>
              <a:rect l="l" t="t" r="r" b="b"/>
              <a:pathLst>
                <a:path w="103700" h="29587" extrusionOk="0">
                  <a:moveTo>
                    <a:pt x="799" y="29587"/>
                  </a:moveTo>
                  <a:lnTo>
                    <a:pt x="1" y="13829"/>
                  </a:lnTo>
                  <a:cubicBezTo>
                    <a:pt x="15315" y="13342"/>
                    <a:pt x="82631" y="3500"/>
                    <a:pt x="98283" y="1"/>
                  </a:cubicBezTo>
                  <a:lnTo>
                    <a:pt x="103699" y="15177"/>
                  </a:lnTo>
                  <a:cubicBezTo>
                    <a:pt x="86526" y="19017"/>
                    <a:pt x="17676" y="29050"/>
                    <a:pt x="799" y="2958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959;p49">
              <a:extLst>
                <a:ext uri="{FF2B5EF4-FFF2-40B4-BE49-F238E27FC236}">
                  <a16:creationId xmlns:a16="http://schemas.microsoft.com/office/drawing/2014/main" id="{9181ECE5-B6D8-4885-AB57-BE1E23477E45}"/>
                </a:ext>
              </a:extLst>
            </p:cNvPr>
            <p:cNvSpPr/>
            <p:nvPr/>
          </p:nvSpPr>
          <p:spPr>
            <a:xfrm>
              <a:off x="3360975" y="2061175"/>
              <a:ext cx="1850425" cy="1004100"/>
            </a:xfrm>
            <a:custGeom>
              <a:avLst/>
              <a:gdLst/>
              <a:ahLst/>
              <a:cxnLst/>
              <a:rect l="l" t="t" r="r" b="b"/>
              <a:pathLst>
                <a:path w="74017" h="40164" extrusionOk="0">
                  <a:moveTo>
                    <a:pt x="74017" y="15752"/>
                  </a:moveTo>
                  <a:cubicBezTo>
                    <a:pt x="70955" y="25344"/>
                    <a:pt x="11295" y="40164"/>
                    <a:pt x="4618" y="36977"/>
                  </a:cubicBezTo>
                  <a:cubicBezTo>
                    <a:pt x="1" y="34775"/>
                    <a:pt x="2084" y="22074"/>
                    <a:pt x="2084" y="22074"/>
                  </a:cubicBezTo>
                  <a:cubicBezTo>
                    <a:pt x="2084" y="22074"/>
                    <a:pt x="41839" y="12868"/>
                    <a:pt x="49503" y="11156"/>
                  </a:cubicBezTo>
                  <a:cubicBezTo>
                    <a:pt x="57167" y="9444"/>
                    <a:pt x="74017" y="1"/>
                    <a:pt x="7401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960;p49">
              <a:extLst>
                <a:ext uri="{FF2B5EF4-FFF2-40B4-BE49-F238E27FC236}">
                  <a16:creationId xmlns:a16="http://schemas.microsoft.com/office/drawing/2014/main" id="{76984658-5EC9-4480-8ADB-7BE7FD0FC72C}"/>
                </a:ext>
              </a:extLst>
            </p:cNvPr>
            <p:cNvSpPr/>
            <p:nvPr/>
          </p:nvSpPr>
          <p:spPr>
            <a:xfrm>
              <a:off x="1060700" y="2865275"/>
              <a:ext cx="353450" cy="457825"/>
            </a:xfrm>
            <a:custGeom>
              <a:avLst/>
              <a:gdLst/>
              <a:ahLst/>
              <a:cxnLst/>
              <a:rect l="l" t="t" r="r" b="b"/>
              <a:pathLst>
                <a:path w="14138" h="18313" extrusionOk="0">
                  <a:moveTo>
                    <a:pt x="12527" y="17723"/>
                  </a:moveTo>
                  <a:cubicBezTo>
                    <a:pt x="10070" y="17912"/>
                    <a:pt x="5835" y="18126"/>
                    <a:pt x="3202" y="18253"/>
                  </a:cubicBezTo>
                  <a:cubicBezTo>
                    <a:pt x="1909" y="18313"/>
                    <a:pt x="818" y="17522"/>
                    <a:pt x="765" y="16496"/>
                  </a:cubicBezTo>
                  <a:lnTo>
                    <a:pt x="53" y="2423"/>
                  </a:lnTo>
                  <a:cubicBezTo>
                    <a:pt x="0" y="1428"/>
                    <a:pt x="964" y="583"/>
                    <a:pt x="2218" y="522"/>
                  </a:cubicBezTo>
                  <a:cubicBezTo>
                    <a:pt x="4751" y="401"/>
                    <a:pt x="8810" y="191"/>
                    <a:pt x="11182" y="1"/>
                  </a:cubicBezTo>
                  <a:cubicBezTo>
                    <a:pt x="12937" y="2775"/>
                    <a:pt x="14137" y="11362"/>
                    <a:pt x="12527" y="177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61;p49">
              <a:extLst>
                <a:ext uri="{FF2B5EF4-FFF2-40B4-BE49-F238E27FC236}">
                  <a16:creationId xmlns:a16="http://schemas.microsoft.com/office/drawing/2014/main" id="{C0C02569-3D1D-45DF-A1CB-5F9E53EA8584}"/>
                </a:ext>
              </a:extLst>
            </p:cNvPr>
            <p:cNvSpPr/>
            <p:nvPr/>
          </p:nvSpPr>
          <p:spPr>
            <a:xfrm>
              <a:off x="2718575" y="1114700"/>
              <a:ext cx="3679600" cy="1225375"/>
            </a:xfrm>
            <a:custGeom>
              <a:avLst/>
              <a:gdLst/>
              <a:ahLst/>
              <a:cxnLst/>
              <a:rect l="l" t="t" r="r" b="b"/>
              <a:pathLst>
                <a:path w="147184" h="49015" extrusionOk="0">
                  <a:moveTo>
                    <a:pt x="146385" y="1"/>
                  </a:moveTo>
                  <a:lnTo>
                    <a:pt x="147183" y="15758"/>
                  </a:lnTo>
                  <a:cubicBezTo>
                    <a:pt x="131869" y="16246"/>
                    <a:pt x="23697" y="45515"/>
                    <a:pt x="8044" y="49015"/>
                  </a:cubicBezTo>
                  <a:lnTo>
                    <a:pt x="0" y="32184"/>
                  </a:lnTo>
                  <a:cubicBezTo>
                    <a:pt x="17174" y="28344"/>
                    <a:pt x="129509" y="538"/>
                    <a:pt x="1463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962;p49">
              <a:extLst>
                <a:ext uri="{FF2B5EF4-FFF2-40B4-BE49-F238E27FC236}">
                  <a16:creationId xmlns:a16="http://schemas.microsoft.com/office/drawing/2014/main" id="{2A90C6BD-67F7-449F-9594-D42AFC58C266}"/>
                </a:ext>
              </a:extLst>
            </p:cNvPr>
            <p:cNvSpPr/>
            <p:nvPr/>
          </p:nvSpPr>
          <p:spPr>
            <a:xfrm>
              <a:off x="2742300" y="238125"/>
              <a:ext cx="2116250" cy="5007600"/>
            </a:xfrm>
            <a:custGeom>
              <a:avLst/>
              <a:gdLst/>
              <a:ahLst/>
              <a:cxnLst/>
              <a:rect l="l" t="t" r="r" b="b"/>
              <a:pathLst>
                <a:path w="84650" h="200304" extrusionOk="0">
                  <a:moveTo>
                    <a:pt x="1" y="0"/>
                  </a:moveTo>
                  <a:cubicBezTo>
                    <a:pt x="1190" y="1599"/>
                    <a:pt x="3229" y="5181"/>
                    <a:pt x="5068" y="12536"/>
                  </a:cubicBezTo>
                  <a:cubicBezTo>
                    <a:pt x="7878" y="23774"/>
                    <a:pt x="9750" y="30564"/>
                    <a:pt x="9750" y="30564"/>
                  </a:cubicBezTo>
                  <a:cubicBezTo>
                    <a:pt x="9750" y="30564"/>
                    <a:pt x="11624" y="44611"/>
                    <a:pt x="13966" y="51635"/>
                  </a:cubicBezTo>
                  <a:cubicBezTo>
                    <a:pt x="15249" y="55484"/>
                    <a:pt x="16552" y="56974"/>
                    <a:pt x="17611" y="58924"/>
                  </a:cubicBezTo>
                  <a:cubicBezTo>
                    <a:pt x="19646" y="62664"/>
                    <a:pt x="20989" y="66001"/>
                    <a:pt x="20989" y="76217"/>
                  </a:cubicBezTo>
                  <a:cubicBezTo>
                    <a:pt x="20989" y="87455"/>
                    <a:pt x="15839" y="96820"/>
                    <a:pt x="15370" y="97405"/>
                  </a:cubicBezTo>
                  <a:cubicBezTo>
                    <a:pt x="15284" y="97515"/>
                    <a:pt x="15058" y="97787"/>
                    <a:pt x="14730" y="98266"/>
                  </a:cubicBezTo>
                  <a:cubicBezTo>
                    <a:pt x="14730" y="98266"/>
                    <a:pt x="26179" y="106122"/>
                    <a:pt x="36597" y="109868"/>
                  </a:cubicBezTo>
                  <a:cubicBezTo>
                    <a:pt x="47016" y="113613"/>
                    <a:pt x="76107" y="112853"/>
                    <a:pt x="78857" y="112033"/>
                  </a:cubicBezTo>
                  <a:cubicBezTo>
                    <a:pt x="80525" y="111537"/>
                    <a:pt x="82237" y="110824"/>
                    <a:pt x="83325" y="110341"/>
                  </a:cubicBezTo>
                  <a:cubicBezTo>
                    <a:pt x="82355" y="101151"/>
                    <a:pt x="79286" y="97204"/>
                    <a:pt x="77764" y="87690"/>
                  </a:cubicBezTo>
                  <a:cubicBezTo>
                    <a:pt x="75890" y="75983"/>
                    <a:pt x="74604" y="60062"/>
                    <a:pt x="77179" y="51751"/>
                  </a:cubicBezTo>
                  <a:cubicBezTo>
                    <a:pt x="79755" y="43440"/>
                    <a:pt x="81276" y="42269"/>
                    <a:pt x="82915" y="34777"/>
                  </a:cubicBezTo>
                  <a:cubicBezTo>
                    <a:pt x="84554" y="27285"/>
                    <a:pt x="81042" y="13940"/>
                    <a:pt x="81745" y="15579"/>
                  </a:cubicBezTo>
                  <a:cubicBezTo>
                    <a:pt x="82446" y="17217"/>
                    <a:pt x="80807" y="7709"/>
                    <a:pt x="83031" y="3287"/>
                  </a:cubicBezTo>
                  <a:cubicBezTo>
                    <a:pt x="83843" y="1675"/>
                    <a:pt x="84342" y="651"/>
                    <a:pt x="84650" y="0"/>
                  </a:cubicBezTo>
                  <a:close/>
                  <a:moveTo>
                    <a:pt x="38899" y="200303"/>
                  </a:moveTo>
                  <a:lnTo>
                    <a:pt x="70388" y="186021"/>
                  </a:lnTo>
                  <a:cubicBezTo>
                    <a:pt x="70388" y="186021"/>
                    <a:pt x="79871" y="188713"/>
                    <a:pt x="80105" y="184734"/>
                  </a:cubicBezTo>
                  <a:cubicBezTo>
                    <a:pt x="80105" y="184734"/>
                    <a:pt x="56381" y="184928"/>
                    <a:pt x="50162" y="187390"/>
                  </a:cubicBezTo>
                  <a:cubicBezTo>
                    <a:pt x="43943" y="189850"/>
                    <a:pt x="38899" y="200303"/>
                    <a:pt x="38899" y="20030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963;p49">
              <a:extLst>
                <a:ext uri="{FF2B5EF4-FFF2-40B4-BE49-F238E27FC236}">
                  <a16:creationId xmlns:a16="http://schemas.microsoft.com/office/drawing/2014/main" id="{728F44AD-93F2-4D29-8256-39FEDBF1E4B4}"/>
                </a:ext>
              </a:extLst>
            </p:cNvPr>
            <p:cNvSpPr/>
            <p:nvPr/>
          </p:nvSpPr>
          <p:spPr>
            <a:xfrm>
              <a:off x="4169475" y="4726225"/>
              <a:ext cx="575450" cy="750425"/>
            </a:xfrm>
            <a:custGeom>
              <a:avLst/>
              <a:gdLst/>
              <a:ahLst/>
              <a:cxnLst/>
              <a:rect l="l" t="t" r="r" b="b"/>
              <a:pathLst>
                <a:path w="23018" h="30017" extrusionOk="0">
                  <a:moveTo>
                    <a:pt x="23018" y="5210"/>
                  </a:moveTo>
                  <a:cubicBezTo>
                    <a:pt x="23018" y="5210"/>
                    <a:pt x="20550" y="27749"/>
                    <a:pt x="20969" y="30017"/>
                  </a:cubicBezTo>
                  <a:lnTo>
                    <a:pt x="20298" y="30017"/>
                  </a:lnTo>
                  <a:cubicBezTo>
                    <a:pt x="16498" y="29456"/>
                    <a:pt x="352" y="27978"/>
                    <a:pt x="352" y="27978"/>
                  </a:cubicBezTo>
                  <a:lnTo>
                    <a:pt x="1" y="0"/>
                  </a:lnTo>
                  <a:close/>
                </a:path>
              </a:pathLst>
            </a:custGeom>
            <a:solidFill>
              <a:srgbClr val="E8B2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964;p49">
              <a:extLst>
                <a:ext uri="{FF2B5EF4-FFF2-40B4-BE49-F238E27FC236}">
                  <a16:creationId xmlns:a16="http://schemas.microsoft.com/office/drawing/2014/main" id="{A29FC531-CFE4-4E15-87B6-4042B4A94796}"/>
                </a:ext>
              </a:extLst>
            </p:cNvPr>
            <p:cNvSpPr/>
            <p:nvPr/>
          </p:nvSpPr>
          <p:spPr>
            <a:xfrm>
              <a:off x="3714775" y="4784725"/>
              <a:ext cx="1002475" cy="691900"/>
            </a:xfrm>
            <a:custGeom>
              <a:avLst/>
              <a:gdLst/>
              <a:ahLst/>
              <a:cxnLst/>
              <a:rect l="l" t="t" r="r" b="b"/>
              <a:pathLst>
                <a:path w="40099" h="27676" extrusionOk="0">
                  <a:moveTo>
                    <a:pt x="16082" y="1"/>
                  </a:moveTo>
                  <a:cubicBezTo>
                    <a:pt x="18657" y="703"/>
                    <a:pt x="31489" y="4157"/>
                    <a:pt x="31489" y="4157"/>
                  </a:cubicBezTo>
                  <a:cubicBezTo>
                    <a:pt x="31489" y="4157"/>
                    <a:pt x="38483" y="22385"/>
                    <a:pt x="40099" y="27676"/>
                  </a:cubicBezTo>
                  <a:lnTo>
                    <a:pt x="4535" y="27676"/>
                  </a:lnTo>
                  <a:lnTo>
                    <a:pt x="1" y="18439"/>
                  </a:lnTo>
                  <a:close/>
                </a:path>
              </a:pathLst>
            </a:custGeom>
            <a:solidFill>
              <a:srgbClr val="FBD2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965;p49">
              <a:extLst>
                <a:ext uri="{FF2B5EF4-FFF2-40B4-BE49-F238E27FC236}">
                  <a16:creationId xmlns:a16="http://schemas.microsoft.com/office/drawing/2014/main" id="{52404020-D35D-4FB9-8497-F04E72C2A634}"/>
                </a:ext>
              </a:extLst>
            </p:cNvPr>
            <p:cNvSpPr/>
            <p:nvPr/>
          </p:nvSpPr>
          <p:spPr>
            <a:xfrm>
              <a:off x="3078325" y="2570150"/>
              <a:ext cx="1746800" cy="605675"/>
            </a:xfrm>
            <a:custGeom>
              <a:avLst/>
              <a:gdLst/>
              <a:ahLst/>
              <a:cxnLst/>
              <a:rect l="l" t="t" r="r" b="b"/>
              <a:pathLst>
                <a:path w="69872" h="24227" extrusionOk="0">
                  <a:moveTo>
                    <a:pt x="149" y="11707"/>
                  </a:moveTo>
                  <a:cubicBezTo>
                    <a:pt x="1" y="10814"/>
                    <a:pt x="753" y="5816"/>
                    <a:pt x="753" y="5816"/>
                  </a:cubicBezTo>
                  <a:cubicBezTo>
                    <a:pt x="753" y="5816"/>
                    <a:pt x="3218" y="1"/>
                    <a:pt x="3534" y="136"/>
                  </a:cubicBezTo>
                  <a:cubicBezTo>
                    <a:pt x="3852" y="269"/>
                    <a:pt x="24853" y="7837"/>
                    <a:pt x="33411" y="9623"/>
                  </a:cubicBezTo>
                  <a:cubicBezTo>
                    <a:pt x="41967" y="11409"/>
                    <a:pt x="57444" y="11483"/>
                    <a:pt x="61761" y="10739"/>
                  </a:cubicBezTo>
                  <a:cubicBezTo>
                    <a:pt x="66076" y="9995"/>
                    <a:pt x="68360" y="9257"/>
                    <a:pt x="68360" y="9257"/>
                  </a:cubicBezTo>
                  <a:cubicBezTo>
                    <a:pt x="68360" y="9257"/>
                    <a:pt x="69226" y="12309"/>
                    <a:pt x="69518" y="14351"/>
                  </a:cubicBezTo>
                  <a:cubicBezTo>
                    <a:pt x="69809" y="16393"/>
                    <a:pt x="69871" y="16944"/>
                    <a:pt x="69871" y="16944"/>
                  </a:cubicBezTo>
                  <a:cubicBezTo>
                    <a:pt x="69871" y="16944"/>
                    <a:pt x="52105" y="24226"/>
                    <a:pt x="34321" y="20059"/>
                  </a:cubicBezTo>
                  <a:cubicBezTo>
                    <a:pt x="16537" y="15892"/>
                    <a:pt x="149" y="11707"/>
                    <a:pt x="149" y="1170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966;p49">
              <a:extLst>
                <a:ext uri="{FF2B5EF4-FFF2-40B4-BE49-F238E27FC236}">
                  <a16:creationId xmlns:a16="http://schemas.microsoft.com/office/drawing/2014/main" id="{05E39249-8F74-4FB5-A7C6-BA8D4E54B81E}"/>
                </a:ext>
              </a:extLst>
            </p:cNvPr>
            <p:cNvSpPr/>
            <p:nvPr/>
          </p:nvSpPr>
          <p:spPr>
            <a:xfrm>
              <a:off x="2505400" y="2694750"/>
              <a:ext cx="2328500" cy="2550975"/>
            </a:xfrm>
            <a:custGeom>
              <a:avLst/>
              <a:gdLst/>
              <a:ahLst/>
              <a:cxnLst/>
              <a:rect l="l" t="t" r="r" b="b"/>
              <a:pathLst>
                <a:path w="93140" h="102039" extrusionOk="0">
                  <a:moveTo>
                    <a:pt x="24206" y="1"/>
                  </a:moveTo>
                  <a:cubicBezTo>
                    <a:pt x="1" y="35356"/>
                    <a:pt x="28738" y="73457"/>
                    <a:pt x="48375" y="102038"/>
                  </a:cubicBezTo>
                  <a:lnTo>
                    <a:pt x="79864" y="87756"/>
                  </a:lnTo>
                  <a:cubicBezTo>
                    <a:pt x="79864" y="87756"/>
                    <a:pt x="89347" y="90448"/>
                    <a:pt x="89581" y="86467"/>
                  </a:cubicBezTo>
                  <a:cubicBezTo>
                    <a:pt x="89815" y="82488"/>
                    <a:pt x="92859" y="34378"/>
                    <a:pt x="93093" y="19393"/>
                  </a:cubicBezTo>
                  <a:cubicBezTo>
                    <a:pt x="93140" y="16364"/>
                    <a:pt x="93006" y="13813"/>
                    <a:pt x="92745" y="11575"/>
                  </a:cubicBezTo>
                  <a:cubicBezTo>
                    <a:pt x="89836" y="12283"/>
                    <a:pt x="84873" y="13274"/>
                    <a:pt x="79396" y="13422"/>
                  </a:cubicBezTo>
                  <a:cubicBezTo>
                    <a:pt x="70733" y="13656"/>
                    <a:pt x="50599" y="12837"/>
                    <a:pt x="41117" y="7452"/>
                  </a:cubicBezTo>
                  <a:cubicBezTo>
                    <a:pt x="35964" y="4526"/>
                    <a:pt x="29256" y="1842"/>
                    <a:pt x="242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967;p49">
              <a:extLst>
                <a:ext uri="{FF2B5EF4-FFF2-40B4-BE49-F238E27FC236}">
                  <a16:creationId xmlns:a16="http://schemas.microsoft.com/office/drawing/2014/main" id="{45915239-8AD0-4E9F-BD5D-3C8344B120F9}"/>
                </a:ext>
              </a:extLst>
            </p:cNvPr>
            <p:cNvSpPr/>
            <p:nvPr/>
          </p:nvSpPr>
          <p:spPr>
            <a:xfrm>
              <a:off x="3176475" y="1180675"/>
              <a:ext cx="1593250" cy="605250"/>
            </a:xfrm>
            <a:custGeom>
              <a:avLst/>
              <a:gdLst/>
              <a:ahLst/>
              <a:cxnLst/>
              <a:rect l="l" t="t" r="r" b="b"/>
              <a:pathLst>
                <a:path w="63730" h="24210" extrusionOk="0">
                  <a:moveTo>
                    <a:pt x="871" y="18678"/>
                  </a:moveTo>
                  <a:cubicBezTo>
                    <a:pt x="722" y="18938"/>
                    <a:pt x="0" y="21473"/>
                    <a:pt x="0" y="21473"/>
                  </a:cubicBezTo>
                  <a:lnTo>
                    <a:pt x="1690" y="24210"/>
                  </a:lnTo>
                  <a:cubicBezTo>
                    <a:pt x="21943" y="16365"/>
                    <a:pt x="30414" y="11511"/>
                    <a:pt x="52382" y="14009"/>
                  </a:cubicBezTo>
                  <a:cubicBezTo>
                    <a:pt x="55657" y="14381"/>
                    <a:pt x="59233" y="16322"/>
                    <a:pt x="59309" y="15982"/>
                  </a:cubicBezTo>
                  <a:cubicBezTo>
                    <a:pt x="59385" y="15642"/>
                    <a:pt x="60213" y="12785"/>
                    <a:pt x="60213" y="12785"/>
                  </a:cubicBezTo>
                  <a:cubicBezTo>
                    <a:pt x="60213" y="12785"/>
                    <a:pt x="63729" y="5953"/>
                    <a:pt x="41407" y="2977"/>
                  </a:cubicBezTo>
                  <a:cubicBezTo>
                    <a:pt x="19083" y="1"/>
                    <a:pt x="6982" y="13656"/>
                    <a:pt x="3880" y="15720"/>
                  </a:cubicBezTo>
                  <a:cubicBezTo>
                    <a:pt x="778" y="17785"/>
                    <a:pt x="871" y="18678"/>
                    <a:pt x="871" y="1867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968;p49">
              <a:extLst>
                <a:ext uri="{FF2B5EF4-FFF2-40B4-BE49-F238E27FC236}">
                  <a16:creationId xmlns:a16="http://schemas.microsoft.com/office/drawing/2014/main" id="{CFA7E275-6078-4D14-AC7C-1367CA6C9371}"/>
                </a:ext>
              </a:extLst>
            </p:cNvPr>
            <p:cNvSpPr/>
            <p:nvPr/>
          </p:nvSpPr>
          <p:spPr>
            <a:xfrm>
              <a:off x="2986050" y="238125"/>
              <a:ext cx="1897650" cy="1479400"/>
            </a:xfrm>
            <a:custGeom>
              <a:avLst/>
              <a:gdLst/>
              <a:ahLst/>
              <a:cxnLst/>
              <a:rect l="l" t="t" r="r" b="b"/>
              <a:pathLst>
                <a:path w="75906" h="59176" extrusionOk="0">
                  <a:moveTo>
                    <a:pt x="42377" y="46250"/>
                  </a:moveTo>
                  <a:cubicBezTo>
                    <a:pt x="53966" y="44961"/>
                    <a:pt x="63800" y="46250"/>
                    <a:pt x="66258" y="49059"/>
                  </a:cubicBezTo>
                  <a:cubicBezTo>
                    <a:pt x="66837" y="49721"/>
                    <a:pt x="67332" y="50274"/>
                    <a:pt x="67751" y="50730"/>
                  </a:cubicBezTo>
                  <a:cubicBezTo>
                    <a:pt x="70134" y="43329"/>
                    <a:pt x="73243" y="41495"/>
                    <a:pt x="74574" y="35412"/>
                  </a:cubicBezTo>
                  <a:cubicBezTo>
                    <a:pt x="75905" y="29328"/>
                    <a:pt x="73060" y="22187"/>
                    <a:pt x="72350" y="18164"/>
                  </a:cubicBezTo>
                  <a:cubicBezTo>
                    <a:pt x="71768" y="16984"/>
                    <a:pt x="71238" y="15801"/>
                    <a:pt x="70822" y="14644"/>
                  </a:cubicBezTo>
                  <a:cubicBezTo>
                    <a:pt x="69473" y="10875"/>
                    <a:pt x="67819" y="4472"/>
                    <a:pt x="66441" y="0"/>
                  </a:cubicBezTo>
                  <a:lnTo>
                    <a:pt x="61109" y="0"/>
                  </a:lnTo>
                  <a:cubicBezTo>
                    <a:pt x="61727" y="2633"/>
                    <a:pt x="61818" y="5934"/>
                    <a:pt x="59819" y="8789"/>
                  </a:cubicBezTo>
                  <a:cubicBezTo>
                    <a:pt x="55723" y="14643"/>
                    <a:pt x="41440" y="18740"/>
                    <a:pt x="34417" y="11598"/>
                  </a:cubicBezTo>
                  <a:cubicBezTo>
                    <a:pt x="30133" y="7245"/>
                    <a:pt x="27417" y="2803"/>
                    <a:pt x="25950" y="0"/>
                  </a:cubicBezTo>
                  <a:lnTo>
                    <a:pt x="12776" y="0"/>
                  </a:lnTo>
                  <a:cubicBezTo>
                    <a:pt x="12715" y="4369"/>
                    <a:pt x="11924" y="10672"/>
                    <a:pt x="8664" y="16867"/>
                  </a:cubicBezTo>
                  <a:cubicBezTo>
                    <a:pt x="2811" y="27987"/>
                    <a:pt x="0" y="30564"/>
                    <a:pt x="0" y="30564"/>
                  </a:cubicBezTo>
                  <a:cubicBezTo>
                    <a:pt x="0" y="30564"/>
                    <a:pt x="2195" y="45873"/>
                    <a:pt x="4120" y="51649"/>
                  </a:cubicBezTo>
                  <a:cubicBezTo>
                    <a:pt x="6045" y="57426"/>
                    <a:pt x="6942" y="58258"/>
                    <a:pt x="7617" y="59175"/>
                  </a:cubicBezTo>
                  <a:cubicBezTo>
                    <a:pt x="14529" y="52055"/>
                    <a:pt x="33149" y="47275"/>
                    <a:pt x="42377" y="4625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969;p49">
              <a:extLst>
                <a:ext uri="{FF2B5EF4-FFF2-40B4-BE49-F238E27FC236}">
                  <a16:creationId xmlns:a16="http://schemas.microsoft.com/office/drawing/2014/main" id="{A0C1A140-FEF7-41F3-B57B-952B602A9B30}"/>
                </a:ext>
              </a:extLst>
            </p:cNvPr>
            <p:cNvSpPr/>
            <p:nvPr/>
          </p:nvSpPr>
          <p:spPr>
            <a:xfrm>
              <a:off x="4227900" y="2564600"/>
              <a:ext cx="46925" cy="170125"/>
            </a:xfrm>
            <a:custGeom>
              <a:avLst/>
              <a:gdLst/>
              <a:ahLst/>
              <a:cxnLst/>
              <a:rect l="l" t="t" r="r" b="b"/>
              <a:pathLst>
                <a:path w="1877" h="6805" extrusionOk="0">
                  <a:moveTo>
                    <a:pt x="238" y="3643"/>
                  </a:moveTo>
                  <a:cubicBezTo>
                    <a:pt x="475" y="5779"/>
                    <a:pt x="1497" y="6804"/>
                    <a:pt x="1672" y="5809"/>
                  </a:cubicBezTo>
                  <a:cubicBezTo>
                    <a:pt x="1847" y="4814"/>
                    <a:pt x="1877" y="4520"/>
                    <a:pt x="1584" y="2940"/>
                  </a:cubicBezTo>
                  <a:cubicBezTo>
                    <a:pt x="1039" y="1"/>
                    <a:pt x="0" y="1507"/>
                    <a:pt x="238" y="3643"/>
                  </a:cubicBezTo>
                  <a:close/>
                </a:path>
              </a:pathLst>
            </a:custGeom>
            <a:solidFill>
              <a:srgbClr val="ED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970;p49">
              <a:extLst>
                <a:ext uri="{FF2B5EF4-FFF2-40B4-BE49-F238E27FC236}">
                  <a16:creationId xmlns:a16="http://schemas.microsoft.com/office/drawing/2014/main" id="{86589DC5-63B7-4563-931D-C522EF1F21C9}"/>
                </a:ext>
              </a:extLst>
            </p:cNvPr>
            <p:cNvSpPr/>
            <p:nvPr/>
          </p:nvSpPr>
          <p:spPr>
            <a:xfrm>
              <a:off x="3492375" y="3066975"/>
              <a:ext cx="1106225" cy="1821700"/>
            </a:xfrm>
            <a:custGeom>
              <a:avLst/>
              <a:gdLst/>
              <a:ahLst/>
              <a:cxnLst/>
              <a:rect l="l" t="t" r="r" b="b"/>
              <a:pathLst>
                <a:path w="44249" h="72868" extrusionOk="0">
                  <a:moveTo>
                    <a:pt x="0" y="1"/>
                  </a:moveTo>
                  <a:cubicBezTo>
                    <a:pt x="22350" y="25718"/>
                    <a:pt x="27096" y="41583"/>
                    <a:pt x="40764" y="72867"/>
                  </a:cubicBezTo>
                  <a:cubicBezTo>
                    <a:pt x="40764" y="72867"/>
                    <a:pt x="22494" y="29042"/>
                    <a:pt x="23444" y="27458"/>
                  </a:cubicBezTo>
                  <a:cubicBezTo>
                    <a:pt x="24394" y="25875"/>
                    <a:pt x="39232" y="13254"/>
                    <a:pt x="41450" y="10931"/>
                  </a:cubicBezTo>
                  <a:cubicBezTo>
                    <a:pt x="43668" y="8608"/>
                    <a:pt x="44248" y="7499"/>
                    <a:pt x="44248" y="7499"/>
                  </a:cubicBezTo>
                  <a:cubicBezTo>
                    <a:pt x="44248" y="7499"/>
                    <a:pt x="22810" y="26983"/>
                    <a:pt x="21648" y="26244"/>
                  </a:cubicBezTo>
                  <a:cubicBezTo>
                    <a:pt x="21471" y="26130"/>
                    <a:pt x="6299" y="5317"/>
                    <a:pt x="0" y="1"/>
                  </a:cubicBezTo>
                  <a:close/>
                </a:path>
              </a:pathLst>
            </a:custGeom>
            <a:solidFill>
              <a:srgbClr val="2D46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971;p49">
              <a:extLst>
                <a:ext uri="{FF2B5EF4-FFF2-40B4-BE49-F238E27FC236}">
                  <a16:creationId xmlns:a16="http://schemas.microsoft.com/office/drawing/2014/main" id="{4CF16A78-255F-4ADC-B860-A23AC7C76289}"/>
                </a:ext>
              </a:extLst>
            </p:cNvPr>
            <p:cNvSpPr/>
            <p:nvPr/>
          </p:nvSpPr>
          <p:spPr>
            <a:xfrm>
              <a:off x="6199875" y="1072000"/>
              <a:ext cx="359300" cy="463400"/>
            </a:xfrm>
            <a:custGeom>
              <a:avLst/>
              <a:gdLst/>
              <a:ahLst/>
              <a:cxnLst/>
              <a:rect l="l" t="t" r="r" b="b"/>
              <a:pathLst>
                <a:path w="14372" h="18536" extrusionOk="0">
                  <a:moveTo>
                    <a:pt x="1452" y="848"/>
                  </a:moveTo>
                  <a:cubicBezTo>
                    <a:pt x="3906" y="600"/>
                    <a:pt x="8132" y="284"/>
                    <a:pt x="10765" y="96"/>
                  </a:cubicBezTo>
                  <a:cubicBezTo>
                    <a:pt x="12056" y="1"/>
                    <a:pt x="13165" y="767"/>
                    <a:pt x="13243" y="1789"/>
                  </a:cubicBezTo>
                  <a:lnTo>
                    <a:pt x="14297" y="15841"/>
                  </a:lnTo>
                  <a:cubicBezTo>
                    <a:pt x="14371" y="16835"/>
                    <a:pt x="13431" y="17702"/>
                    <a:pt x="12176" y="17793"/>
                  </a:cubicBezTo>
                  <a:cubicBezTo>
                    <a:pt x="9650" y="17977"/>
                    <a:pt x="5596" y="18286"/>
                    <a:pt x="3228" y="18535"/>
                  </a:cubicBezTo>
                  <a:cubicBezTo>
                    <a:pt x="1408" y="15802"/>
                    <a:pt x="0" y="7247"/>
                    <a:pt x="1452" y="84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972;p49">
              <a:extLst>
                <a:ext uri="{FF2B5EF4-FFF2-40B4-BE49-F238E27FC236}">
                  <a16:creationId xmlns:a16="http://schemas.microsoft.com/office/drawing/2014/main" id="{A93BE6E3-9029-4658-914B-0ACE5623A8AA}"/>
                </a:ext>
              </a:extLst>
            </p:cNvPr>
            <p:cNvSpPr/>
            <p:nvPr/>
          </p:nvSpPr>
          <p:spPr>
            <a:xfrm>
              <a:off x="2718575" y="1919275"/>
              <a:ext cx="2492825" cy="535675"/>
            </a:xfrm>
            <a:custGeom>
              <a:avLst/>
              <a:gdLst/>
              <a:ahLst/>
              <a:cxnLst/>
              <a:rect l="l" t="t" r="r" b="b"/>
              <a:pathLst>
                <a:path w="99713" h="21427" extrusionOk="0">
                  <a:moveTo>
                    <a:pt x="96126" y="2838"/>
                  </a:moveTo>
                  <a:lnTo>
                    <a:pt x="3587" y="2838"/>
                  </a:lnTo>
                  <a:cubicBezTo>
                    <a:pt x="1606" y="2838"/>
                    <a:pt x="0" y="1566"/>
                    <a:pt x="0" y="1"/>
                  </a:cubicBezTo>
                  <a:lnTo>
                    <a:pt x="0" y="15753"/>
                  </a:lnTo>
                  <a:cubicBezTo>
                    <a:pt x="0" y="17318"/>
                    <a:pt x="1606" y="18590"/>
                    <a:pt x="3585" y="18590"/>
                  </a:cubicBezTo>
                  <a:lnTo>
                    <a:pt x="96126" y="18590"/>
                  </a:lnTo>
                  <a:cubicBezTo>
                    <a:pt x="98107" y="18590"/>
                    <a:pt x="99713" y="19860"/>
                    <a:pt x="99713" y="21426"/>
                  </a:cubicBezTo>
                  <a:lnTo>
                    <a:pt x="99713" y="5677"/>
                  </a:lnTo>
                  <a:cubicBezTo>
                    <a:pt x="99713" y="4108"/>
                    <a:pt x="98107" y="2838"/>
                    <a:pt x="96126" y="283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973;p49">
              <a:extLst>
                <a:ext uri="{FF2B5EF4-FFF2-40B4-BE49-F238E27FC236}">
                  <a16:creationId xmlns:a16="http://schemas.microsoft.com/office/drawing/2014/main" id="{DDBB7595-AC6F-4EBB-BC54-095C9FE37954}"/>
                </a:ext>
              </a:extLst>
            </p:cNvPr>
            <p:cNvSpPr/>
            <p:nvPr/>
          </p:nvSpPr>
          <p:spPr>
            <a:xfrm>
              <a:off x="2803250" y="1989800"/>
              <a:ext cx="1132700" cy="266575"/>
            </a:xfrm>
            <a:custGeom>
              <a:avLst/>
              <a:gdLst/>
              <a:ahLst/>
              <a:cxnLst/>
              <a:rect l="l" t="t" r="r" b="b"/>
              <a:pathLst>
                <a:path w="45308" h="10663" extrusionOk="0">
                  <a:moveTo>
                    <a:pt x="23282" y="4373"/>
                  </a:moveTo>
                  <a:cubicBezTo>
                    <a:pt x="23282" y="4589"/>
                    <a:pt x="23443" y="4764"/>
                    <a:pt x="23639" y="4764"/>
                  </a:cubicBezTo>
                  <a:cubicBezTo>
                    <a:pt x="23836" y="4764"/>
                    <a:pt x="23997" y="4591"/>
                    <a:pt x="23997" y="4373"/>
                  </a:cubicBezTo>
                  <a:lnTo>
                    <a:pt x="23997" y="11"/>
                  </a:lnTo>
                  <a:lnTo>
                    <a:pt x="23282" y="11"/>
                  </a:lnTo>
                  <a:close/>
                  <a:moveTo>
                    <a:pt x="32237" y="10652"/>
                  </a:moveTo>
                  <a:lnTo>
                    <a:pt x="33667" y="10652"/>
                  </a:lnTo>
                  <a:lnTo>
                    <a:pt x="33667" y="11"/>
                  </a:lnTo>
                  <a:lnTo>
                    <a:pt x="32237" y="11"/>
                  </a:lnTo>
                  <a:close/>
                  <a:moveTo>
                    <a:pt x="25612" y="4373"/>
                  </a:moveTo>
                  <a:cubicBezTo>
                    <a:pt x="25612" y="4589"/>
                    <a:pt x="25770" y="4764"/>
                    <a:pt x="25968" y="4764"/>
                  </a:cubicBezTo>
                  <a:cubicBezTo>
                    <a:pt x="26166" y="4764"/>
                    <a:pt x="26325" y="4591"/>
                    <a:pt x="26325" y="4373"/>
                  </a:cubicBezTo>
                  <a:lnTo>
                    <a:pt x="26325" y="11"/>
                  </a:lnTo>
                  <a:lnTo>
                    <a:pt x="25612" y="11"/>
                  </a:lnTo>
                  <a:close/>
                  <a:moveTo>
                    <a:pt x="27939" y="4373"/>
                  </a:moveTo>
                  <a:cubicBezTo>
                    <a:pt x="27939" y="4589"/>
                    <a:pt x="28100" y="4764"/>
                    <a:pt x="28296" y="4764"/>
                  </a:cubicBezTo>
                  <a:cubicBezTo>
                    <a:pt x="28491" y="4764"/>
                    <a:pt x="28654" y="4591"/>
                    <a:pt x="28654" y="4373"/>
                  </a:cubicBezTo>
                  <a:lnTo>
                    <a:pt x="28654" y="11"/>
                  </a:lnTo>
                  <a:lnTo>
                    <a:pt x="27939" y="11"/>
                  </a:lnTo>
                  <a:close/>
                  <a:moveTo>
                    <a:pt x="41907" y="4373"/>
                  </a:moveTo>
                  <a:cubicBezTo>
                    <a:pt x="41907" y="4589"/>
                    <a:pt x="42067" y="4764"/>
                    <a:pt x="42266" y="4764"/>
                  </a:cubicBezTo>
                  <a:cubicBezTo>
                    <a:pt x="42464" y="4764"/>
                    <a:pt x="42623" y="4591"/>
                    <a:pt x="42623" y="4373"/>
                  </a:cubicBezTo>
                  <a:lnTo>
                    <a:pt x="42623" y="11"/>
                  </a:lnTo>
                  <a:lnTo>
                    <a:pt x="41907" y="11"/>
                  </a:lnTo>
                  <a:close/>
                  <a:moveTo>
                    <a:pt x="45211" y="11"/>
                  </a:moveTo>
                  <a:lnTo>
                    <a:pt x="43878" y="11"/>
                  </a:lnTo>
                  <a:lnTo>
                    <a:pt x="43878" y="10651"/>
                  </a:lnTo>
                  <a:lnTo>
                    <a:pt x="45211" y="10651"/>
                  </a:lnTo>
                  <a:cubicBezTo>
                    <a:pt x="45245" y="10651"/>
                    <a:pt x="45275" y="10660"/>
                    <a:pt x="45307" y="10663"/>
                  </a:cubicBezTo>
                  <a:lnTo>
                    <a:pt x="45307" y="21"/>
                  </a:lnTo>
                  <a:cubicBezTo>
                    <a:pt x="45275" y="19"/>
                    <a:pt x="45245" y="11"/>
                    <a:pt x="45211" y="11"/>
                  </a:cubicBezTo>
                  <a:close/>
                  <a:moveTo>
                    <a:pt x="37252" y="4373"/>
                  </a:moveTo>
                  <a:cubicBezTo>
                    <a:pt x="37252" y="4589"/>
                    <a:pt x="37411" y="4764"/>
                    <a:pt x="37609" y="4764"/>
                  </a:cubicBezTo>
                  <a:cubicBezTo>
                    <a:pt x="37807" y="4764"/>
                    <a:pt x="37966" y="4591"/>
                    <a:pt x="37966" y="4373"/>
                  </a:cubicBezTo>
                  <a:lnTo>
                    <a:pt x="37966" y="11"/>
                  </a:lnTo>
                  <a:lnTo>
                    <a:pt x="37252" y="11"/>
                  </a:lnTo>
                  <a:close/>
                  <a:moveTo>
                    <a:pt x="30266" y="4373"/>
                  </a:moveTo>
                  <a:cubicBezTo>
                    <a:pt x="30266" y="4589"/>
                    <a:pt x="30428" y="4764"/>
                    <a:pt x="30624" y="4764"/>
                  </a:cubicBezTo>
                  <a:cubicBezTo>
                    <a:pt x="30821" y="4764"/>
                    <a:pt x="30982" y="4591"/>
                    <a:pt x="30982" y="4373"/>
                  </a:cubicBezTo>
                  <a:lnTo>
                    <a:pt x="30982" y="11"/>
                  </a:lnTo>
                  <a:lnTo>
                    <a:pt x="30266" y="11"/>
                  </a:lnTo>
                  <a:lnTo>
                    <a:pt x="30266" y="4373"/>
                  </a:lnTo>
                  <a:close/>
                  <a:moveTo>
                    <a:pt x="34923" y="4373"/>
                  </a:moveTo>
                  <a:cubicBezTo>
                    <a:pt x="34923" y="4589"/>
                    <a:pt x="35083" y="4764"/>
                    <a:pt x="35280" y="4764"/>
                  </a:cubicBezTo>
                  <a:cubicBezTo>
                    <a:pt x="35476" y="4764"/>
                    <a:pt x="35638" y="4591"/>
                    <a:pt x="35638" y="4373"/>
                  </a:cubicBezTo>
                  <a:lnTo>
                    <a:pt x="35638" y="11"/>
                  </a:lnTo>
                  <a:lnTo>
                    <a:pt x="34923" y="11"/>
                  </a:lnTo>
                  <a:close/>
                  <a:moveTo>
                    <a:pt x="39580" y="4373"/>
                  </a:moveTo>
                  <a:cubicBezTo>
                    <a:pt x="39580" y="4589"/>
                    <a:pt x="39741" y="4764"/>
                    <a:pt x="39937" y="4764"/>
                  </a:cubicBezTo>
                  <a:cubicBezTo>
                    <a:pt x="40135" y="4764"/>
                    <a:pt x="40295" y="4591"/>
                    <a:pt x="40295" y="4373"/>
                  </a:cubicBezTo>
                  <a:lnTo>
                    <a:pt x="40295" y="11"/>
                  </a:lnTo>
                  <a:lnTo>
                    <a:pt x="39580" y="11"/>
                  </a:lnTo>
                  <a:close/>
                  <a:moveTo>
                    <a:pt x="2330" y="4373"/>
                  </a:moveTo>
                  <a:cubicBezTo>
                    <a:pt x="2330" y="4589"/>
                    <a:pt x="2489" y="4764"/>
                    <a:pt x="2687" y="4764"/>
                  </a:cubicBezTo>
                  <a:cubicBezTo>
                    <a:pt x="2885" y="4764"/>
                    <a:pt x="3043" y="4591"/>
                    <a:pt x="3043" y="4373"/>
                  </a:cubicBezTo>
                  <a:lnTo>
                    <a:pt x="3043" y="11"/>
                  </a:lnTo>
                  <a:lnTo>
                    <a:pt x="2330" y="11"/>
                  </a:lnTo>
                  <a:close/>
                  <a:moveTo>
                    <a:pt x="4657" y="4373"/>
                  </a:moveTo>
                  <a:cubicBezTo>
                    <a:pt x="4657" y="4589"/>
                    <a:pt x="4818" y="4764"/>
                    <a:pt x="5015" y="4764"/>
                  </a:cubicBezTo>
                  <a:cubicBezTo>
                    <a:pt x="5210" y="4764"/>
                    <a:pt x="5373" y="4591"/>
                    <a:pt x="5373" y="4373"/>
                  </a:cubicBezTo>
                  <a:lnTo>
                    <a:pt x="5373" y="11"/>
                  </a:lnTo>
                  <a:lnTo>
                    <a:pt x="4657" y="11"/>
                  </a:lnTo>
                  <a:close/>
                  <a:moveTo>
                    <a:pt x="6985" y="4373"/>
                  </a:moveTo>
                  <a:cubicBezTo>
                    <a:pt x="6985" y="4589"/>
                    <a:pt x="7145" y="4764"/>
                    <a:pt x="7343" y="4764"/>
                  </a:cubicBezTo>
                  <a:cubicBezTo>
                    <a:pt x="7540" y="4764"/>
                    <a:pt x="7699" y="4591"/>
                    <a:pt x="7699" y="4373"/>
                  </a:cubicBezTo>
                  <a:lnTo>
                    <a:pt x="7699" y="11"/>
                  </a:lnTo>
                  <a:lnTo>
                    <a:pt x="6986" y="11"/>
                  </a:lnTo>
                  <a:lnTo>
                    <a:pt x="6986" y="4373"/>
                  </a:lnTo>
                  <a:close/>
                  <a:moveTo>
                    <a:pt x="1" y="1"/>
                  </a:moveTo>
                  <a:lnTo>
                    <a:pt x="1" y="4373"/>
                  </a:lnTo>
                  <a:cubicBezTo>
                    <a:pt x="1" y="4589"/>
                    <a:pt x="162" y="4764"/>
                    <a:pt x="358" y="4764"/>
                  </a:cubicBezTo>
                  <a:cubicBezTo>
                    <a:pt x="554" y="4764"/>
                    <a:pt x="715" y="4591"/>
                    <a:pt x="715" y="4373"/>
                  </a:cubicBezTo>
                  <a:lnTo>
                    <a:pt x="715" y="11"/>
                  </a:lnTo>
                  <a:lnTo>
                    <a:pt x="98" y="11"/>
                  </a:lnTo>
                  <a:cubicBezTo>
                    <a:pt x="64" y="11"/>
                    <a:pt x="33" y="2"/>
                    <a:pt x="1" y="1"/>
                  </a:cubicBezTo>
                  <a:close/>
                  <a:moveTo>
                    <a:pt x="8956" y="10652"/>
                  </a:moveTo>
                  <a:lnTo>
                    <a:pt x="10385" y="10652"/>
                  </a:lnTo>
                  <a:lnTo>
                    <a:pt x="10385" y="11"/>
                  </a:lnTo>
                  <a:lnTo>
                    <a:pt x="8956" y="11"/>
                  </a:lnTo>
                  <a:close/>
                  <a:moveTo>
                    <a:pt x="13971" y="4373"/>
                  </a:moveTo>
                  <a:cubicBezTo>
                    <a:pt x="13971" y="4589"/>
                    <a:pt x="14129" y="4764"/>
                    <a:pt x="14327" y="4764"/>
                  </a:cubicBezTo>
                  <a:cubicBezTo>
                    <a:pt x="14525" y="4764"/>
                    <a:pt x="14684" y="4591"/>
                    <a:pt x="14684" y="4373"/>
                  </a:cubicBezTo>
                  <a:lnTo>
                    <a:pt x="14684" y="11"/>
                  </a:lnTo>
                  <a:lnTo>
                    <a:pt x="13971" y="11"/>
                  </a:lnTo>
                  <a:close/>
                  <a:moveTo>
                    <a:pt x="20597" y="10652"/>
                  </a:moveTo>
                  <a:lnTo>
                    <a:pt x="22026" y="10652"/>
                  </a:lnTo>
                  <a:lnTo>
                    <a:pt x="22026" y="11"/>
                  </a:lnTo>
                  <a:lnTo>
                    <a:pt x="20597" y="11"/>
                  </a:lnTo>
                  <a:close/>
                  <a:moveTo>
                    <a:pt x="11642" y="4373"/>
                  </a:moveTo>
                  <a:cubicBezTo>
                    <a:pt x="11642" y="4589"/>
                    <a:pt x="11802" y="4764"/>
                    <a:pt x="11998" y="4764"/>
                  </a:cubicBezTo>
                  <a:cubicBezTo>
                    <a:pt x="12194" y="4764"/>
                    <a:pt x="12356" y="4591"/>
                    <a:pt x="12356" y="4373"/>
                  </a:cubicBezTo>
                  <a:lnTo>
                    <a:pt x="12356" y="11"/>
                  </a:lnTo>
                  <a:lnTo>
                    <a:pt x="11642" y="11"/>
                  </a:lnTo>
                  <a:close/>
                  <a:moveTo>
                    <a:pt x="16297" y="4373"/>
                  </a:moveTo>
                  <a:cubicBezTo>
                    <a:pt x="16297" y="4589"/>
                    <a:pt x="16459" y="4764"/>
                    <a:pt x="16654" y="4764"/>
                  </a:cubicBezTo>
                  <a:cubicBezTo>
                    <a:pt x="16853" y="4764"/>
                    <a:pt x="17013" y="4591"/>
                    <a:pt x="17013" y="4373"/>
                  </a:cubicBezTo>
                  <a:lnTo>
                    <a:pt x="17013" y="11"/>
                  </a:lnTo>
                  <a:lnTo>
                    <a:pt x="16299" y="11"/>
                  </a:lnTo>
                  <a:lnTo>
                    <a:pt x="16299" y="4373"/>
                  </a:lnTo>
                  <a:close/>
                  <a:moveTo>
                    <a:pt x="18625" y="4373"/>
                  </a:moveTo>
                  <a:cubicBezTo>
                    <a:pt x="18625" y="4589"/>
                    <a:pt x="18785" y="4764"/>
                    <a:pt x="18983" y="4764"/>
                  </a:cubicBezTo>
                  <a:cubicBezTo>
                    <a:pt x="19181" y="4764"/>
                    <a:pt x="19340" y="4591"/>
                    <a:pt x="19340" y="4373"/>
                  </a:cubicBezTo>
                  <a:lnTo>
                    <a:pt x="19340" y="11"/>
                  </a:lnTo>
                  <a:lnTo>
                    <a:pt x="18625"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974;p49">
              <a:extLst>
                <a:ext uri="{FF2B5EF4-FFF2-40B4-BE49-F238E27FC236}">
                  <a16:creationId xmlns:a16="http://schemas.microsoft.com/office/drawing/2014/main" id="{BFF2ED10-0A6A-4ED9-AAA1-84ABBC89E15B}"/>
                </a:ext>
              </a:extLst>
            </p:cNvPr>
            <p:cNvSpPr/>
            <p:nvPr/>
          </p:nvSpPr>
          <p:spPr>
            <a:xfrm>
              <a:off x="3973300" y="1989800"/>
              <a:ext cx="1132675" cy="266575"/>
            </a:xfrm>
            <a:custGeom>
              <a:avLst/>
              <a:gdLst/>
              <a:ahLst/>
              <a:cxnLst/>
              <a:rect l="l" t="t" r="r" b="b"/>
              <a:pathLst>
                <a:path w="45307" h="10663" extrusionOk="0">
                  <a:moveTo>
                    <a:pt x="23283" y="4373"/>
                  </a:moveTo>
                  <a:cubicBezTo>
                    <a:pt x="23283" y="4589"/>
                    <a:pt x="23443" y="4764"/>
                    <a:pt x="23640" y="4764"/>
                  </a:cubicBezTo>
                  <a:cubicBezTo>
                    <a:pt x="23835" y="4764"/>
                    <a:pt x="23997" y="4591"/>
                    <a:pt x="23997" y="4373"/>
                  </a:cubicBezTo>
                  <a:lnTo>
                    <a:pt x="23997" y="11"/>
                  </a:lnTo>
                  <a:lnTo>
                    <a:pt x="23283" y="11"/>
                  </a:lnTo>
                  <a:close/>
                  <a:moveTo>
                    <a:pt x="32238" y="10652"/>
                  </a:moveTo>
                  <a:lnTo>
                    <a:pt x="33668" y="10652"/>
                  </a:lnTo>
                  <a:lnTo>
                    <a:pt x="33668" y="11"/>
                  </a:lnTo>
                  <a:lnTo>
                    <a:pt x="32238" y="11"/>
                  </a:lnTo>
                  <a:lnTo>
                    <a:pt x="32238" y="10652"/>
                  </a:lnTo>
                  <a:close/>
                  <a:moveTo>
                    <a:pt x="25611" y="4373"/>
                  </a:moveTo>
                  <a:cubicBezTo>
                    <a:pt x="25611" y="4589"/>
                    <a:pt x="25770" y="4764"/>
                    <a:pt x="25969" y="4764"/>
                  </a:cubicBezTo>
                  <a:cubicBezTo>
                    <a:pt x="26166" y="4764"/>
                    <a:pt x="26324" y="4591"/>
                    <a:pt x="26324" y="4373"/>
                  </a:cubicBezTo>
                  <a:lnTo>
                    <a:pt x="26324" y="11"/>
                  </a:lnTo>
                  <a:lnTo>
                    <a:pt x="25611" y="11"/>
                  </a:lnTo>
                  <a:close/>
                  <a:moveTo>
                    <a:pt x="27939" y="4373"/>
                  </a:moveTo>
                  <a:cubicBezTo>
                    <a:pt x="27939" y="4589"/>
                    <a:pt x="28099" y="4764"/>
                    <a:pt x="28295" y="4764"/>
                  </a:cubicBezTo>
                  <a:cubicBezTo>
                    <a:pt x="28492" y="4764"/>
                    <a:pt x="28655" y="4591"/>
                    <a:pt x="28655" y="4373"/>
                  </a:cubicBezTo>
                  <a:lnTo>
                    <a:pt x="28655" y="11"/>
                  </a:lnTo>
                  <a:lnTo>
                    <a:pt x="27939" y="11"/>
                  </a:lnTo>
                  <a:close/>
                  <a:moveTo>
                    <a:pt x="41907" y="4373"/>
                  </a:moveTo>
                  <a:cubicBezTo>
                    <a:pt x="41907" y="4589"/>
                    <a:pt x="42067" y="4764"/>
                    <a:pt x="42265" y="4764"/>
                  </a:cubicBezTo>
                  <a:cubicBezTo>
                    <a:pt x="42463" y="4764"/>
                    <a:pt x="42622" y="4591"/>
                    <a:pt x="42622" y="4373"/>
                  </a:cubicBezTo>
                  <a:lnTo>
                    <a:pt x="42622" y="11"/>
                  </a:lnTo>
                  <a:lnTo>
                    <a:pt x="41907" y="11"/>
                  </a:lnTo>
                  <a:close/>
                  <a:moveTo>
                    <a:pt x="45210" y="11"/>
                  </a:moveTo>
                  <a:lnTo>
                    <a:pt x="43879" y="11"/>
                  </a:lnTo>
                  <a:lnTo>
                    <a:pt x="43879" y="10651"/>
                  </a:lnTo>
                  <a:lnTo>
                    <a:pt x="45210" y="10651"/>
                  </a:lnTo>
                  <a:cubicBezTo>
                    <a:pt x="45245" y="10651"/>
                    <a:pt x="45276" y="10660"/>
                    <a:pt x="45307" y="10663"/>
                  </a:cubicBezTo>
                  <a:lnTo>
                    <a:pt x="45307" y="21"/>
                  </a:lnTo>
                  <a:cubicBezTo>
                    <a:pt x="45276" y="19"/>
                    <a:pt x="45245" y="11"/>
                    <a:pt x="45210" y="11"/>
                  </a:cubicBezTo>
                  <a:close/>
                  <a:moveTo>
                    <a:pt x="37253" y="4373"/>
                  </a:moveTo>
                  <a:cubicBezTo>
                    <a:pt x="37253" y="4589"/>
                    <a:pt x="37410" y="4764"/>
                    <a:pt x="37608" y="4764"/>
                  </a:cubicBezTo>
                  <a:cubicBezTo>
                    <a:pt x="37807" y="4764"/>
                    <a:pt x="37966" y="4591"/>
                    <a:pt x="37966" y="4373"/>
                  </a:cubicBezTo>
                  <a:lnTo>
                    <a:pt x="37966" y="11"/>
                  </a:lnTo>
                  <a:lnTo>
                    <a:pt x="37253" y="11"/>
                  </a:lnTo>
                  <a:lnTo>
                    <a:pt x="37253" y="4373"/>
                  </a:lnTo>
                  <a:close/>
                  <a:moveTo>
                    <a:pt x="30267" y="4373"/>
                  </a:moveTo>
                  <a:cubicBezTo>
                    <a:pt x="30267" y="4589"/>
                    <a:pt x="30427" y="4764"/>
                    <a:pt x="30624" y="4764"/>
                  </a:cubicBezTo>
                  <a:cubicBezTo>
                    <a:pt x="30822" y="4764"/>
                    <a:pt x="30981" y="4591"/>
                    <a:pt x="30981" y="4373"/>
                  </a:cubicBezTo>
                  <a:lnTo>
                    <a:pt x="30981" y="11"/>
                  </a:lnTo>
                  <a:lnTo>
                    <a:pt x="30267" y="11"/>
                  </a:lnTo>
                  <a:close/>
                  <a:moveTo>
                    <a:pt x="34924" y="4373"/>
                  </a:moveTo>
                  <a:cubicBezTo>
                    <a:pt x="34924" y="4589"/>
                    <a:pt x="35084" y="4764"/>
                    <a:pt x="35280" y="4764"/>
                  </a:cubicBezTo>
                  <a:cubicBezTo>
                    <a:pt x="35477" y="4764"/>
                    <a:pt x="35638" y="4591"/>
                    <a:pt x="35638" y="4373"/>
                  </a:cubicBezTo>
                  <a:lnTo>
                    <a:pt x="35638" y="11"/>
                  </a:lnTo>
                  <a:lnTo>
                    <a:pt x="34924" y="11"/>
                  </a:lnTo>
                  <a:close/>
                  <a:moveTo>
                    <a:pt x="39579" y="4373"/>
                  </a:moveTo>
                  <a:cubicBezTo>
                    <a:pt x="39579" y="4589"/>
                    <a:pt x="39740" y="4764"/>
                    <a:pt x="39936" y="4764"/>
                  </a:cubicBezTo>
                  <a:cubicBezTo>
                    <a:pt x="40134" y="4764"/>
                    <a:pt x="40294" y="4591"/>
                    <a:pt x="40294" y="4373"/>
                  </a:cubicBezTo>
                  <a:lnTo>
                    <a:pt x="40294" y="11"/>
                  </a:lnTo>
                  <a:lnTo>
                    <a:pt x="39579" y="11"/>
                  </a:lnTo>
                  <a:close/>
                  <a:moveTo>
                    <a:pt x="2330" y="4373"/>
                  </a:moveTo>
                  <a:cubicBezTo>
                    <a:pt x="2330" y="4589"/>
                    <a:pt x="2488" y="4764"/>
                    <a:pt x="2686" y="4764"/>
                  </a:cubicBezTo>
                  <a:cubicBezTo>
                    <a:pt x="2884" y="4764"/>
                    <a:pt x="3043" y="4591"/>
                    <a:pt x="3043" y="4373"/>
                  </a:cubicBezTo>
                  <a:lnTo>
                    <a:pt x="3043" y="11"/>
                  </a:lnTo>
                  <a:lnTo>
                    <a:pt x="2330" y="11"/>
                  </a:lnTo>
                  <a:close/>
                  <a:moveTo>
                    <a:pt x="4657" y="4373"/>
                  </a:moveTo>
                  <a:cubicBezTo>
                    <a:pt x="4657" y="4589"/>
                    <a:pt x="4818" y="4764"/>
                    <a:pt x="5014" y="4764"/>
                  </a:cubicBezTo>
                  <a:cubicBezTo>
                    <a:pt x="5211" y="4764"/>
                    <a:pt x="5372" y="4591"/>
                    <a:pt x="5372" y="4373"/>
                  </a:cubicBezTo>
                  <a:lnTo>
                    <a:pt x="5372" y="11"/>
                  </a:lnTo>
                  <a:lnTo>
                    <a:pt x="4657" y="11"/>
                  </a:lnTo>
                  <a:lnTo>
                    <a:pt x="4657" y="4373"/>
                  </a:lnTo>
                  <a:close/>
                  <a:moveTo>
                    <a:pt x="6985" y="4373"/>
                  </a:moveTo>
                  <a:cubicBezTo>
                    <a:pt x="6985" y="4589"/>
                    <a:pt x="7146" y="4764"/>
                    <a:pt x="7343" y="4764"/>
                  </a:cubicBezTo>
                  <a:cubicBezTo>
                    <a:pt x="7540" y="4764"/>
                    <a:pt x="7700" y="4591"/>
                    <a:pt x="7700" y="4373"/>
                  </a:cubicBezTo>
                  <a:lnTo>
                    <a:pt x="7700" y="11"/>
                  </a:lnTo>
                  <a:lnTo>
                    <a:pt x="6985" y="11"/>
                  </a:lnTo>
                  <a:close/>
                  <a:moveTo>
                    <a:pt x="0" y="1"/>
                  </a:moveTo>
                  <a:lnTo>
                    <a:pt x="0" y="4373"/>
                  </a:lnTo>
                  <a:cubicBezTo>
                    <a:pt x="0" y="4589"/>
                    <a:pt x="162" y="4764"/>
                    <a:pt x="357" y="4764"/>
                  </a:cubicBezTo>
                  <a:cubicBezTo>
                    <a:pt x="553" y="4764"/>
                    <a:pt x="716" y="4591"/>
                    <a:pt x="716" y="4373"/>
                  </a:cubicBezTo>
                  <a:lnTo>
                    <a:pt x="716" y="11"/>
                  </a:lnTo>
                  <a:lnTo>
                    <a:pt x="98" y="11"/>
                  </a:lnTo>
                  <a:cubicBezTo>
                    <a:pt x="64" y="11"/>
                    <a:pt x="34" y="2"/>
                    <a:pt x="0" y="1"/>
                  </a:cubicBezTo>
                  <a:close/>
                  <a:moveTo>
                    <a:pt x="8956" y="10652"/>
                  </a:moveTo>
                  <a:lnTo>
                    <a:pt x="10386" y="10652"/>
                  </a:lnTo>
                  <a:lnTo>
                    <a:pt x="10386" y="11"/>
                  </a:lnTo>
                  <a:lnTo>
                    <a:pt x="8956" y="11"/>
                  </a:lnTo>
                  <a:close/>
                  <a:moveTo>
                    <a:pt x="13970" y="4373"/>
                  </a:moveTo>
                  <a:cubicBezTo>
                    <a:pt x="13970" y="4589"/>
                    <a:pt x="14129" y="4764"/>
                    <a:pt x="14327" y="4764"/>
                  </a:cubicBezTo>
                  <a:cubicBezTo>
                    <a:pt x="14524" y="4764"/>
                    <a:pt x="14685" y="4591"/>
                    <a:pt x="14685" y="4373"/>
                  </a:cubicBezTo>
                  <a:lnTo>
                    <a:pt x="14685" y="11"/>
                  </a:lnTo>
                  <a:lnTo>
                    <a:pt x="13970" y="11"/>
                  </a:lnTo>
                  <a:close/>
                  <a:moveTo>
                    <a:pt x="20597" y="10652"/>
                  </a:moveTo>
                  <a:lnTo>
                    <a:pt x="22026" y="10652"/>
                  </a:lnTo>
                  <a:lnTo>
                    <a:pt x="22026" y="11"/>
                  </a:lnTo>
                  <a:lnTo>
                    <a:pt x="20597" y="11"/>
                  </a:lnTo>
                  <a:close/>
                  <a:moveTo>
                    <a:pt x="11642" y="4373"/>
                  </a:moveTo>
                  <a:cubicBezTo>
                    <a:pt x="11642" y="4589"/>
                    <a:pt x="11802" y="4764"/>
                    <a:pt x="11999" y="4764"/>
                  </a:cubicBezTo>
                  <a:cubicBezTo>
                    <a:pt x="12194" y="4764"/>
                    <a:pt x="12357" y="4591"/>
                    <a:pt x="12357" y="4373"/>
                  </a:cubicBezTo>
                  <a:lnTo>
                    <a:pt x="12357" y="11"/>
                  </a:lnTo>
                  <a:lnTo>
                    <a:pt x="11642" y="11"/>
                  </a:lnTo>
                  <a:close/>
                  <a:moveTo>
                    <a:pt x="16298" y="4373"/>
                  </a:moveTo>
                  <a:cubicBezTo>
                    <a:pt x="16298" y="4589"/>
                    <a:pt x="16458" y="4764"/>
                    <a:pt x="16654" y="4764"/>
                  </a:cubicBezTo>
                  <a:cubicBezTo>
                    <a:pt x="16850" y="4764"/>
                    <a:pt x="17013" y="4591"/>
                    <a:pt x="17013" y="4373"/>
                  </a:cubicBezTo>
                  <a:lnTo>
                    <a:pt x="17013" y="11"/>
                  </a:lnTo>
                  <a:lnTo>
                    <a:pt x="16298" y="11"/>
                  </a:lnTo>
                  <a:close/>
                  <a:moveTo>
                    <a:pt x="18626" y="4373"/>
                  </a:moveTo>
                  <a:cubicBezTo>
                    <a:pt x="18626" y="4589"/>
                    <a:pt x="18786" y="4764"/>
                    <a:pt x="18984" y="4764"/>
                  </a:cubicBezTo>
                  <a:cubicBezTo>
                    <a:pt x="19181" y="4764"/>
                    <a:pt x="19340" y="4591"/>
                    <a:pt x="19340" y="4373"/>
                  </a:cubicBezTo>
                  <a:lnTo>
                    <a:pt x="19340" y="11"/>
                  </a:lnTo>
                  <a:lnTo>
                    <a:pt x="18626" y="1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Introduction</a:t>
            </a:r>
            <a:endParaRPr dirty="0"/>
          </a:p>
        </p:txBody>
      </p:sp>
      <p:sp>
        <p:nvSpPr>
          <p:cNvPr id="298" name="Google Shape;298;p31"/>
          <p:cNvSpPr txBox="1">
            <a:spLocks noGrp="1"/>
          </p:cNvSpPr>
          <p:nvPr>
            <p:ph type="subTitle" idx="1"/>
          </p:nvPr>
        </p:nvSpPr>
        <p:spPr>
          <a:xfrm>
            <a:off x="5031100" y="3618750"/>
            <a:ext cx="2949000" cy="79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Your health is wealth.</a:t>
            </a:r>
            <a:endParaRPr dirty="0"/>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01</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2"/>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What Is Obesity?</a:t>
            </a:r>
            <a:endParaRPr dirty="0"/>
          </a:p>
        </p:txBody>
      </p:sp>
      <p:sp>
        <p:nvSpPr>
          <p:cNvPr id="305" name="Google Shape;305;p32"/>
          <p:cNvSpPr txBox="1">
            <a:spLocks noGrp="1"/>
          </p:cNvSpPr>
          <p:nvPr>
            <p:ph type="body" idx="1"/>
          </p:nvPr>
        </p:nvSpPr>
        <p:spPr>
          <a:xfrm>
            <a:off x="4871600" y="2191098"/>
            <a:ext cx="3249143" cy="25170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US" b="0" i="0" dirty="0">
                <a:solidFill>
                  <a:schemeClr val="accent2">
                    <a:lumMod val="50000"/>
                  </a:schemeClr>
                </a:solidFill>
                <a:effectLst/>
                <a:latin typeface="Catamaran" panose="020B0604020202020204" charset="0"/>
                <a:cs typeface="Catamaran" panose="020B0604020202020204" charset="0"/>
              </a:rPr>
              <a:t>Obesity is a complex disease involving an excessive amount of body fat. Obesity isn't just a cosmetic concern. It's a medical problem that increases the risk of other diseases and health problems, such as heart disease, diabetes, high blood pressure and certain cancers.</a:t>
            </a:r>
            <a:endParaRPr dirty="0">
              <a:solidFill>
                <a:schemeClr val="accent2">
                  <a:lumMod val="50000"/>
                </a:schemeClr>
              </a:solidFill>
              <a:latin typeface="Catamaran" panose="020B0604020202020204" charset="0"/>
              <a:cs typeface="Catamaran" panose="020B0604020202020204" charset="0"/>
            </a:endParaRPr>
          </a:p>
        </p:txBody>
      </p:sp>
      <p:grpSp>
        <p:nvGrpSpPr>
          <p:cNvPr id="306" name="Google Shape;306;p32"/>
          <p:cNvGrpSpPr/>
          <p:nvPr/>
        </p:nvGrpSpPr>
        <p:grpSpPr>
          <a:xfrm>
            <a:off x="6227500" y="1932345"/>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32"/>
          <p:cNvGrpSpPr/>
          <p:nvPr/>
        </p:nvGrpSpPr>
        <p:grpSpPr>
          <a:xfrm>
            <a:off x="1302296" y="841604"/>
            <a:ext cx="2514463" cy="3864445"/>
            <a:chOff x="1083375" y="704776"/>
            <a:chExt cx="2657995" cy="4085037"/>
          </a:xfrm>
        </p:grpSpPr>
        <p:sp>
          <p:nvSpPr>
            <p:cNvPr id="311" name="Google Shape;311;p32"/>
            <p:cNvSpPr/>
            <p:nvPr/>
          </p:nvSpPr>
          <p:spPr>
            <a:xfrm>
              <a:off x="1541348" y="4463133"/>
              <a:ext cx="1803241" cy="326680"/>
            </a:xfrm>
            <a:custGeom>
              <a:avLst/>
              <a:gdLst/>
              <a:ahLst/>
              <a:cxnLst/>
              <a:rect l="l" t="t" r="r" b="b"/>
              <a:pathLst>
                <a:path w="88644" h="16059" extrusionOk="0">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2"/>
            <p:cNvSpPr/>
            <p:nvPr/>
          </p:nvSpPr>
          <p:spPr>
            <a:xfrm>
              <a:off x="2410986" y="4349789"/>
              <a:ext cx="452946" cy="323690"/>
            </a:xfrm>
            <a:custGeom>
              <a:avLst/>
              <a:gdLst/>
              <a:ahLst/>
              <a:cxnLst/>
              <a:rect l="l" t="t" r="r" b="b"/>
              <a:pathLst>
                <a:path w="22266" h="15912" extrusionOk="0">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2"/>
            <p:cNvSpPr/>
            <p:nvPr/>
          </p:nvSpPr>
          <p:spPr>
            <a:xfrm>
              <a:off x="1871657" y="4349789"/>
              <a:ext cx="452946" cy="323690"/>
            </a:xfrm>
            <a:custGeom>
              <a:avLst/>
              <a:gdLst/>
              <a:ahLst/>
              <a:cxnLst/>
              <a:rect l="l" t="t" r="r" b="b"/>
              <a:pathLst>
                <a:path w="22266" h="15912" extrusionOk="0">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2"/>
            <p:cNvSpPr/>
            <p:nvPr/>
          </p:nvSpPr>
          <p:spPr>
            <a:xfrm>
              <a:off x="1978410" y="2816642"/>
              <a:ext cx="381259" cy="1756392"/>
            </a:xfrm>
            <a:custGeom>
              <a:avLst/>
              <a:gdLst/>
              <a:ahLst/>
              <a:cxnLst/>
              <a:rect l="l" t="t" r="r" b="b"/>
              <a:pathLst>
                <a:path w="18742" h="86341" extrusionOk="0">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2"/>
            <p:cNvSpPr/>
            <p:nvPr/>
          </p:nvSpPr>
          <p:spPr>
            <a:xfrm>
              <a:off x="2388775" y="2816650"/>
              <a:ext cx="350885" cy="1756392"/>
            </a:xfrm>
            <a:custGeom>
              <a:avLst/>
              <a:gdLst/>
              <a:ahLst/>
              <a:cxnLst/>
              <a:rect l="l" t="t" r="r" b="b"/>
              <a:pathLst>
                <a:path w="17859" h="86341" extrusionOk="0">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2"/>
            <p:cNvSpPr/>
            <p:nvPr/>
          </p:nvSpPr>
          <p:spPr>
            <a:xfrm>
              <a:off x="1779855" y="2388879"/>
              <a:ext cx="1126730" cy="1072762"/>
            </a:xfrm>
            <a:custGeom>
              <a:avLst/>
              <a:gdLst/>
              <a:ahLst/>
              <a:cxnLst/>
              <a:rect l="l" t="t" r="r" b="b"/>
              <a:pathLst>
                <a:path w="55388" h="52735" extrusionOk="0">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2"/>
            <p:cNvSpPr/>
            <p:nvPr/>
          </p:nvSpPr>
          <p:spPr>
            <a:xfrm>
              <a:off x="2761875" y="1584525"/>
              <a:ext cx="637392" cy="305054"/>
            </a:xfrm>
            <a:custGeom>
              <a:avLst/>
              <a:gdLst/>
              <a:ahLst/>
              <a:cxnLst/>
              <a:rect l="l" t="t" r="r" b="b"/>
              <a:pathLst>
                <a:path w="31333" h="15339" extrusionOk="0">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2"/>
            <p:cNvSpPr/>
            <p:nvPr/>
          </p:nvSpPr>
          <p:spPr>
            <a:xfrm>
              <a:off x="2453777" y="1589400"/>
              <a:ext cx="649230" cy="311810"/>
            </a:xfrm>
            <a:custGeom>
              <a:avLst/>
              <a:gdLst/>
              <a:ahLst/>
              <a:cxnLst/>
              <a:rect l="l" t="t" r="r" b="b"/>
              <a:pathLst>
                <a:path w="27736" h="15328" extrusionOk="0">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2"/>
            <p:cNvSpPr/>
            <p:nvPr/>
          </p:nvSpPr>
          <p:spPr>
            <a:xfrm>
              <a:off x="1601275" y="1733716"/>
              <a:ext cx="486430" cy="561128"/>
            </a:xfrm>
            <a:custGeom>
              <a:avLst/>
              <a:gdLst/>
              <a:ahLst/>
              <a:cxnLst/>
              <a:rect l="l" t="t" r="r" b="b"/>
              <a:pathLst>
                <a:path w="23912" h="27584" extrusionOk="0">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2"/>
            <p:cNvSpPr/>
            <p:nvPr/>
          </p:nvSpPr>
          <p:spPr>
            <a:xfrm>
              <a:off x="1332805" y="1889573"/>
              <a:ext cx="504799" cy="400686"/>
            </a:xfrm>
            <a:custGeom>
              <a:avLst/>
              <a:gdLst/>
              <a:ahLst/>
              <a:cxnLst/>
              <a:rect l="l" t="t" r="r" b="b"/>
              <a:pathLst>
                <a:path w="24815" h="19697" extrusionOk="0">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2"/>
            <p:cNvSpPr/>
            <p:nvPr/>
          </p:nvSpPr>
          <p:spPr>
            <a:xfrm>
              <a:off x="1136080" y="1722630"/>
              <a:ext cx="193498" cy="143679"/>
            </a:xfrm>
            <a:custGeom>
              <a:avLst/>
              <a:gdLst/>
              <a:ahLst/>
              <a:cxnLst/>
              <a:rect l="l" t="t" r="r" b="b"/>
              <a:pathLst>
                <a:path w="9512" h="7063" extrusionOk="0">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2"/>
            <p:cNvSpPr/>
            <p:nvPr/>
          </p:nvSpPr>
          <p:spPr>
            <a:xfrm>
              <a:off x="1198794" y="1797182"/>
              <a:ext cx="281133" cy="224113"/>
            </a:xfrm>
            <a:custGeom>
              <a:avLst/>
              <a:gdLst/>
              <a:ahLst/>
              <a:cxnLst/>
              <a:rect l="l" t="t" r="r" b="b"/>
              <a:pathLst>
                <a:path w="13820" h="11017" extrusionOk="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2"/>
            <p:cNvSpPr/>
            <p:nvPr/>
          </p:nvSpPr>
          <p:spPr>
            <a:xfrm>
              <a:off x="1273611" y="1912437"/>
              <a:ext cx="76244" cy="47764"/>
            </a:xfrm>
            <a:custGeom>
              <a:avLst/>
              <a:gdLst/>
              <a:ahLst/>
              <a:cxnLst/>
              <a:rect l="l" t="t" r="r" b="b"/>
              <a:pathLst>
                <a:path w="3748" h="2348" extrusionOk="0">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2"/>
            <p:cNvSpPr/>
            <p:nvPr/>
          </p:nvSpPr>
          <p:spPr>
            <a:xfrm>
              <a:off x="1329083" y="1831946"/>
              <a:ext cx="150840" cy="189328"/>
            </a:xfrm>
            <a:custGeom>
              <a:avLst/>
              <a:gdLst/>
              <a:ahLst/>
              <a:cxnLst/>
              <a:rect l="l" t="t" r="r" b="b"/>
              <a:pathLst>
                <a:path w="7415" h="9307" extrusionOk="0">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2"/>
            <p:cNvSpPr/>
            <p:nvPr/>
          </p:nvSpPr>
          <p:spPr>
            <a:xfrm>
              <a:off x="1399648" y="1719334"/>
              <a:ext cx="67171" cy="202998"/>
            </a:xfrm>
            <a:custGeom>
              <a:avLst/>
              <a:gdLst/>
              <a:ahLst/>
              <a:cxnLst/>
              <a:rect l="l" t="t" r="r" b="b"/>
              <a:pathLst>
                <a:path w="3302" h="9979" extrusionOk="0">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2"/>
            <p:cNvSpPr/>
            <p:nvPr/>
          </p:nvSpPr>
          <p:spPr>
            <a:xfrm>
              <a:off x="1232622" y="1858837"/>
              <a:ext cx="82835" cy="54253"/>
            </a:xfrm>
            <a:custGeom>
              <a:avLst/>
              <a:gdLst/>
              <a:ahLst/>
              <a:cxnLst/>
              <a:rect l="l" t="t" r="r" b="b"/>
              <a:pathLst>
                <a:path w="4072" h="2667" extrusionOk="0">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1192793" y="1803447"/>
              <a:ext cx="82835" cy="54233"/>
            </a:xfrm>
            <a:custGeom>
              <a:avLst/>
              <a:gdLst/>
              <a:ahLst/>
              <a:cxnLst/>
              <a:rect l="l" t="t" r="r" b="b"/>
              <a:pathLst>
                <a:path w="4072" h="2666" extrusionOk="0">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2"/>
            <p:cNvSpPr/>
            <p:nvPr/>
          </p:nvSpPr>
          <p:spPr>
            <a:xfrm>
              <a:off x="1683639" y="1496350"/>
              <a:ext cx="529902" cy="620263"/>
            </a:xfrm>
            <a:custGeom>
              <a:avLst/>
              <a:gdLst/>
              <a:ahLst/>
              <a:cxnLst/>
              <a:rect l="l" t="t" r="r" b="b"/>
              <a:pathLst>
                <a:path w="26049" h="30491" extrusionOk="0">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2"/>
            <p:cNvSpPr/>
            <p:nvPr/>
          </p:nvSpPr>
          <p:spPr>
            <a:xfrm>
              <a:off x="1723325" y="1590430"/>
              <a:ext cx="1338781" cy="1377248"/>
            </a:xfrm>
            <a:custGeom>
              <a:avLst/>
              <a:gdLst/>
              <a:ahLst/>
              <a:cxnLst/>
              <a:rect l="l" t="t" r="r" b="b"/>
              <a:pathLst>
                <a:path w="65812" h="67703" extrusionOk="0">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2"/>
            <p:cNvSpPr/>
            <p:nvPr/>
          </p:nvSpPr>
          <p:spPr>
            <a:xfrm>
              <a:off x="2203959" y="1590430"/>
              <a:ext cx="293603" cy="164245"/>
            </a:xfrm>
            <a:custGeom>
              <a:avLst/>
              <a:gdLst/>
              <a:ahLst/>
              <a:cxnLst/>
              <a:rect l="l" t="t" r="r" b="b"/>
              <a:pathLst>
                <a:path w="14433" h="8074" extrusionOk="0">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2"/>
            <p:cNvSpPr/>
            <p:nvPr/>
          </p:nvSpPr>
          <p:spPr>
            <a:xfrm>
              <a:off x="2195273" y="1226884"/>
              <a:ext cx="310955" cy="495706"/>
            </a:xfrm>
            <a:custGeom>
              <a:avLst/>
              <a:gdLst/>
              <a:ahLst/>
              <a:cxnLst/>
              <a:rect l="l" t="t" r="r" b="b"/>
              <a:pathLst>
                <a:path w="15286" h="24368" extrusionOk="0">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2"/>
            <p:cNvSpPr/>
            <p:nvPr/>
          </p:nvSpPr>
          <p:spPr>
            <a:xfrm>
              <a:off x="2013947" y="803698"/>
              <a:ext cx="673622" cy="719921"/>
            </a:xfrm>
            <a:custGeom>
              <a:avLst/>
              <a:gdLst/>
              <a:ahLst/>
              <a:cxnLst/>
              <a:rect l="l" t="t" r="r" b="b"/>
              <a:pathLst>
                <a:path w="33114" h="35390" extrusionOk="0">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2"/>
            <p:cNvSpPr/>
            <p:nvPr/>
          </p:nvSpPr>
          <p:spPr>
            <a:xfrm>
              <a:off x="2195762" y="1474238"/>
              <a:ext cx="310772" cy="118210"/>
            </a:xfrm>
            <a:custGeom>
              <a:avLst/>
              <a:gdLst/>
              <a:ahLst/>
              <a:cxnLst/>
              <a:rect l="l" t="t" r="r" b="b"/>
              <a:pathLst>
                <a:path w="15277" h="5811" extrusionOk="0">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2"/>
            <p:cNvSpPr/>
            <p:nvPr/>
          </p:nvSpPr>
          <p:spPr>
            <a:xfrm>
              <a:off x="1871657" y="4571004"/>
              <a:ext cx="109951" cy="100919"/>
            </a:xfrm>
            <a:custGeom>
              <a:avLst/>
              <a:gdLst/>
              <a:ahLst/>
              <a:cxnLst/>
              <a:rect l="l" t="t" r="r" b="b"/>
              <a:pathLst>
                <a:path w="5405" h="4961" extrusionOk="0">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2"/>
            <p:cNvSpPr/>
            <p:nvPr/>
          </p:nvSpPr>
          <p:spPr>
            <a:xfrm>
              <a:off x="1871657" y="4520455"/>
              <a:ext cx="448328" cy="153016"/>
            </a:xfrm>
            <a:custGeom>
              <a:avLst/>
              <a:gdLst/>
              <a:ahLst/>
              <a:cxnLst/>
              <a:rect l="l" t="t" r="r" b="b"/>
              <a:pathLst>
                <a:path w="22039" h="7522" extrusionOk="0">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2"/>
            <p:cNvSpPr/>
            <p:nvPr/>
          </p:nvSpPr>
          <p:spPr>
            <a:xfrm>
              <a:off x="2753976" y="4571004"/>
              <a:ext cx="109951" cy="100919"/>
            </a:xfrm>
            <a:custGeom>
              <a:avLst/>
              <a:gdLst/>
              <a:ahLst/>
              <a:cxnLst/>
              <a:rect l="l" t="t" r="r" b="b"/>
              <a:pathLst>
                <a:path w="5405" h="4961" extrusionOk="0">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2"/>
            <p:cNvSpPr/>
            <p:nvPr/>
          </p:nvSpPr>
          <p:spPr>
            <a:xfrm>
              <a:off x="2415828" y="4520455"/>
              <a:ext cx="448288" cy="153016"/>
            </a:xfrm>
            <a:custGeom>
              <a:avLst/>
              <a:gdLst/>
              <a:ahLst/>
              <a:cxnLst/>
              <a:rect l="l" t="t" r="r" b="b"/>
              <a:pathLst>
                <a:path w="22037" h="7522" extrusionOk="0">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2"/>
            <p:cNvSpPr/>
            <p:nvPr/>
          </p:nvSpPr>
          <p:spPr>
            <a:xfrm>
              <a:off x="3145069" y="1305118"/>
              <a:ext cx="243032" cy="565603"/>
            </a:xfrm>
            <a:custGeom>
              <a:avLst/>
              <a:gdLst/>
              <a:ahLst/>
              <a:cxnLst/>
              <a:rect l="l" t="t" r="r" b="b"/>
              <a:pathLst>
                <a:path w="11947" h="27804" extrusionOk="0">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2"/>
            <p:cNvSpPr/>
            <p:nvPr/>
          </p:nvSpPr>
          <p:spPr>
            <a:xfrm>
              <a:off x="3410487" y="1151600"/>
              <a:ext cx="193722" cy="143354"/>
            </a:xfrm>
            <a:custGeom>
              <a:avLst/>
              <a:gdLst/>
              <a:ahLst/>
              <a:cxnLst/>
              <a:rect l="l" t="t" r="r" b="b"/>
              <a:pathLst>
                <a:path w="9523" h="7047" extrusionOk="0">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2"/>
            <p:cNvSpPr/>
            <p:nvPr/>
          </p:nvSpPr>
          <p:spPr>
            <a:xfrm>
              <a:off x="3259898" y="1225949"/>
              <a:ext cx="281377" cy="223666"/>
            </a:xfrm>
            <a:custGeom>
              <a:avLst/>
              <a:gdLst/>
              <a:ahLst/>
              <a:cxnLst/>
              <a:rect l="l" t="t" r="r" b="b"/>
              <a:pathLst>
                <a:path w="13832" h="10995" extrusionOk="0">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2"/>
            <p:cNvSpPr/>
            <p:nvPr/>
          </p:nvSpPr>
          <p:spPr>
            <a:xfrm>
              <a:off x="3389983" y="1341103"/>
              <a:ext cx="76244" cy="47703"/>
            </a:xfrm>
            <a:custGeom>
              <a:avLst/>
              <a:gdLst/>
              <a:ahLst/>
              <a:cxnLst/>
              <a:rect l="l" t="t" r="r" b="b"/>
              <a:pathLst>
                <a:path w="3748" h="2345" extrusionOk="0">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2"/>
            <p:cNvSpPr/>
            <p:nvPr/>
          </p:nvSpPr>
          <p:spPr>
            <a:xfrm>
              <a:off x="3259898" y="1260407"/>
              <a:ext cx="150941" cy="189206"/>
            </a:xfrm>
            <a:custGeom>
              <a:avLst/>
              <a:gdLst/>
              <a:ahLst/>
              <a:cxnLst/>
              <a:rect l="l" t="t" r="r" b="b"/>
              <a:pathLst>
                <a:path w="7420" h="9301" extrusionOk="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2"/>
            <p:cNvSpPr/>
            <p:nvPr/>
          </p:nvSpPr>
          <p:spPr>
            <a:xfrm>
              <a:off x="3273099" y="1147633"/>
              <a:ext cx="67537" cy="203038"/>
            </a:xfrm>
            <a:custGeom>
              <a:avLst/>
              <a:gdLst/>
              <a:ahLst/>
              <a:cxnLst/>
              <a:rect l="l" t="t" r="r" b="b"/>
              <a:pathLst>
                <a:path w="3320" h="9981" extrusionOk="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2"/>
            <p:cNvSpPr/>
            <p:nvPr/>
          </p:nvSpPr>
          <p:spPr>
            <a:xfrm>
              <a:off x="3424503" y="1287584"/>
              <a:ext cx="82835" cy="54152"/>
            </a:xfrm>
            <a:custGeom>
              <a:avLst/>
              <a:gdLst/>
              <a:ahLst/>
              <a:cxnLst/>
              <a:rect l="l" t="t" r="r" b="b"/>
              <a:pathLst>
                <a:path w="4072" h="2662" extrusionOk="0">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2"/>
            <p:cNvSpPr/>
            <p:nvPr/>
          </p:nvSpPr>
          <p:spPr>
            <a:xfrm>
              <a:off x="3464474" y="1232295"/>
              <a:ext cx="82814" cy="54111"/>
            </a:xfrm>
            <a:custGeom>
              <a:avLst/>
              <a:gdLst/>
              <a:ahLst/>
              <a:cxnLst/>
              <a:rect l="l" t="t" r="r" b="b"/>
              <a:pathLst>
                <a:path w="4071" h="2660" extrusionOk="0">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2"/>
            <p:cNvSpPr/>
            <p:nvPr/>
          </p:nvSpPr>
          <p:spPr>
            <a:xfrm>
              <a:off x="1957540" y="704776"/>
              <a:ext cx="717134" cy="520666"/>
            </a:xfrm>
            <a:custGeom>
              <a:avLst/>
              <a:gdLst/>
              <a:ahLst/>
              <a:cxnLst/>
              <a:rect l="l" t="t" r="r" b="b"/>
              <a:pathLst>
                <a:path w="35253" h="25595" extrusionOk="0">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2"/>
            <p:cNvSpPr/>
            <p:nvPr/>
          </p:nvSpPr>
          <p:spPr>
            <a:xfrm>
              <a:off x="1139091" y="1536585"/>
              <a:ext cx="509458" cy="237295"/>
            </a:xfrm>
            <a:custGeom>
              <a:avLst/>
              <a:gdLst/>
              <a:ahLst/>
              <a:cxnLst/>
              <a:rect l="l" t="t" r="r" b="b"/>
              <a:pathLst>
                <a:path w="25044" h="11665" extrusionOk="0">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2"/>
            <p:cNvSpPr/>
            <p:nvPr/>
          </p:nvSpPr>
          <p:spPr>
            <a:xfrm>
              <a:off x="1129469" y="1533310"/>
              <a:ext cx="510576" cy="232515"/>
            </a:xfrm>
            <a:custGeom>
              <a:avLst/>
              <a:gdLst/>
              <a:ahLst/>
              <a:cxnLst/>
              <a:rect l="l" t="t" r="r" b="b"/>
              <a:pathLst>
                <a:path w="25099" h="11430" extrusionOk="0">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2"/>
            <p:cNvSpPr/>
            <p:nvPr/>
          </p:nvSpPr>
          <p:spPr>
            <a:xfrm>
              <a:off x="1083375" y="1536829"/>
              <a:ext cx="602423" cy="265592"/>
            </a:xfrm>
            <a:custGeom>
              <a:avLst/>
              <a:gdLst/>
              <a:ahLst/>
              <a:cxnLst/>
              <a:rect l="l" t="t" r="r" b="b"/>
              <a:pathLst>
                <a:path w="29614" h="13056" extrusionOk="0">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2"/>
            <p:cNvSpPr/>
            <p:nvPr/>
          </p:nvSpPr>
          <p:spPr>
            <a:xfrm>
              <a:off x="1149364" y="1557741"/>
              <a:ext cx="452438" cy="183754"/>
            </a:xfrm>
            <a:custGeom>
              <a:avLst/>
              <a:gdLst/>
              <a:ahLst/>
              <a:cxnLst/>
              <a:rect l="l" t="t" r="r" b="b"/>
              <a:pathLst>
                <a:path w="22241" h="9033" extrusionOk="0">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2"/>
            <p:cNvSpPr/>
            <p:nvPr/>
          </p:nvSpPr>
          <p:spPr>
            <a:xfrm>
              <a:off x="1109148" y="1595637"/>
              <a:ext cx="521093" cy="237194"/>
            </a:xfrm>
            <a:custGeom>
              <a:avLst/>
              <a:gdLst/>
              <a:ahLst/>
              <a:cxnLst/>
              <a:rect l="l" t="t" r="r" b="b"/>
              <a:pathLst>
                <a:path w="25616" h="11660" extrusionOk="0">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2"/>
            <p:cNvSpPr/>
            <p:nvPr/>
          </p:nvSpPr>
          <p:spPr>
            <a:xfrm>
              <a:off x="1096292" y="1613375"/>
              <a:ext cx="539361" cy="251210"/>
            </a:xfrm>
            <a:custGeom>
              <a:avLst/>
              <a:gdLst/>
              <a:ahLst/>
              <a:cxnLst/>
              <a:rect l="l" t="t" r="r" b="b"/>
              <a:pathLst>
                <a:path w="26514" h="12349" extrusionOk="0">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2"/>
            <p:cNvSpPr/>
            <p:nvPr/>
          </p:nvSpPr>
          <p:spPr>
            <a:xfrm>
              <a:off x="1118993" y="1650661"/>
              <a:ext cx="480673" cy="212640"/>
            </a:xfrm>
            <a:custGeom>
              <a:avLst/>
              <a:gdLst/>
              <a:ahLst/>
              <a:cxnLst/>
              <a:rect l="l" t="t" r="r" b="b"/>
              <a:pathLst>
                <a:path w="23629" h="10453" extrusionOk="0">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2"/>
            <p:cNvSpPr/>
            <p:nvPr/>
          </p:nvSpPr>
          <p:spPr>
            <a:xfrm>
              <a:off x="3162929" y="1142284"/>
              <a:ext cx="514543" cy="123764"/>
            </a:xfrm>
            <a:custGeom>
              <a:avLst/>
              <a:gdLst/>
              <a:ahLst/>
              <a:cxnLst/>
              <a:rect l="l" t="t" r="r" b="b"/>
              <a:pathLst>
                <a:path w="25294" h="6084" extrusionOk="0">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2"/>
            <p:cNvSpPr/>
            <p:nvPr/>
          </p:nvSpPr>
          <p:spPr>
            <a:xfrm>
              <a:off x="3198689" y="1217649"/>
              <a:ext cx="443060" cy="30209"/>
            </a:xfrm>
            <a:custGeom>
              <a:avLst/>
              <a:gdLst/>
              <a:ahLst/>
              <a:cxnLst/>
              <a:rect l="l" t="t" r="r" b="b"/>
              <a:pathLst>
                <a:path w="21780" h="1485" extrusionOk="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2"/>
            <p:cNvSpPr/>
            <p:nvPr/>
          </p:nvSpPr>
          <p:spPr>
            <a:xfrm>
              <a:off x="3157396" y="1060938"/>
              <a:ext cx="525650" cy="94226"/>
            </a:xfrm>
            <a:custGeom>
              <a:avLst/>
              <a:gdLst/>
              <a:ahLst/>
              <a:cxnLst/>
              <a:rect l="l" t="t" r="r" b="b"/>
              <a:pathLst>
                <a:path w="25840" h="4632" extrusionOk="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2"/>
            <p:cNvSpPr/>
            <p:nvPr/>
          </p:nvSpPr>
          <p:spPr>
            <a:xfrm>
              <a:off x="3101700" y="1100360"/>
              <a:ext cx="639670" cy="116440"/>
            </a:xfrm>
            <a:custGeom>
              <a:avLst/>
              <a:gdLst/>
              <a:ahLst/>
              <a:cxnLst/>
              <a:rect l="l" t="t" r="r" b="b"/>
              <a:pathLst>
                <a:path w="31445" h="5724" extrusionOk="0">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2"/>
            <p:cNvSpPr/>
            <p:nvPr/>
          </p:nvSpPr>
          <p:spPr>
            <a:xfrm>
              <a:off x="3142485" y="782359"/>
              <a:ext cx="555472" cy="229524"/>
            </a:xfrm>
            <a:custGeom>
              <a:avLst/>
              <a:gdLst/>
              <a:ahLst/>
              <a:cxnLst/>
              <a:rect l="l" t="t" r="r" b="b"/>
              <a:pathLst>
                <a:path w="27306" h="11283" extrusionOk="0">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2"/>
            <p:cNvSpPr/>
            <p:nvPr/>
          </p:nvSpPr>
          <p:spPr>
            <a:xfrm>
              <a:off x="3160549" y="828209"/>
              <a:ext cx="519324" cy="183672"/>
            </a:xfrm>
            <a:custGeom>
              <a:avLst/>
              <a:gdLst/>
              <a:ahLst/>
              <a:cxnLst/>
              <a:rect l="l" t="t" r="r" b="b"/>
              <a:pathLst>
                <a:path w="25529" h="9029" extrusionOk="0">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p:nvPr/>
          </p:nvSpPr>
          <p:spPr>
            <a:xfrm>
              <a:off x="3478734" y="934921"/>
              <a:ext cx="14687" cy="16172"/>
            </a:xfrm>
            <a:custGeom>
              <a:avLst/>
              <a:gdLst/>
              <a:ahLst/>
              <a:cxnLst/>
              <a:rect l="l" t="t" r="r" b="b"/>
              <a:pathLst>
                <a:path w="722" h="795" extrusionOk="0">
                  <a:moveTo>
                    <a:pt x="361" y="795"/>
                  </a:moveTo>
                  <a:cubicBezTo>
                    <a:pt x="721" y="795"/>
                    <a:pt x="594"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2"/>
            <p:cNvSpPr/>
            <p:nvPr/>
          </p:nvSpPr>
          <p:spPr>
            <a:xfrm>
              <a:off x="3590552" y="933029"/>
              <a:ext cx="20200" cy="19590"/>
            </a:xfrm>
            <a:custGeom>
              <a:avLst/>
              <a:gdLst/>
              <a:ahLst/>
              <a:cxnLst/>
              <a:rect l="l" t="t" r="r" b="b"/>
              <a:pathLst>
                <a:path w="993" h="963" extrusionOk="0">
                  <a:moveTo>
                    <a:pt x="766" y="681"/>
                  </a:moveTo>
                  <a:cubicBezTo>
                    <a:pt x="992" y="401"/>
                    <a:pt x="294" y="1"/>
                    <a:pt x="147" y="182"/>
                  </a:cubicBezTo>
                  <a:cubicBezTo>
                    <a:pt x="1" y="364"/>
                    <a:pt x="540" y="962"/>
                    <a:pt x="766"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2"/>
            <p:cNvSpPr/>
            <p:nvPr/>
          </p:nvSpPr>
          <p:spPr>
            <a:xfrm>
              <a:off x="3289362" y="946048"/>
              <a:ext cx="20159" cy="19773"/>
            </a:xfrm>
            <a:custGeom>
              <a:avLst/>
              <a:gdLst/>
              <a:ahLst/>
              <a:cxnLst/>
              <a:rect l="l" t="t" r="r" b="b"/>
              <a:pathLst>
                <a:path w="991" h="972" extrusionOk="0">
                  <a:moveTo>
                    <a:pt x="237" y="699"/>
                  </a:moveTo>
                  <a:cubicBezTo>
                    <a:pt x="472" y="971"/>
                    <a:pt x="990" y="355"/>
                    <a:pt x="839" y="178"/>
                  </a:cubicBezTo>
                  <a:cubicBezTo>
                    <a:pt x="685" y="1"/>
                    <a:pt x="1" y="427"/>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2"/>
            <p:cNvSpPr/>
            <p:nvPr/>
          </p:nvSpPr>
          <p:spPr>
            <a:xfrm>
              <a:off x="3350805" y="853880"/>
              <a:ext cx="19732" cy="20159"/>
            </a:xfrm>
            <a:custGeom>
              <a:avLst/>
              <a:gdLst/>
              <a:ahLst/>
              <a:cxnLst/>
              <a:rect l="l" t="t" r="r" b="b"/>
              <a:pathLst>
                <a:path w="970" h="991" extrusionOk="0">
                  <a:moveTo>
                    <a:pt x="274" y="234"/>
                  </a:moveTo>
                  <a:cubicBezTo>
                    <a:pt x="0" y="468"/>
                    <a:pt x="615" y="990"/>
                    <a:pt x="792" y="839"/>
                  </a:cubicBezTo>
                  <a:cubicBezTo>
                    <a:pt x="969" y="687"/>
                    <a:pt x="548"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2"/>
            <p:cNvSpPr/>
            <p:nvPr/>
          </p:nvSpPr>
          <p:spPr>
            <a:xfrm>
              <a:off x="3215481" y="892977"/>
              <a:ext cx="19692" cy="20159"/>
            </a:xfrm>
            <a:custGeom>
              <a:avLst/>
              <a:gdLst/>
              <a:ahLst/>
              <a:cxnLst/>
              <a:rect l="l" t="t" r="r" b="b"/>
              <a:pathLst>
                <a:path w="968" h="991" extrusionOk="0">
                  <a:moveTo>
                    <a:pt x="274" y="235"/>
                  </a:moveTo>
                  <a:cubicBezTo>
                    <a:pt x="0" y="469"/>
                    <a:pt x="614" y="990"/>
                    <a:pt x="791" y="840"/>
                  </a:cubicBezTo>
                  <a:cubicBezTo>
                    <a:pt x="968" y="688"/>
                    <a:pt x="547" y="0"/>
                    <a:pt x="274" y="23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2"/>
            <p:cNvSpPr/>
            <p:nvPr/>
          </p:nvSpPr>
          <p:spPr>
            <a:xfrm>
              <a:off x="3579547" y="862180"/>
              <a:ext cx="19692" cy="20159"/>
            </a:xfrm>
            <a:custGeom>
              <a:avLst/>
              <a:gdLst/>
              <a:ahLst/>
              <a:cxnLst/>
              <a:rect l="l" t="t" r="r" b="b"/>
              <a:pathLst>
                <a:path w="968" h="991" extrusionOk="0">
                  <a:moveTo>
                    <a:pt x="274" y="234"/>
                  </a:moveTo>
                  <a:cubicBezTo>
                    <a:pt x="0" y="468"/>
                    <a:pt x="613" y="990"/>
                    <a:pt x="791" y="838"/>
                  </a:cubicBezTo>
                  <a:cubicBezTo>
                    <a:pt x="968" y="687"/>
                    <a:pt x="546"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3417180" y="770907"/>
              <a:ext cx="19692" cy="20159"/>
            </a:xfrm>
            <a:custGeom>
              <a:avLst/>
              <a:gdLst/>
              <a:ahLst/>
              <a:cxnLst/>
              <a:rect l="l" t="t" r="r" b="b"/>
              <a:pathLst>
                <a:path w="968" h="991" extrusionOk="0">
                  <a:moveTo>
                    <a:pt x="274" y="234"/>
                  </a:moveTo>
                  <a:cubicBezTo>
                    <a:pt x="0" y="470"/>
                    <a:pt x="613" y="991"/>
                    <a:pt x="791" y="839"/>
                  </a:cubicBezTo>
                  <a:cubicBezTo>
                    <a:pt x="968" y="687"/>
                    <a:pt x="548" y="1"/>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3216895" y="800524"/>
              <a:ext cx="19712" cy="20159"/>
            </a:xfrm>
            <a:custGeom>
              <a:avLst/>
              <a:gdLst/>
              <a:ahLst/>
              <a:cxnLst/>
              <a:rect l="l" t="t" r="r" b="b"/>
              <a:pathLst>
                <a:path w="969" h="991" extrusionOk="0">
                  <a:moveTo>
                    <a:pt x="274" y="236"/>
                  </a:moveTo>
                  <a:cubicBezTo>
                    <a:pt x="0" y="469"/>
                    <a:pt x="614" y="990"/>
                    <a:pt x="791" y="840"/>
                  </a:cubicBezTo>
                  <a:cubicBezTo>
                    <a:pt x="968" y="688"/>
                    <a:pt x="548" y="1"/>
                    <a:pt x="274" y="23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p:nvPr/>
          </p:nvSpPr>
          <p:spPr>
            <a:xfrm>
              <a:off x="3583453" y="788441"/>
              <a:ext cx="20180" cy="19590"/>
            </a:xfrm>
            <a:custGeom>
              <a:avLst/>
              <a:gdLst/>
              <a:ahLst/>
              <a:cxnLst/>
              <a:rect l="l" t="t" r="r" b="b"/>
              <a:pathLst>
                <a:path w="992" h="963" extrusionOk="0">
                  <a:moveTo>
                    <a:pt x="767" y="682"/>
                  </a:moveTo>
                  <a:cubicBezTo>
                    <a:pt x="992" y="401"/>
                    <a:pt x="293" y="1"/>
                    <a:pt x="148" y="182"/>
                  </a:cubicBezTo>
                  <a:cubicBezTo>
                    <a:pt x="0" y="364"/>
                    <a:pt x="541" y="962"/>
                    <a:pt x="767" y="68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2"/>
            <p:cNvSpPr/>
            <p:nvPr/>
          </p:nvSpPr>
          <p:spPr>
            <a:xfrm>
              <a:off x="3288356" y="808600"/>
              <a:ext cx="20220" cy="19569"/>
            </a:xfrm>
            <a:custGeom>
              <a:avLst/>
              <a:gdLst/>
              <a:ahLst/>
              <a:cxnLst/>
              <a:rect l="l" t="t" r="r" b="b"/>
              <a:pathLst>
                <a:path w="994" h="962" extrusionOk="0">
                  <a:moveTo>
                    <a:pt x="767" y="681"/>
                  </a:moveTo>
                  <a:cubicBezTo>
                    <a:pt x="994" y="401"/>
                    <a:pt x="294" y="1"/>
                    <a:pt x="148" y="183"/>
                  </a:cubicBezTo>
                  <a:cubicBezTo>
                    <a:pt x="1" y="364"/>
                    <a:pt x="541" y="961"/>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2"/>
            <p:cNvSpPr/>
            <p:nvPr/>
          </p:nvSpPr>
          <p:spPr>
            <a:xfrm>
              <a:off x="3160131" y="871415"/>
              <a:ext cx="20220" cy="19590"/>
            </a:xfrm>
            <a:custGeom>
              <a:avLst/>
              <a:gdLst/>
              <a:ahLst/>
              <a:cxnLst/>
              <a:rect l="l" t="t" r="r" b="b"/>
              <a:pathLst>
                <a:path w="994" h="963" extrusionOk="0">
                  <a:moveTo>
                    <a:pt x="767" y="681"/>
                  </a:moveTo>
                  <a:cubicBezTo>
                    <a:pt x="993" y="401"/>
                    <a:pt x="293" y="0"/>
                    <a:pt x="147" y="182"/>
                  </a:cubicBezTo>
                  <a:cubicBezTo>
                    <a:pt x="0" y="364"/>
                    <a:pt x="540" y="962"/>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2"/>
            <p:cNvSpPr/>
            <p:nvPr/>
          </p:nvSpPr>
          <p:spPr>
            <a:xfrm>
              <a:off x="3473221" y="848876"/>
              <a:ext cx="20220" cy="19590"/>
            </a:xfrm>
            <a:custGeom>
              <a:avLst/>
              <a:gdLst/>
              <a:ahLst/>
              <a:cxnLst/>
              <a:rect l="l" t="t" r="r" b="b"/>
              <a:pathLst>
                <a:path w="994" h="963" extrusionOk="0">
                  <a:moveTo>
                    <a:pt x="767" y="683"/>
                  </a:moveTo>
                  <a:cubicBezTo>
                    <a:pt x="994" y="401"/>
                    <a:pt x="294" y="1"/>
                    <a:pt x="148" y="182"/>
                  </a:cubicBezTo>
                  <a:cubicBezTo>
                    <a:pt x="1" y="364"/>
                    <a:pt x="541" y="962"/>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2"/>
            <p:cNvSpPr/>
            <p:nvPr/>
          </p:nvSpPr>
          <p:spPr>
            <a:xfrm>
              <a:off x="3648648" y="882074"/>
              <a:ext cx="20180" cy="19590"/>
            </a:xfrm>
            <a:custGeom>
              <a:avLst/>
              <a:gdLst/>
              <a:ahLst/>
              <a:cxnLst/>
              <a:rect l="l" t="t" r="r" b="b"/>
              <a:pathLst>
                <a:path w="992" h="963" extrusionOk="0">
                  <a:moveTo>
                    <a:pt x="765" y="681"/>
                  </a:moveTo>
                  <a:cubicBezTo>
                    <a:pt x="992" y="401"/>
                    <a:pt x="293" y="0"/>
                    <a:pt x="146" y="182"/>
                  </a:cubicBezTo>
                  <a:cubicBezTo>
                    <a:pt x="0" y="364"/>
                    <a:pt x="539" y="962"/>
                    <a:pt x="765"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2"/>
            <p:cNvSpPr/>
            <p:nvPr/>
          </p:nvSpPr>
          <p:spPr>
            <a:xfrm>
              <a:off x="3400947" y="916431"/>
              <a:ext cx="20220" cy="19590"/>
            </a:xfrm>
            <a:custGeom>
              <a:avLst/>
              <a:gdLst/>
              <a:ahLst/>
              <a:cxnLst/>
              <a:rect l="l" t="t" r="r" b="b"/>
              <a:pathLst>
                <a:path w="994" h="963" extrusionOk="0">
                  <a:moveTo>
                    <a:pt x="767" y="683"/>
                  </a:moveTo>
                  <a:cubicBezTo>
                    <a:pt x="993" y="401"/>
                    <a:pt x="294" y="1"/>
                    <a:pt x="148" y="183"/>
                  </a:cubicBezTo>
                  <a:cubicBezTo>
                    <a:pt x="0" y="364"/>
                    <a:pt x="541" y="963"/>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2"/>
            <p:cNvSpPr/>
            <p:nvPr/>
          </p:nvSpPr>
          <p:spPr>
            <a:xfrm>
              <a:off x="3370902" y="799792"/>
              <a:ext cx="14687" cy="16233"/>
            </a:xfrm>
            <a:custGeom>
              <a:avLst/>
              <a:gdLst/>
              <a:ahLst/>
              <a:cxnLst/>
              <a:rect l="l" t="t" r="r" b="b"/>
              <a:pathLst>
                <a:path w="722" h="798" extrusionOk="0">
                  <a:moveTo>
                    <a:pt x="361" y="797"/>
                  </a:moveTo>
                  <a:cubicBezTo>
                    <a:pt x="721" y="797"/>
                    <a:pt x="595" y="1"/>
                    <a:pt x="361" y="1"/>
                  </a:cubicBezTo>
                  <a:cubicBezTo>
                    <a:pt x="127" y="1"/>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3491793" y="776094"/>
              <a:ext cx="14667" cy="16213"/>
            </a:xfrm>
            <a:custGeom>
              <a:avLst/>
              <a:gdLst/>
              <a:ahLst/>
              <a:cxnLst/>
              <a:rect l="l" t="t" r="r" b="b"/>
              <a:pathLst>
                <a:path w="721" h="797" extrusionOk="0">
                  <a:moveTo>
                    <a:pt x="360" y="797"/>
                  </a:moveTo>
                  <a:cubicBezTo>
                    <a:pt x="721" y="797"/>
                    <a:pt x="594" y="0"/>
                    <a:pt x="360" y="0"/>
                  </a:cubicBezTo>
                  <a:cubicBezTo>
                    <a:pt x="127" y="0"/>
                    <a:pt x="0" y="797"/>
                    <a:pt x="360"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3268970" y="786753"/>
              <a:ext cx="14687" cy="16213"/>
            </a:xfrm>
            <a:custGeom>
              <a:avLst/>
              <a:gdLst/>
              <a:ahLst/>
              <a:cxnLst/>
              <a:rect l="l" t="t" r="r" b="b"/>
              <a:pathLst>
                <a:path w="722" h="797" extrusionOk="0">
                  <a:moveTo>
                    <a:pt x="361" y="797"/>
                  </a:moveTo>
                  <a:cubicBezTo>
                    <a:pt x="721" y="797"/>
                    <a:pt x="595" y="0"/>
                    <a:pt x="361" y="0"/>
                  </a:cubicBezTo>
                  <a:cubicBezTo>
                    <a:pt x="127" y="0"/>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2"/>
            <p:cNvSpPr/>
            <p:nvPr/>
          </p:nvSpPr>
          <p:spPr>
            <a:xfrm>
              <a:off x="3227493" y="855508"/>
              <a:ext cx="14667" cy="16193"/>
            </a:xfrm>
            <a:custGeom>
              <a:avLst/>
              <a:gdLst/>
              <a:ahLst/>
              <a:cxnLst/>
              <a:rect l="l" t="t" r="r" b="b"/>
              <a:pathLst>
                <a:path w="721" h="796" extrusionOk="0">
                  <a:moveTo>
                    <a:pt x="361" y="796"/>
                  </a:moveTo>
                  <a:cubicBezTo>
                    <a:pt x="721" y="796"/>
                    <a:pt x="594" y="1"/>
                    <a:pt x="361" y="1"/>
                  </a:cubicBezTo>
                  <a:cubicBezTo>
                    <a:pt x="127" y="1"/>
                    <a:pt x="0" y="796"/>
                    <a:pt x="361" y="79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2"/>
            <p:cNvSpPr/>
            <p:nvPr/>
          </p:nvSpPr>
          <p:spPr>
            <a:xfrm>
              <a:off x="3420679" y="842469"/>
              <a:ext cx="14687" cy="16193"/>
            </a:xfrm>
            <a:custGeom>
              <a:avLst/>
              <a:gdLst/>
              <a:ahLst/>
              <a:cxnLst/>
              <a:rect l="l" t="t" r="r" b="b"/>
              <a:pathLst>
                <a:path w="722" h="796" extrusionOk="0">
                  <a:moveTo>
                    <a:pt x="361" y="795"/>
                  </a:moveTo>
                  <a:cubicBezTo>
                    <a:pt x="721" y="795"/>
                    <a:pt x="593" y="0"/>
                    <a:pt x="361" y="0"/>
                  </a:cubicBezTo>
                  <a:cubicBezTo>
                    <a:pt x="127"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3549869" y="824690"/>
              <a:ext cx="14667" cy="16193"/>
            </a:xfrm>
            <a:custGeom>
              <a:avLst/>
              <a:gdLst/>
              <a:ahLst/>
              <a:cxnLst/>
              <a:rect l="l" t="t" r="r" b="b"/>
              <a:pathLst>
                <a:path w="721" h="796" extrusionOk="0">
                  <a:moveTo>
                    <a:pt x="359" y="795"/>
                  </a:moveTo>
                  <a:cubicBezTo>
                    <a:pt x="721" y="795"/>
                    <a:pt x="593" y="0"/>
                    <a:pt x="359" y="0"/>
                  </a:cubicBezTo>
                  <a:cubicBezTo>
                    <a:pt x="127" y="0"/>
                    <a:pt x="0" y="795"/>
                    <a:pt x="359"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p:nvPr/>
          </p:nvSpPr>
          <p:spPr>
            <a:xfrm>
              <a:off x="3287929" y="853128"/>
              <a:ext cx="14687" cy="16193"/>
            </a:xfrm>
            <a:custGeom>
              <a:avLst/>
              <a:gdLst/>
              <a:ahLst/>
              <a:cxnLst/>
              <a:rect l="l" t="t" r="r" b="b"/>
              <a:pathLst>
                <a:path w="722" h="796" extrusionOk="0">
                  <a:moveTo>
                    <a:pt x="361" y="795"/>
                  </a:moveTo>
                  <a:cubicBezTo>
                    <a:pt x="721" y="795"/>
                    <a:pt x="595"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2"/>
            <p:cNvSpPr/>
            <p:nvPr/>
          </p:nvSpPr>
          <p:spPr>
            <a:xfrm>
              <a:off x="3332294" y="771843"/>
              <a:ext cx="20159" cy="19773"/>
            </a:xfrm>
            <a:custGeom>
              <a:avLst/>
              <a:gdLst/>
              <a:ahLst/>
              <a:cxnLst/>
              <a:rect l="l" t="t" r="r" b="b"/>
              <a:pathLst>
                <a:path w="991" h="972" extrusionOk="0">
                  <a:moveTo>
                    <a:pt x="236" y="699"/>
                  </a:moveTo>
                  <a:cubicBezTo>
                    <a:pt x="471" y="971"/>
                    <a:pt x="991" y="355"/>
                    <a:pt x="837" y="178"/>
                  </a:cubicBezTo>
                  <a:cubicBezTo>
                    <a:pt x="684"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2"/>
            <p:cNvSpPr/>
            <p:nvPr/>
          </p:nvSpPr>
          <p:spPr>
            <a:xfrm>
              <a:off x="3450784" y="807400"/>
              <a:ext cx="20159" cy="19773"/>
            </a:xfrm>
            <a:custGeom>
              <a:avLst/>
              <a:gdLst/>
              <a:ahLst/>
              <a:cxnLst/>
              <a:rect l="l" t="t" r="r" b="b"/>
              <a:pathLst>
                <a:path w="991" h="972" extrusionOk="0">
                  <a:moveTo>
                    <a:pt x="237" y="699"/>
                  </a:moveTo>
                  <a:cubicBezTo>
                    <a:pt x="472" y="971"/>
                    <a:pt x="990" y="355"/>
                    <a:pt x="839" y="178"/>
                  </a:cubicBezTo>
                  <a:cubicBezTo>
                    <a:pt x="685" y="0"/>
                    <a:pt x="1" y="426"/>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2"/>
            <p:cNvSpPr/>
            <p:nvPr/>
          </p:nvSpPr>
          <p:spPr>
            <a:xfrm>
              <a:off x="3520739" y="874954"/>
              <a:ext cx="20119" cy="19773"/>
            </a:xfrm>
            <a:custGeom>
              <a:avLst/>
              <a:gdLst/>
              <a:ahLst/>
              <a:cxnLst/>
              <a:rect l="l" t="t" r="r" b="b"/>
              <a:pathLst>
                <a:path w="989" h="972" extrusionOk="0">
                  <a:moveTo>
                    <a:pt x="234" y="699"/>
                  </a:moveTo>
                  <a:cubicBezTo>
                    <a:pt x="471" y="971"/>
                    <a:pt x="989" y="355"/>
                    <a:pt x="837" y="178"/>
                  </a:cubicBezTo>
                  <a:cubicBezTo>
                    <a:pt x="684" y="1"/>
                    <a:pt x="0" y="426"/>
                    <a:pt x="234"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2"/>
            <p:cNvSpPr/>
            <p:nvPr/>
          </p:nvSpPr>
          <p:spPr>
            <a:xfrm>
              <a:off x="3271859" y="889193"/>
              <a:ext cx="20119" cy="19753"/>
            </a:xfrm>
            <a:custGeom>
              <a:avLst/>
              <a:gdLst/>
              <a:ahLst/>
              <a:cxnLst/>
              <a:rect l="l" t="t" r="r" b="b"/>
              <a:pathLst>
                <a:path w="989" h="971" extrusionOk="0">
                  <a:moveTo>
                    <a:pt x="236" y="698"/>
                  </a:moveTo>
                  <a:cubicBezTo>
                    <a:pt x="471" y="971"/>
                    <a:pt x="989" y="354"/>
                    <a:pt x="837" y="177"/>
                  </a:cubicBezTo>
                  <a:cubicBezTo>
                    <a:pt x="685" y="0"/>
                    <a:pt x="0" y="426"/>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2"/>
            <p:cNvSpPr/>
            <p:nvPr/>
          </p:nvSpPr>
          <p:spPr>
            <a:xfrm>
              <a:off x="3169692" y="935389"/>
              <a:ext cx="20159" cy="19773"/>
            </a:xfrm>
            <a:custGeom>
              <a:avLst/>
              <a:gdLst/>
              <a:ahLst/>
              <a:cxnLst/>
              <a:rect l="l" t="t" r="r" b="b"/>
              <a:pathLst>
                <a:path w="991" h="972" extrusionOk="0">
                  <a:moveTo>
                    <a:pt x="236" y="699"/>
                  </a:moveTo>
                  <a:cubicBezTo>
                    <a:pt x="471" y="971"/>
                    <a:pt x="990" y="355"/>
                    <a:pt x="837" y="178"/>
                  </a:cubicBezTo>
                  <a:cubicBezTo>
                    <a:pt x="685"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2"/>
            <p:cNvSpPr/>
            <p:nvPr/>
          </p:nvSpPr>
          <p:spPr>
            <a:xfrm>
              <a:off x="3626171" y="827538"/>
              <a:ext cx="20159" cy="19793"/>
            </a:xfrm>
            <a:custGeom>
              <a:avLst/>
              <a:gdLst/>
              <a:ahLst/>
              <a:cxnLst/>
              <a:rect l="l" t="t" r="r" b="b"/>
              <a:pathLst>
                <a:path w="991" h="973" extrusionOk="0">
                  <a:moveTo>
                    <a:pt x="237" y="700"/>
                  </a:moveTo>
                  <a:cubicBezTo>
                    <a:pt x="472" y="972"/>
                    <a:pt x="991" y="356"/>
                    <a:pt x="839" y="179"/>
                  </a:cubicBezTo>
                  <a:cubicBezTo>
                    <a:pt x="685" y="0"/>
                    <a:pt x="1" y="428"/>
                    <a:pt x="237" y="7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p:nvPr/>
          </p:nvSpPr>
          <p:spPr>
            <a:xfrm>
              <a:off x="3500560" y="816899"/>
              <a:ext cx="20159" cy="19732"/>
            </a:xfrm>
            <a:custGeom>
              <a:avLst/>
              <a:gdLst/>
              <a:ahLst/>
              <a:cxnLst/>
              <a:rect l="l" t="t" r="r" b="b"/>
              <a:pathLst>
                <a:path w="991" h="970" extrusionOk="0">
                  <a:moveTo>
                    <a:pt x="236" y="698"/>
                  </a:moveTo>
                  <a:cubicBezTo>
                    <a:pt x="473" y="970"/>
                    <a:pt x="991" y="354"/>
                    <a:pt x="837" y="177"/>
                  </a:cubicBezTo>
                  <a:cubicBezTo>
                    <a:pt x="686" y="1"/>
                    <a:pt x="1" y="425"/>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2"/>
            <p:cNvSpPr/>
            <p:nvPr/>
          </p:nvSpPr>
          <p:spPr>
            <a:xfrm>
              <a:off x="3333474" y="822819"/>
              <a:ext cx="20159" cy="19753"/>
            </a:xfrm>
            <a:custGeom>
              <a:avLst/>
              <a:gdLst/>
              <a:ahLst/>
              <a:cxnLst/>
              <a:rect l="l" t="t" r="r" b="b"/>
              <a:pathLst>
                <a:path w="991" h="971" extrusionOk="0">
                  <a:moveTo>
                    <a:pt x="237" y="698"/>
                  </a:moveTo>
                  <a:cubicBezTo>
                    <a:pt x="473" y="971"/>
                    <a:pt x="991" y="354"/>
                    <a:pt x="839" y="177"/>
                  </a:cubicBezTo>
                  <a:cubicBezTo>
                    <a:pt x="685" y="0"/>
                    <a:pt x="1" y="426"/>
                    <a:pt x="237"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2"/>
            <p:cNvSpPr/>
            <p:nvPr/>
          </p:nvSpPr>
          <p:spPr>
            <a:xfrm>
              <a:off x="3197184" y="844157"/>
              <a:ext cx="20159" cy="19773"/>
            </a:xfrm>
            <a:custGeom>
              <a:avLst/>
              <a:gdLst/>
              <a:ahLst/>
              <a:cxnLst/>
              <a:rect l="l" t="t" r="r" b="b"/>
              <a:pathLst>
                <a:path w="991" h="972" extrusionOk="0">
                  <a:moveTo>
                    <a:pt x="236" y="699"/>
                  </a:moveTo>
                  <a:cubicBezTo>
                    <a:pt x="472" y="971"/>
                    <a:pt x="990" y="355"/>
                    <a:pt x="837" y="178"/>
                  </a:cubicBezTo>
                  <a:cubicBezTo>
                    <a:pt x="685" y="1"/>
                    <a:pt x="0" y="426"/>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a:off x="3135650" y="1043830"/>
              <a:ext cx="569122" cy="17128"/>
            </a:xfrm>
            <a:custGeom>
              <a:avLst/>
              <a:gdLst/>
              <a:ahLst/>
              <a:cxnLst/>
              <a:rect l="l" t="t" r="r" b="b"/>
              <a:pathLst>
                <a:path w="27977" h="842" extrusionOk="0">
                  <a:moveTo>
                    <a:pt x="1" y="1"/>
                  </a:moveTo>
                  <a:lnTo>
                    <a:pt x="1" y="842"/>
                  </a:lnTo>
                  <a:lnTo>
                    <a:pt x="27976" y="842"/>
                  </a:lnTo>
                  <a:lnTo>
                    <a:pt x="279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a:off x="3119224" y="1011850"/>
              <a:ext cx="331542" cy="31999"/>
            </a:xfrm>
            <a:custGeom>
              <a:avLst/>
              <a:gdLst/>
              <a:ahLst/>
              <a:cxnLst/>
              <a:rect l="l" t="t" r="r" b="b"/>
              <a:pathLst>
                <a:path w="14481" h="1573" extrusionOk="0">
                  <a:moveTo>
                    <a:pt x="1" y="1"/>
                  </a:moveTo>
                  <a:lnTo>
                    <a:pt x="1" y="1573"/>
                  </a:lnTo>
                  <a:lnTo>
                    <a:pt x="14480" y="1573"/>
                  </a:lnTo>
                  <a:lnTo>
                    <a:pt x="144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2"/>
            <p:cNvSpPr/>
            <p:nvPr/>
          </p:nvSpPr>
          <p:spPr>
            <a:xfrm>
              <a:off x="3426598" y="1011853"/>
              <a:ext cx="294600" cy="31999"/>
            </a:xfrm>
            <a:custGeom>
              <a:avLst/>
              <a:gdLst/>
              <a:ahLst/>
              <a:cxnLst/>
              <a:rect l="l" t="t" r="r" b="b"/>
              <a:pathLst>
                <a:path w="14482" h="1573" extrusionOk="0">
                  <a:moveTo>
                    <a:pt x="0" y="1"/>
                  </a:moveTo>
                  <a:lnTo>
                    <a:pt x="0" y="1573"/>
                  </a:lnTo>
                  <a:lnTo>
                    <a:pt x="14481" y="1573"/>
                  </a:lnTo>
                  <a:lnTo>
                    <a:pt x="1448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2"/>
        <p:cNvGrpSpPr/>
        <p:nvPr/>
      </p:nvGrpSpPr>
      <p:grpSpPr>
        <a:xfrm>
          <a:off x="0" y="0"/>
          <a:ext cx="0" cy="0"/>
          <a:chOff x="0" y="0"/>
          <a:chExt cx="0" cy="0"/>
        </a:xfrm>
      </p:grpSpPr>
      <p:sp>
        <p:nvSpPr>
          <p:cNvPr id="883" name="Google Shape;883;p46"/>
          <p:cNvSpPr/>
          <p:nvPr/>
        </p:nvSpPr>
        <p:spPr>
          <a:xfrm rot="-4684394">
            <a:off x="3315755" y="1350568"/>
            <a:ext cx="2512484" cy="2613273"/>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46"/>
          <p:cNvSpPr txBox="1">
            <a:spLocks noGrp="1"/>
          </p:cNvSpPr>
          <p:nvPr>
            <p:ph type="title" idx="2"/>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Obesity Rate</a:t>
            </a:r>
            <a:endParaRPr dirty="0"/>
          </a:p>
        </p:txBody>
      </p:sp>
      <p:sp>
        <p:nvSpPr>
          <p:cNvPr id="885" name="Google Shape;885;p46"/>
          <p:cNvSpPr txBox="1">
            <a:spLocks noGrp="1"/>
          </p:cNvSpPr>
          <p:nvPr>
            <p:ph type="title"/>
          </p:nvPr>
        </p:nvSpPr>
        <p:spPr>
          <a:xfrm>
            <a:off x="1495200" y="2011981"/>
            <a:ext cx="6153600" cy="1111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55%</a:t>
            </a:r>
            <a:endParaRPr dirty="0"/>
          </a:p>
        </p:txBody>
      </p:sp>
      <p:sp>
        <p:nvSpPr>
          <p:cNvPr id="6" name="TextBox 5">
            <a:extLst>
              <a:ext uri="{FF2B5EF4-FFF2-40B4-BE49-F238E27FC236}">
                <a16:creationId xmlns:a16="http://schemas.microsoft.com/office/drawing/2014/main" id="{AC23DAD2-77C0-4236-B942-A9EADCE76130}"/>
              </a:ext>
            </a:extLst>
          </p:cNvPr>
          <p:cNvSpPr txBox="1"/>
          <p:nvPr/>
        </p:nvSpPr>
        <p:spPr>
          <a:xfrm>
            <a:off x="2064024" y="3669935"/>
            <a:ext cx="5015946" cy="584775"/>
          </a:xfrm>
          <a:prstGeom prst="rect">
            <a:avLst/>
          </a:prstGeom>
          <a:noFill/>
        </p:spPr>
        <p:txBody>
          <a:bodyPr wrap="square">
            <a:spAutoFit/>
          </a:bodyPr>
          <a:lstStyle/>
          <a:p>
            <a:pPr marL="0" lvl="0" indent="0" algn="ctr" rtl="0">
              <a:spcBef>
                <a:spcPts val="0"/>
              </a:spcBef>
              <a:spcAft>
                <a:spcPts val="0"/>
              </a:spcAft>
              <a:buNone/>
            </a:pPr>
            <a:r>
              <a:rPr lang="en-US" sz="1600" dirty="0">
                <a:solidFill>
                  <a:schemeClr val="accent1"/>
                </a:solidFill>
                <a:latin typeface="Catamaran" panose="020B0604020202020204" charset="0"/>
                <a:cs typeface="Catamaran" panose="020B0604020202020204" charset="0"/>
              </a:rPr>
              <a:t>This is the percentage of the increase in obesity globally in the last five years. No activity is the new normal.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223657" y="2982686"/>
            <a:ext cx="3756443" cy="63643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Causes &amp; Triggers</a:t>
            </a:r>
            <a:endParaRPr dirty="0"/>
          </a:p>
        </p:txBody>
      </p:sp>
      <p:sp>
        <p:nvSpPr>
          <p:cNvPr id="298" name="Google Shape;298;p31"/>
          <p:cNvSpPr txBox="1">
            <a:spLocks noGrp="1"/>
          </p:cNvSpPr>
          <p:nvPr>
            <p:ph type="subTitle" idx="1"/>
          </p:nvPr>
        </p:nvSpPr>
        <p:spPr>
          <a:xfrm>
            <a:off x="4267199" y="3619118"/>
            <a:ext cx="3669357" cy="791100"/>
          </a:xfrm>
          <a:prstGeom prst="rect">
            <a:avLst/>
          </a:prstGeom>
        </p:spPr>
        <p:txBody>
          <a:bodyPr spcFirstLastPara="1" wrap="square" lIns="91425" tIns="91425" rIns="91425" bIns="91425" anchor="t" anchorCtr="0">
            <a:noAutofit/>
          </a:bodyPr>
          <a:lstStyle/>
          <a:p>
            <a:pPr marL="0" indent="0"/>
            <a:r>
              <a:rPr lang="en-US" dirty="0"/>
              <a:t>You are in control, take charge of your health.</a:t>
            </a:r>
            <a:endParaRPr dirty="0"/>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02</a:t>
            </a:r>
            <a:endParaRPr dirty="0"/>
          </a:p>
        </p:txBody>
      </p:sp>
    </p:spTree>
    <p:extLst>
      <p:ext uri="{BB962C8B-B14F-4D97-AF65-F5344CB8AC3E}">
        <p14:creationId xmlns:p14="http://schemas.microsoft.com/office/powerpoint/2010/main" val="1276685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p33"/>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Physical Causes</a:t>
            </a:r>
            <a:endParaRPr dirty="0"/>
          </a:p>
        </p:txBody>
      </p:sp>
      <p:sp>
        <p:nvSpPr>
          <p:cNvPr id="398" name="Google Shape;398;p33"/>
          <p:cNvSpPr txBox="1">
            <a:spLocks noGrp="1"/>
          </p:cNvSpPr>
          <p:nvPr>
            <p:ph type="title" idx="2"/>
          </p:nvPr>
        </p:nvSpPr>
        <p:spPr>
          <a:xfrm>
            <a:off x="997110" y="1374646"/>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Poor Diet</a:t>
            </a:r>
            <a:endParaRPr dirty="0"/>
          </a:p>
        </p:txBody>
      </p:sp>
      <p:sp>
        <p:nvSpPr>
          <p:cNvPr id="399" name="Google Shape;399;p33"/>
          <p:cNvSpPr txBox="1">
            <a:spLocks noGrp="1"/>
          </p:cNvSpPr>
          <p:nvPr>
            <p:ph type="subTitle" idx="1"/>
          </p:nvPr>
        </p:nvSpPr>
        <p:spPr>
          <a:xfrm>
            <a:off x="976698" y="1757565"/>
            <a:ext cx="2216700" cy="756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Too much sugar, saturated fats, alcohol, etc. gets stored in the body as excess fat that affects vital organs.</a:t>
            </a:r>
            <a:endParaRPr dirty="0"/>
          </a:p>
        </p:txBody>
      </p:sp>
      <p:sp>
        <p:nvSpPr>
          <p:cNvPr id="400" name="Google Shape;400;p33"/>
          <p:cNvSpPr txBox="1">
            <a:spLocks noGrp="1"/>
          </p:cNvSpPr>
          <p:nvPr>
            <p:ph type="title" idx="3"/>
          </p:nvPr>
        </p:nvSpPr>
        <p:spPr>
          <a:xfrm>
            <a:off x="3425314" y="1377266"/>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Sleep Deprivation</a:t>
            </a:r>
            <a:endParaRPr dirty="0"/>
          </a:p>
        </p:txBody>
      </p:sp>
      <p:sp>
        <p:nvSpPr>
          <p:cNvPr id="401" name="Google Shape;401;p33"/>
          <p:cNvSpPr txBox="1">
            <a:spLocks noGrp="1"/>
          </p:cNvSpPr>
          <p:nvPr>
            <p:ph type="subTitle" idx="4"/>
          </p:nvPr>
        </p:nvSpPr>
        <p:spPr>
          <a:xfrm>
            <a:off x="3352343" y="1738661"/>
            <a:ext cx="2452912" cy="1004228"/>
          </a:xfrm>
          <a:prstGeom prst="rect">
            <a:avLst/>
          </a:prstGeom>
        </p:spPr>
        <p:txBody>
          <a:bodyPr spcFirstLastPara="1" wrap="square" lIns="91425" tIns="91425" rIns="91425" bIns="91425" anchor="t" anchorCtr="0">
            <a:noAutofit/>
          </a:bodyPr>
          <a:lstStyle/>
          <a:p>
            <a:pPr marL="0" lvl="0" indent="0">
              <a:buClr>
                <a:schemeClr val="dk1"/>
              </a:buClr>
              <a:buSzPts val="1100"/>
            </a:pPr>
            <a:r>
              <a:rPr lang="en-US" dirty="0">
                <a:latin typeface="Catamaran" panose="020B0604020202020204" charset="0"/>
                <a:cs typeface="Catamaran" panose="020B0604020202020204" charset="0"/>
              </a:rPr>
              <a:t>Affects the function of a region of the brain, the hypothalamus, which regulates appetite and the expenditure of energy</a:t>
            </a:r>
            <a:endParaRPr dirty="0">
              <a:latin typeface="Catamaran" panose="020B0604020202020204" charset="0"/>
              <a:cs typeface="Catamaran" panose="020B0604020202020204" charset="0"/>
            </a:endParaRPr>
          </a:p>
        </p:txBody>
      </p:sp>
      <p:sp>
        <p:nvSpPr>
          <p:cNvPr id="402" name="Google Shape;402;p33"/>
          <p:cNvSpPr txBox="1">
            <a:spLocks noGrp="1"/>
          </p:cNvSpPr>
          <p:nvPr>
            <p:ph type="title" idx="5"/>
          </p:nvPr>
        </p:nvSpPr>
        <p:spPr>
          <a:xfrm>
            <a:off x="5964200" y="1373877"/>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Genetics</a:t>
            </a:r>
            <a:endParaRPr dirty="0"/>
          </a:p>
        </p:txBody>
      </p:sp>
      <p:sp>
        <p:nvSpPr>
          <p:cNvPr id="403" name="Google Shape;403;p33"/>
          <p:cNvSpPr txBox="1">
            <a:spLocks noGrp="1"/>
          </p:cNvSpPr>
          <p:nvPr>
            <p:ph type="subTitle" idx="6"/>
          </p:nvPr>
        </p:nvSpPr>
        <p:spPr>
          <a:xfrm>
            <a:off x="5943788" y="1738661"/>
            <a:ext cx="2216700" cy="756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latin typeface="Catamaran" panose="020B0604020202020204" charset="0"/>
                <a:cs typeface="Catamaran" panose="020B0604020202020204" charset="0"/>
              </a:rPr>
              <a:t>G</a:t>
            </a:r>
            <a:r>
              <a:rPr lang="en-US" b="0" i="0" dirty="0">
                <a:effectLst/>
                <a:latin typeface="Catamaran" panose="020B0604020202020204" charset="0"/>
                <a:cs typeface="Catamaran" panose="020B0604020202020204" charset="0"/>
              </a:rPr>
              <a:t>enes can affect how their bodies change food into energy and store fat. Genes can also affect people's lifestyle choices.</a:t>
            </a:r>
            <a:endParaRPr dirty="0">
              <a:latin typeface="Catamaran" panose="020B0604020202020204" charset="0"/>
              <a:cs typeface="Catamaran" panose="020B0604020202020204" charset="0"/>
            </a:endParaRPr>
          </a:p>
        </p:txBody>
      </p:sp>
      <p:sp>
        <p:nvSpPr>
          <p:cNvPr id="404" name="Google Shape;404;p33"/>
          <p:cNvSpPr txBox="1">
            <a:spLocks noGrp="1"/>
          </p:cNvSpPr>
          <p:nvPr>
            <p:ph type="title" idx="7"/>
          </p:nvPr>
        </p:nvSpPr>
        <p:spPr>
          <a:xfrm>
            <a:off x="963099" y="2995129"/>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2000" b="1" dirty="0">
                <a:latin typeface="Lilita One" panose="020B0604020202020204" charset="0"/>
              </a:rPr>
              <a:t>Inactivity</a:t>
            </a:r>
            <a:endParaRPr sz="2000" dirty="0">
              <a:latin typeface="Lilita One" panose="020B0604020202020204" charset="0"/>
            </a:endParaRPr>
          </a:p>
        </p:txBody>
      </p:sp>
      <p:sp>
        <p:nvSpPr>
          <p:cNvPr id="405" name="Google Shape;405;p33"/>
          <p:cNvSpPr txBox="1">
            <a:spLocks noGrp="1"/>
          </p:cNvSpPr>
          <p:nvPr>
            <p:ph type="subTitle" idx="8"/>
          </p:nvPr>
        </p:nvSpPr>
        <p:spPr>
          <a:xfrm>
            <a:off x="711199" y="3273585"/>
            <a:ext cx="2714115" cy="137824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latin typeface="Catamaran" panose="020B0604020202020204" charset="0"/>
                <a:cs typeface="Catamaran" panose="020B0604020202020204" charset="0"/>
              </a:rPr>
              <a:t>A sedentary lifestyle </a:t>
            </a:r>
            <a:r>
              <a:rPr lang="en-US" b="0" i="0" dirty="0">
                <a:effectLst/>
                <a:latin typeface="Catamaran" panose="020B0604020202020204" charset="0"/>
                <a:cs typeface="Catamaran" panose="020B0604020202020204" charset="0"/>
              </a:rPr>
              <a:t>can easily take in more calories every day than burn through exercise and routine daily activities. Engaging with</a:t>
            </a:r>
            <a:r>
              <a:rPr lang="en-US" dirty="0">
                <a:latin typeface="Catamaran" panose="020B0604020202020204" charset="0"/>
                <a:cs typeface="Catamaran" panose="020B0604020202020204" charset="0"/>
              </a:rPr>
              <a:t> any electronics</a:t>
            </a:r>
            <a:r>
              <a:rPr lang="en-US" b="0" i="0" dirty="0">
                <a:effectLst/>
                <a:latin typeface="Catamaran" panose="020B0604020202020204" charset="0"/>
                <a:cs typeface="Catamaran" panose="020B0604020202020204" charset="0"/>
              </a:rPr>
              <a:t> is a sedentary activity.</a:t>
            </a:r>
            <a:endParaRPr dirty="0">
              <a:latin typeface="Catamaran" panose="020B0604020202020204" charset="0"/>
              <a:cs typeface="Catamaran" panose="020B0604020202020204" charset="0"/>
            </a:endParaRPr>
          </a:p>
        </p:txBody>
      </p:sp>
      <p:sp>
        <p:nvSpPr>
          <p:cNvPr id="406" name="Google Shape;406;p33"/>
          <p:cNvSpPr txBox="1">
            <a:spLocks noGrp="1"/>
          </p:cNvSpPr>
          <p:nvPr>
            <p:ph type="title" idx="9"/>
          </p:nvPr>
        </p:nvSpPr>
        <p:spPr>
          <a:xfrm>
            <a:off x="3520968" y="3015834"/>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solidFill>
                  <a:schemeClr val="accent5">
                    <a:lumMod val="90000"/>
                  </a:schemeClr>
                </a:solidFill>
              </a:rPr>
              <a:t>Certain Medications</a:t>
            </a:r>
            <a:endParaRPr dirty="0">
              <a:solidFill>
                <a:schemeClr val="accent5">
                  <a:lumMod val="90000"/>
                </a:schemeClr>
              </a:solidFill>
            </a:endParaRPr>
          </a:p>
        </p:txBody>
      </p:sp>
      <p:sp>
        <p:nvSpPr>
          <p:cNvPr id="407" name="Google Shape;407;p33"/>
          <p:cNvSpPr txBox="1">
            <a:spLocks noGrp="1"/>
          </p:cNvSpPr>
          <p:nvPr>
            <p:ph type="subTitle" idx="13"/>
          </p:nvPr>
        </p:nvSpPr>
        <p:spPr>
          <a:xfrm>
            <a:off x="3463650" y="3330033"/>
            <a:ext cx="2216700" cy="756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b="0" i="0" dirty="0">
                <a:effectLst/>
                <a:latin typeface="Catamaran" panose="020B0604020202020204" charset="0"/>
                <a:cs typeface="Catamaran" panose="020B0604020202020204" charset="0"/>
              </a:rPr>
              <a:t>Many pharmaceutical drugs can cause weight gain as a side effect</a:t>
            </a:r>
            <a:endParaRPr dirty="0">
              <a:latin typeface="Catamaran" panose="020B0604020202020204" charset="0"/>
              <a:cs typeface="Catamaran" panose="020B0604020202020204" charset="0"/>
            </a:endParaRPr>
          </a:p>
        </p:txBody>
      </p:sp>
      <p:sp>
        <p:nvSpPr>
          <p:cNvPr id="408" name="Google Shape;408;p33"/>
          <p:cNvSpPr txBox="1">
            <a:spLocks noGrp="1"/>
          </p:cNvSpPr>
          <p:nvPr>
            <p:ph type="title" idx="14"/>
          </p:nvPr>
        </p:nvSpPr>
        <p:spPr>
          <a:xfrm>
            <a:off x="6078837" y="3083535"/>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Misinformation</a:t>
            </a:r>
            <a:endParaRPr dirty="0"/>
          </a:p>
        </p:txBody>
      </p:sp>
      <p:sp>
        <p:nvSpPr>
          <p:cNvPr id="409" name="Google Shape;409;p33"/>
          <p:cNvSpPr txBox="1">
            <a:spLocks noGrp="1"/>
          </p:cNvSpPr>
          <p:nvPr>
            <p:ph type="subTitle" idx="15"/>
          </p:nvPr>
        </p:nvSpPr>
        <p:spPr>
          <a:xfrm>
            <a:off x="5623957" y="3395934"/>
            <a:ext cx="3383051" cy="756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b="0" i="0" dirty="0">
                <a:effectLst/>
                <a:latin typeface="Catamaran" panose="020B0604020202020204" charset="0"/>
                <a:cs typeface="Catamaran" panose="020B0604020202020204" charset="0"/>
              </a:rPr>
              <a:t>Many websites spread inaccurate information about health and nutrition.</a:t>
            </a:r>
            <a:endParaRPr dirty="0">
              <a:latin typeface="Catamaran" panose="020B0604020202020204" charset="0"/>
              <a:cs typeface="Catamaran" panose="020B0604020202020204" charset="0"/>
            </a:endParaRPr>
          </a:p>
        </p:txBody>
      </p:sp>
      <p:grpSp>
        <p:nvGrpSpPr>
          <p:cNvPr id="4" name="Google Shape;984;p50">
            <a:extLst>
              <a:ext uri="{FF2B5EF4-FFF2-40B4-BE49-F238E27FC236}">
                <a16:creationId xmlns:a16="http://schemas.microsoft.com/office/drawing/2014/main" id="{B53DF741-F733-AADE-D446-2889775EDB20}"/>
              </a:ext>
            </a:extLst>
          </p:cNvPr>
          <p:cNvGrpSpPr/>
          <p:nvPr/>
        </p:nvGrpSpPr>
        <p:grpSpPr>
          <a:xfrm>
            <a:off x="547217" y="214534"/>
            <a:ext cx="831764" cy="973362"/>
            <a:chOff x="3254150" y="253625"/>
            <a:chExt cx="1069625" cy="1233750"/>
          </a:xfrm>
        </p:grpSpPr>
        <p:sp>
          <p:nvSpPr>
            <p:cNvPr id="5" name="Google Shape;985;p50">
              <a:extLst>
                <a:ext uri="{FF2B5EF4-FFF2-40B4-BE49-F238E27FC236}">
                  <a16:creationId xmlns:a16="http://schemas.microsoft.com/office/drawing/2014/main" id="{E5C4A01F-FB3C-5F5C-06C4-9B8D0F0C1CF5}"/>
                </a:ext>
              </a:extLst>
            </p:cNvPr>
            <p:cNvSpPr/>
            <p:nvPr/>
          </p:nvSpPr>
          <p:spPr>
            <a:xfrm>
              <a:off x="3753950" y="253625"/>
              <a:ext cx="70025" cy="43775"/>
            </a:xfrm>
            <a:custGeom>
              <a:avLst/>
              <a:gdLst/>
              <a:ahLst/>
              <a:cxnLst/>
              <a:rect l="l" t="t" r="r" b="b"/>
              <a:pathLst>
                <a:path w="2801" h="1751" extrusionOk="0">
                  <a:moveTo>
                    <a:pt x="1" y="1"/>
                  </a:moveTo>
                  <a:lnTo>
                    <a:pt x="1" y="1751"/>
                  </a:lnTo>
                  <a:lnTo>
                    <a:pt x="2800" y="1751"/>
                  </a:lnTo>
                  <a:lnTo>
                    <a:pt x="280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986;p50">
              <a:extLst>
                <a:ext uri="{FF2B5EF4-FFF2-40B4-BE49-F238E27FC236}">
                  <a16:creationId xmlns:a16="http://schemas.microsoft.com/office/drawing/2014/main" id="{64A0345D-F958-5355-CACF-8595D1320B88}"/>
                </a:ext>
              </a:extLst>
            </p:cNvPr>
            <p:cNvSpPr/>
            <p:nvPr/>
          </p:nvSpPr>
          <p:spPr>
            <a:xfrm>
              <a:off x="3745175" y="323675"/>
              <a:ext cx="87525" cy="166200"/>
            </a:xfrm>
            <a:custGeom>
              <a:avLst/>
              <a:gdLst/>
              <a:ahLst/>
              <a:cxnLst/>
              <a:rect l="l" t="t" r="r" b="b"/>
              <a:pathLst>
                <a:path w="3501" h="6648" extrusionOk="0">
                  <a:moveTo>
                    <a:pt x="1" y="0"/>
                  </a:moveTo>
                  <a:lnTo>
                    <a:pt x="1" y="6648"/>
                  </a:lnTo>
                  <a:lnTo>
                    <a:pt x="3501" y="6648"/>
                  </a:lnTo>
                  <a:lnTo>
                    <a:pt x="350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987;p50">
              <a:extLst>
                <a:ext uri="{FF2B5EF4-FFF2-40B4-BE49-F238E27FC236}">
                  <a16:creationId xmlns:a16="http://schemas.microsoft.com/office/drawing/2014/main" id="{13F09399-7412-04B6-2B44-8CFAA46865F5}"/>
                </a:ext>
              </a:extLst>
            </p:cNvPr>
            <p:cNvSpPr/>
            <p:nvPr/>
          </p:nvSpPr>
          <p:spPr>
            <a:xfrm>
              <a:off x="3961400" y="327725"/>
              <a:ext cx="131650" cy="179650"/>
            </a:xfrm>
            <a:custGeom>
              <a:avLst/>
              <a:gdLst/>
              <a:ahLst/>
              <a:cxnLst/>
              <a:rect l="l" t="t" r="r" b="b"/>
              <a:pathLst>
                <a:path w="5266" h="7186" extrusionOk="0">
                  <a:moveTo>
                    <a:pt x="2775" y="1"/>
                  </a:moveTo>
                  <a:lnTo>
                    <a:pt x="0" y="6043"/>
                  </a:lnTo>
                  <a:lnTo>
                    <a:pt x="2491" y="7186"/>
                  </a:lnTo>
                  <a:lnTo>
                    <a:pt x="5265" y="1144"/>
                  </a:lnTo>
                  <a:lnTo>
                    <a:pt x="2775" y="1"/>
                  </a:lnTo>
                  <a:close/>
                </a:path>
              </a:pathLst>
            </a:custGeom>
            <a:solidFill>
              <a:srgbClr val="ED17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988;p50">
              <a:extLst>
                <a:ext uri="{FF2B5EF4-FFF2-40B4-BE49-F238E27FC236}">
                  <a16:creationId xmlns:a16="http://schemas.microsoft.com/office/drawing/2014/main" id="{39845E8F-8481-CC8E-F540-06B3938865B3}"/>
                </a:ext>
              </a:extLst>
            </p:cNvPr>
            <p:cNvSpPr/>
            <p:nvPr/>
          </p:nvSpPr>
          <p:spPr>
            <a:xfrm>
              <a:off x="3666450" y="279925"/>
              <a:ext cx="245025" cy="43775"/>
            </a:xfrm>
            <a:custGeom>
              <a:avLst/>
              <a:gdLst/>
              <a:ahLst/>
              <a:cxnLst/>
              <a:rect l="l" t="t" r="r" b="b"/>
              <a:pathLst>
                <a:path w="9801" h="1751" extrusionOk="0">
                  <a:moveTo>
                    <a:pt x="1" y="0"/>
                  </a:moveTo>
                  <a:lnTo>
                    <a:pt x="1" y="1750"/>
                  </a:lnTo>
                  <a:lnTo>
                    <a:pt x="9800" y="1750"/>
                  </a:lnTo>
                  <a:lnTo>
                    <a:pt x="980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89;p50">
              <a:extLst>
                <a:ext uri="{FF2B5EF4-FFF2-40B4-BE49-F238E27FC236}">
                  <a16:creationId xmlns:a16="http://schemas.microsoft.com/office/drawing/2014/main" id="{554F2FF3-5D9C-7BE6-C669-3AB9BCBC0DF9}"/>
                </a:ext>
              </a:extLst>
            </p:cNvPr>
            <p:cNvSpPr/>
            <p:nvPr/>
          </p:nvSpPr>
          <p:spPr>
            <a:xfrm>
              <a:off x="3701425" y="332400"/>
              <a:ext cx="166250" cy="35000"/>
            </a:xfrm>
            <a:custGeom>
              <a:avLst/>
              <a:gdLst/>
              <a:ahLst/>
              <a:cxnLst/>
              <a:rect l="l" t="t" r="r" b="b"/>
              <a:pathLst>
                <a:path w="6650" h="1400" extrusionOk="0">
                  <a:moveTo>
                    <a:pt x="1" y="0"/>
                  </a:moveTo>
                  <a:lnTo>
                    <a:pt x="1" y="1400"/>
                  </a:lnTo>
                  <a:lnTo>
                    <a:pt x="6650" y="1400"/>
                  </a:lnTo>
                  <a:lnTo>
                    <a:pt x="665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990;p50">
              <a:extLst>
                <a:ext uri="{FF2B5EF4-FFF2-40B4-BE49-F238E27FC236}">
                  <a16:creationId xmlns:a16="http://schemas.microsoft.com/office/drawing/2014/main" id="{3B886203-0314-5732-492B-8F0CBE877037}"/>
                </a:ext>
              </a:extLst>
            </p:cNvPr>
            <p:cNvSpPr/>
            <p:nvPr/>
          </p:nvSpPr>
          <p:spPr>
            <a:xfrm>
              <a:off x="3254150" y="417625"/>
              <a:ext cx="1069625" cy="1069625"/>
            </a:xfrm>
            <a:custGeom>
              <a:avLst/>
              <a:gdLst/>
              <a:ahLst/>
              <a:cxnLst/>
              <a:rect l="l" t="t" r="r" b="b"/>
              <a:pathLst>
                <a:path w="42785" h="42785" extrusionOk="0">
                  <a:moveTo>
                    <a:pt x="21392" y="1"/>
                  </a:moveTo>
                  <a:cubicBezTo>
                    <a:pt x="9578" y="1"/>
                    <a:pt x="1" y="9578"/>
                    <a:pt x="1" y="21393"/>
                  </a:cubicBezTo>
                  <a:cubicBezTo>
                    <a:pt x="1" y="33208"/>
                    <a:pt x="9578" y="42784"/>
                    <a:pt x="21392" y="42784"/>
                  </a:cubicBezTo>
                  <a:cubicBezTo>
                    <a:pt x="33206" y="42784"/>
                    <a:pt x="42784" y="33208"/>
                    <a:pt x="42784" y="21393"/>
                  </a:cubicBezTo>
                  <a:cubicBezTo>
                    <a:pt x="42784" y="9579"/>
                    <a:pt x="33206" y="1"/>
                    <a:pt x="2139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991;p50">
              <a:extLst>
                <a:ext uri="{FF2B5EF4-FFF2-40B4-BE49-F238E27FC236}">
                  <a16:creationId xmlns:a16="http://schemas.microsoft.com/office/drawing/2014/main" id="{6C2B04FF-E530-25E8-FD37-056F1D2A09A7}"/>
                </a:ext>
              </a:extLst>
            </p:cNvPr>
            <p:cNvSpPr/>
            <p:nvPr/>
          </p:nvSpPr>
          <p:spPr>
            <a:xfrm>
              <a:off x="3311225" y="474750"/>
              <a:ext cx="955425" cy="955425"/>
            </a:xfrm>
            <a:custGeom>
              <a:avLst/>
              <a:gdLst/>
              <a:ahLst/>
              <a:cxnLst/>
              <a:rect l="l" t="t" r="r" b="b"/>
              <a:pathLst>
                <a:path w="38217" h="38217" extrusionOk="0">
                  <a:moveTo>
                    <a:pt x="19109" y="1"/>
                  </a:moveTo>
                  <a:cubicBezTo>
                    <a:pt x="8556" y="1"/>
                    <a:pt x="1" y="8554"/>
                    <a:pt x="1" y="19108"/>
                  </a:cubicBezTo>
                  <a:cubicBezTo>
                    <a:pt x="1" y="29661"/>
                    <a:pt x="8555" y="38216"/>
                    <a:pt x="19109" y="38216"/>
                  </a:cubicBezTo>
                  <a:cubicBezTo>
                    <a:pt x="29662" y="38216"/>
                    <a:pt x="38217" y="29661"/>
                    <a:pt x="38217" y="19108"/>
                  </a:cubicBezTo>
                  <a:cubicBezTo>
                    <a:pt x="38217" y="8554"/>
                    <a:pt x="29662" y="1"/>
                    <a:pt x="191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992;p50">
              <a:extLst>
                <a:ext uri="{FF2B5EF4-FFF2-40B4-BE49-F238E27FC236}">
                  <a16:creationId xmlns:a16="http://schemas.microsoft.com/office/drawing/2014/main" id="{FB6D13A2-6F2C-BC24-12D0-66C5FD738C77}"/>
                </a:ext>
              </a:extLst>
            </p:cNvPr>
            <p:cNvSpPr/>
            <p:nvPr/>
          </p:nvSpPr>
          <p:spPr>
            <a:xfrm>
              <a:off x="3373075" y="536575"/>
              <a:ext cx="831725" cy="831750"/>
            </a:xfrm>
            <a:custGeom>
              <a:avLst/>
              <a:gdLst/>
              <a:ahLst/>
              <a:cxnLst/>
              <a:rect l="l" t="t" r="r" b="b"/>
              <a:pathLst>
                <a:path w="33269" h="33270" extrusionOk="0">
                  <a:moveTo>
                    <a:pt x="16635" y="0"/>
                  </a:moveTo>
                  <a:cubicBezTo>
                    <a:pt x="7449" y="0"/>
                    <a:pt x="1" y="7448"/>
                    <a:pt x="1" y="16635"/>
                  </a:cubicBezTo>
                  <a:cubicBezTo>
                    <a:pt x="1" y="25821"/>
                    <a:pt x="7449" y="33269"/>
                    <a:pt x="16635" y="33269"/>
                  </a:cubicBezTo>
                  <a:cubicBezTo>
                    <a:pt x="25822" y="33269"/>
                    <a:pt x="33269" y="25821"/>
                    <a:pt x="33269" y="16635"/>
                  </a:cubicBezTo>
                  <a:lnTo>
                    <a:pt x="33269" y="16634"/>
                  </a:lnTo>
                  <a:cubicBezTo>
                    <a:pt x="33269" y="7448"/>
                    <a:pt x="25822" y="0"/>
                    <a:pt x="166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993;p50">
              <a:extLst>
                <a:ext uri="{FF2B5EF4-FFF2-40B4-BE49-F238E27FC236}">
                  <a16:creationId xmlns:a16="http://schemas.microsoft.com/office/drawing/2014/main" id="{7B08D017-A634-BC49-3697-C32777CCEE90}"/>
                </a:ext>
              </a:extLst>
            </p:cNvPr>
            <p:cNvSpPr/>
            <p:nvPr/>
          </p:nvSpPr>
          <p:spPr>
            <a:xfrm>
              <a:off x="3737700" y="616200"/>
              <a:ext cx="98775" cy="95025"/>
            </a:xfrm>
            <a:custGeom>
              <a:avLst/>
              <a:gdLst/>
              <a:ahLst/>
              <a:cxnLst/>
              <a:rect l="l" t="t" r="r" b="b"/>
              <a:pathLst>
                <a:path w="3951" h="3801" extrusionOk="0">
                  <a:moveTo>
                    <a:pt x="2046" y="0"/>
                  </a:moveTo>
                  <a:cubicBezTo>
                    <a:pt x="1279" y="0"/>
                    <a:pt x="587" y="464"/>
                    <a:pt x="294" y="1173"/>
                  </a:cubicBezTo>
                  <a:cubicBezTo>
                    <a:pt x="0" y="1883"/>
                    <a:pt x="162" y="2700"/>
                    <a:pt x="705" y="3244"/>
                  </a:cubicBezTo>
                  <a:cubicBezTo>
                    <a:pt x="1069" y="3608"/>
                    <a:pt x="1556" y="3801"/>
                    <a:pt x="2050" y="3801"/>
                  </a:cubicBezTo>
                  <a:cubicBezTo>
                    <a:pt x="2295" y="3801"/>
                    <a:pt x="2542" y="3753"/>
                    <a:pt x="2776" y="3656"/>
                  </a:cubicBezTo>
                  <a:cubicBezTo>
                    <a:pt x="3486" y="3363"/>
                    <a:pt x="3950" y="2669"/>
                    <a:pt x="3950" y="1901"/>
                  </a:cubicBezTo>
                  <a:cubicBezTo>
                    <a:pt x="3950" y="851"/>
                    <a:pt x="3099" y="0"/>
                    <a:pt x="2050" y="0"/>
                  </a:cubicBezTo>
                  <a:cubicBezTo>
                    <a:pt x="2049" y="0"/>
                    <a:pt x="2047" y="0"/>
                    <a:pt x="204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994;p50">
              <a:extLst>
                <a:ext uri="{FF2B5EF4-FFF2-40B4-BE49-F238E27FC236}">
                  <a16:creationId xmlns:a16="http://schemas.microsoft.com/office/drawing/2014/main" id="{1A776932-B402-0774-426E-903071DE3F73}"/>
                </a:ext>
              </a:extLst>
            </p:cNvPr>
            <p:cNvSpPr/>
            <p:nvPr/>
          </p:nvSpPr>
          <p:spPr>
            <a:xfrm>
              <a:off x="3737700" y="1193650"/>
              <a:ext cx="98775" cy="95025"/>
            </a:xfrm>
            <a:custGeom>
              <a:avLst/>
              <a:gdLst/>
              <a:ahLst/>
              <a:cxnLst/>
              <a:rect l="l" t="t" r="r" b="b"/>
              <a:pathLst>
                <a:path w="3951" h="3801" extrusionOk="0">
                  <a:moveTo>
                    <a:pt x="2050" y="0"/>
                  </a:moveTo>
                  <a:cubicBezTo>
                    <a:pt x="1281" y="0"/>
                    <a:pt x="588" y="462"/>
                    <a:pt x="294" y="1172"/>
                  </a:cubicBezTo>
                  <a:cubicBezTo>
                    <a:pt x="0" y="1882"/>
                    <a:pt x="162" y="2700"/>
                    <a:pt x="706" y="3244"/>
                  </a:cubicBezTo>
                  <a:cubicBezTo>
                    <a:pt x="1070" y="3607"/>
                    <a:pt x="1556" y="3801"/>
                    <a:pt x="2050" y="3801"/>
                  </a:cubicBezTo>
                  <a:cubicBezTo>
                    <a:pt x="2295" y="3801"/>
                    <a:pt x="2542" y="3753"/>
                    <a:pt x="2776" y="3656"/>
                  </a:cubicBezTo>
                  <a:cubicBezTo>
                    <a:pt x="3486" y="3362"/>
                    <a:pt x="3950" y="2669"/>
                    <a:pt x="3950" y="1901"/>
                  </a:cubicBezTo>
                  <a:cubicBezTo>
                    <a:pt x="3950" y="851"/>
                    <a:pt x="3099" y="0"/>
                    <a:pt x="2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995;p50">
              <a:extLst>
                <a:ext uri="{FF2B5EF4-FFF2-40B4-BE49-F238E27FC236}">
                  <a16:creationId xmlns:a16="http://schemas.microsoft.com/office/drawing/2014/main" id="{06996097-18C7-A71B-522C-AD1224101C84}"/>
                </a:ext>
              </a:extLst>
            </p:cNvPr>
            <p:cNvSpPr/>
            <p:nvPr/>
          </p:nvSpPr>
          <p:spPr>
            <a:xfrm>
              <a:off x="4026400" y="904925"/>
              <a:ext cx="98800" cy="95050"/>
            </a:xfrm>
            <a:custGeom>
              <a:avLst/>
              <a:gdLst/>
              <a:ahLst/>
              <a:cxnLst/>
              <a:rect l="l" t="t" r="r" b="b"/>
              <a:pathLst>
                <a:path w="3952" h="3802" extrusionOk="0">
                  <a:moveTo>
                    <a:pt x="2052" y="0"/>
                  </a:moveTo>
                  <a:cubicBezTo>
                    <a:pt x="1557" y="0"/>
                    <a:pt x="1071" y="193"/>
                    <a:pt x="706" y="556"/>
                  </a:cubicBezTo>
                  <a:cubicBezTo>
                    <a:pt x="164" y="1101"/>
                    <a:pt x="1" y="1918"/>
                    <a:pt x="294" y="2628"/>
                  </a:cubicBezTo>
                  <a:cubicBezTo>
                    <a:pt x="590" y="3338"/>
                    <a:pt x="1281" y="3802"/>
                    <a:pt x="2051" y="3802"/>
                  </a:cubicBezTo>
                  <a:cubicBezTo>
                    <a:pt x="3101" y="3802"/>
                    <a:pt x="3952" y="2951"/>
                    <a:pt x="3952" y="1901"/>
                  </a:cubicBezTo>
                  <a:cubicBezTo>
                    <a:pt x="3952" y="1131"/>
                    <a:pt x="3488" y="440"/>
                    <a:pt x="2778" y="144"/>
                  </a:cubicBezTo>
                  <a:cubicBezTo>
                    <a:pt x="2543" y="47"/>
                    <a:pt x="2297" y="0"/>
                    <a:pt x="2052" y="0"/>
                  </a:cubicBezTo>
                  <a:close/>
                </a:path>
              </a:pathLst>
            </a:custGeom>
            <a:solidFill>
              <a:srgbClr val="5A5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996;p50">
              <a:extLst>
                <a:ext uri="{FF2B5EF4-FFF2-40B4-BE49-F238E27FC236}">
                  <a16:creationId xmlns:a16="http://schemas.microsoft.com/office/drawing/2014/main" id="{C98655C2-4845-2E3B-5575-07F5FA306593}"/>
                </a:ext>
              </a:extLst>
            </p:cNvPr>
            <p:cNvSpPr/>
            <p:nvPr/>
          </p:nvSpPr>
          <p:spPr>
            <a:xfrm>
              <a:off x="3448950" y="904925"/>
              <a:ext cx="98800" cy="95050"/>
            </a:xfrm>
            <a:custGeom>
              <a:avLst/>
              <a:gdLst/>
              <a:ahLst/>
              <a:cxnLst/>
              <a:rect l="l" t="t" r="r" b="b"/>
              <a:pathLst>
                <a:path w="3952" h="3802" extrusionOk="0">
                  <a:moveTo>
                    <a:pt x="2052" y="0"/>
                  </a:moveTo>
                  <a:cubicBezTo>
                    <a:pt x="1557" y="0"/>
                    <a:pt x="1071" y="193"/>
                    <a:pt x="707" y="556"/>
                  </a:cubicBezTo>
                  <a:cubicBezTo>
                    <a:pt x="164" y="1101"/>
                    <a:pt x="1" y="1918"/>
                    <a:pt x="295" y="2628"/>
                  </a:cubicBezTo>
                  <a:cubicBezTo>
                    <a:pt x="590" y="3338"/>
                    <a:pt x="1282" y="3802"/>
                    <a:pt x="2052" y="3802"/>
                  </a:cubicBezTo>
                  <a:cubicBezTo>
                    <a:pt x="3101" y="3802"/>
                    <a:pt x="3952" y="2951"/>
                    <a:pt x="3952" y="1901"/>
                  </a:cubicBezTo>
                  <a:cubicBezTo>
                    <a:pt x="3952" y="1131"/>
                    <a:pt x="3488" y="440"/>
                    <a:pt x="2778" y="144"/>
                  </a:cubicBezTo>
                  <a:cubicBezTo>
                    <a:pt x="2543" y="47"/>
                    <a:pt x="2297" y="0"/>
                    <a:pt x="20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997;p50">
              <a:extLst>
                <a:ext uri="{FF2B5EF4-FFF2-40B4-BE49-F238E27FC236}">
                  <a16:creationId xmlns:a16="http://schemas.microsoft.com/office/drawing/2014/main" id="{43BAB8DA-61BA-9488-41E6-50432ECDA062}"/>
                </a:ext>
              </a:extLst>
            </p:cNvPr>
            <p:cNvSpPr/>
            <p:nvPr/>
          </p:nvSpPr>
          <p:spPr>
            <a:xfrm>
              <a:off x="3590475" y="754000"/>
              <a:ext cx="198475" cy="198475"/>
            </a:xfrm>
            <a:custGeom>
              <a:avLst/>
              <a:gdLst/>
              <a:ahLst/>
              <a:cxnLst/>
              <a:rect l="l" t="t" r="r" b="b"/>
              <a:pathLst>
                <a:path w="7939" h="7939" extrusionOk="0">
                  <a:moveTo>
                    <a:pt x="0" y="0"/>
                  </a:moveTo>
                  <a:cubicBezTo>
                    <a:pt x="0" y="0"/>
                    <a:pt x="3" y="59"/>
                    <a:pt x="19" y="160"/>
                  </a:cubicBezTo>
                  <a:cubicBezTo>
                    <a:pt x="37" y="259"/>
                    <a:pt x="52" y="412"/>
                    <a:pt x="92" y="589"/>
                  </a:cubicBezTo>
                  <a:cubicBezTo>
                    <a:pt x="195" y="1057"/>
                    <a:pt x="339" y="1515"/>
                    <a:pt x="524" y="1957"/>
                  </a:cubicBezTo>
                  <a:cubicBezTo>
                    <a:pt x="765" y="2535"/>
                    <a:pt x="1063" y="3089"/>
                    <a:pt x="1412" y="3610"/>
                  </a:cubicBezTo>
                  <a:cubicBezTo>
                    <a:pt x="1785" y="4168"/>
                    <a:pt x="2236" y="4708"/>
                    <a:pt x="2732" y="5205"/>
                  </a:cubicBezTo>
                  <a:cubicBezTo>
                    <a:pt x="3230" y="5700"/>
                    <a:pt x="3772" y="6151"/>
                    <a:pt x="4330" y="6522"/>
                  </a:cubicBezTo>
                  <a:cubicBezTo>
                    <a:pt x="4852" y="6872"/>
                    <a:pt x="5406" y="7170"/>
                    <a:pt x="5985" y="7411"/>
                  </a:cubicBezTo>
                  <a:cubicBezTo>
                    <a:pt x="6427" y="7596"/>
                    <a:pt x="6883" y="7741"/>
                    <a:pt x="7351" y="7844"/>
                  </a:cubicBezTo>
                  <a:cubicBezTo>
                    <a:pt x="7527" y="7884"/>
                    <a:pt x="7681" y="7902"/>
                    <a:pt x="7779" y="7919"/>
                  </a:cubicBezTo>
                  <a:cubicBezTo>
                    <a:pt x="7880" y="7934"/>
                    <a:pt x="7939" y="7938"/>
                    <a:pt x="7939" y="7938"/>
                  </a:cubicBezTo>
                  <a:cubicBezTo>
                    <a:pt x="7939" y="7938"/>
                    <a:pt x="7936" y="7880"/>
                    <a:pt x="7921" y="7777"/>
                  </a:cubicBezTo>
                  <a:cubicBezTo>
                    <a:pt x="7903" y="7679"/>
                    <a:pt x="7887" y="7523"/>
                    <a:pt x="7845" y="7348"/>
                  </a:cubicBezTo>
                  <a:cubicBezTo>
                    <a:pt x="7742" y="6882"/>
                    <a:pt x="7598" y="6424"/>
                    <a:pt x="7412" y="5982"/>
                  </a:cubicBezTo>
                  <a:cubicBezTo>
                    <a:pt x="7170" y="5405"/>
                    <a:pt x="6872" y="4850"/>
                    <a:pt x="6524" y="4330"/>
                  </a:cubicBezTo>
                  <a:cubicBezTo>
                    <a:pt x="6153" y="3770"/>
                    <a:pt x="5701" y="3230"/>
                    <a:pt x="5207" y="2730"/>
                  </a:cubicBezTo>
                  <a:cubicBezTo>
                    <a:pt x="4710" y="2236"/>
                    <a:pt x="4170" y="1783"/>
                    <a:pt x="3612" y="1412"/>
                  </a:cubicBezTo>
                  <a:cubicBezTo>
                    <a:pt x="3091" y="1061"/>
                    <a:pt x="2537" y="763"/>
                    <a:pt x="1958" y="522"/>
                  </a:cubicBezTo>
                  <a:cubicBezTo>
                    <a:pt x="1517" y="337"/>
                    <a:pt x="1059" y="194"/>
                    <a:pt x="591" y="92"/>
                  </a:cubicBezTo>
                  <a:cubicBezTo>
                    <a:pt x="414" y="50"/>
                    <a:pt x="259" y="35"/>
                    <a:pt x="162" y="17"/>
                  </a:cubicBezTo>
                  <a:cubicBezTo>
                    <a:pt x="60" y="3"/>
                    <a:pt x="1" y="0"/>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998;p50">
              <a:extLst>
                <a:ext uri="{FF2B5EF4-FFF2-40B4-BE49-F238E27FC236}">
                  <a16:creationId xmlns:a16="http://schemas.microsoft.com/office/drawing/2014/main" id="{FEB12142-A739-12D7-7B41-4B251C4444DA}"/>
                </a:ext>
              </a:extLst>
            </p:cNvPr>
            <p:cNvSpPr/>
            <p:nvPr/>
          </p:nvSpPr>
          <p:spPr>
            <a:xfrm>
              <a:off x="3737675" y="904925"/>
              <a:ext cx="98800" cy="95050"/>
            </a:xfrm>
            <a:custGeom>
              <a:avLst/>
              <a:gdLst/>
              <a:ahLst/>
              <a:cxnLst/>
              <a:rect l="l" t="t" r="r" b="b"/>
              <a:pathLst>
                <a:path w="3952" h="3802" extrusionOk="0">
                  <a:moveTo>
                    <a:pt x="2051" y="0"/>
                  </a:moveTo>
                  <a:cubicBezTo>
                    <a:pt x="1557" y="0"/>
                    <a:pt x="1070" y="193"/>
                    <a:pt x="706" y="556"/>
                  </a:cubicBezTo>
                  <a:cubicBezTo>
                    <a:pt x="163" y="1101"/>
                    <a:pt x="0" y="1918"/>
                    <a:pt x="295" y="2628"/>
                  </a:cubicBezTo>
                  <a:cubicBezTo>
                    <a:pt x="589" y="3338"/>
                    <a:pt x="1282" y="3802"/>
                    <a:pt x="2051" y="3802"/>
                  </a:cubicBezTo>
                  <a:cubicBezTo>
                    <a:pt x="3100" y="3802"/>
                    <a:pt x="3951" y="2950"/>
                    <a:pt x="3951" y="1901"/>
                  </a:cubicBezTo>
                  <a:cubicBezTo>
                    <a:pt x="3951" y="1131"/>
                    <a:pt x="3487" y="438"/>
                    <a:pt x="2777" y="144"/>
                  </a:cubicBezTo>
                  <a:cubicBezTo>
                    <a:pt x="2543" y="47"/>
                    <a:pt x="2296" y="0"/>
                    <a:pt x="20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999;p50">
              <a:extLst>
                <a:ext uri="{FF2B5EF4-FFF2-40B4-BE49-F238E27FC236}">
                  <a16:creationId xmlns:a16="http://schemas.microsoft.com/office/drawing/2014/main" id="{2C730DBE-F2A1-A9BB-5AA9-07CAAB9C58DF}"/>
                </a:ext>
              </a:extLst>
            </p:cNvPr>
            <p:cNvSpPr/>
            <p:nvPr/>
          </p:nvSpPr>
          <p:spPr>
            <a:xfrm>
              <a:off x="3788925" y="952475"/>
              <a:ext cx="534850" cy="534900"/>
            </a:xfrm>
            <a:custGeom>
              <a:avLst/>
              <a:gdLst/>
              <a:ahLst/>
              <a:cxnLst/>
              <a:rect l="l" t="t" r="r" b="b"/>
              <a:pathLst>
                <a:path w="21394" h="21396" extrusionOk="0">
                  <a:moveTo>
                    <a:pt x="21393" y="1"/>
                  </a:moveTo>
                  <a:cubicBezTo>
                    <a:pt x="21392" y="11815"/>
                    <a:pt x="11815" y="21390"/>
                    <a:pt x="1" y="21390"/>
                  </a:cubicBezTo>
                  <a:lnTo>
                    <a:pt x="1" y="21396"/>
                  </a:lnTo>
                  <a:cubicBezTo>
                    <a:pt x="11815" y="21396"/>
                    <a:pt x="21393" y="11816"/>
                    <a:pt x="21393" y="2"/>
                  </a:cubicBezTo>
                  <a:lnTo>
                    <a:pt x="21393" y="1"/>
                  </a:ln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00;p50">
              <a:extLst>
                <a:ext uri="{FF2B5EF4-FFF2-40B4-BE49-F238E27FC236}">
                  <a16:creationId xmlns:a16="http://schemas.microsoft.com/office/drawing/2014/main" id="{24A3A419-9898-1133-B616-56EEB07C0FBF}"/>
                </a:ext>
              </a:extLst>
            </p:cNvPr>
            <p:cNvSpPr/>
            <p:nvPr/>
          </p:nvSpPr>
          <p:spPr>
            <a:xfrm>
              <a:off x="3788925" y="253625"/>
              <a:ext cx="35050" cy="26325"/>
            </a:xfrm>
            <a:custGeom>
              <a:avLst/>
              <a:gdLst/>
              <a:ahLst/>
              <a:cxnLst/>
              <a:rect l="l" t="t" r="r" b="b"/>
              <a:pathLst>
                <a:path w="1402" h="1053" extrusionOk="0">
                  <a:moveTo>
                    <a:pt x="1" y="1"/>
                  </a:moveTo>
                  <a:lnTo>
                    <a:pt x="1" y="1052"/>
                  </a:lnTo>
                  <a:lnTo>
                    <a:pt x="1401" y="1052"/>
                  </a:lnTo>
                  <a:lnTo>
                    <a:pt x="140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01;p50">
              <a:extLst>
                <a:ext uri="{FF2B5EF4-FFF2-40B4-BE49-F238E27FC236}">
                  <a16:creationId xmlns:a16="http://schemas.microsoft.com/office/drawing/2014/main" id="{B48ACB55-4B04-DE3B-A4CC-B46547C27272}"/>
                </a:ext>
              </a:extLst>
            </p:cNvPr>
            <p:cNvSpPr/>
            <p:nvPr/>
          </p:nvSpPr>
          <p:spPr>
            <a:xfrm>
              <a:off x="3788925" y="323625"/>
              <a:ext cx="43775" cy="95800"/>
            </a:xfrm>
            <a:custGeom>
              <a:avLst/>
              <a:gdLst/>
              <a:ahLst/>
              <a:cxnLst/>
              <a:rect l="l" t="t" r="r" b="b"/>
              <a:pathLst>
                <a:path w="1751" h="3832" extrusionOk="0">
                  <a:moveTo>
                    <a:pt x="1" y="1"/>
                  </a:moveTo>
                  <a:lnTo>
                    <a:pt x="1" y="351"/>
                  </a:lnTo>
                  <a:lnTo>
                    <a:pt x="1751" y="351"/>
                  </a:lnTo>
                  <a:lnTo>
                    <a:pt x="1751" y="2"/>
                  </a:lnTo>
                  <a:lnTo>
                    <a:pt x="1751" y="1"/>
                  </a:lnTo>
                  <a:close/>
                  <a:moveTo>
                    <a:pt x="1" y="1751"/>
                  </a:moveTo>
                  <a:lnTo>
                    <a:pt x="1" y="3761"/>
                  </a:lnTo>
                  <a:cubicBezTo>
                    <a:pt x="590" y="3761"/>
                    <a:pt x="1173" y="3785"/>
                    <a:pt x="1751" y="3832"/>
                  </a:cubicBezTo>
                  <a:lnTo>
                    <a:pt x="1751" y="175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002;p50">
              <a:extLst>
                <a:ext uri="{FF2B5EF4-FFF2-40B4-BE49-F238E27FC236}">
                  <a16:creationId xmlns:a16="http://schemas.microsoft.com/office/drawing/2014/main" id="{414D8855-00A8-04E1-793F-9601C5A63F85}"/>
                </a:ext>
              </a:extLst>
            </p:cNvPr>
            <p:cNvSpPr/>
            <p:nvPr/>
          </p:nvSpPr>
          <p:spPr>
            <a:xfrm>
              <a:off x="3974325" y="327725"/>
              <a:ext cx="118675" cy="150800"/>
            </a:xfrm>
            <a:custGeom>
              <a:avLst/>
              <a:gdLst/>
              <a:ahLst/>
              <a:cxnLst/>
              <a:rect l="l" t="t" r="r" b="b"/>
              <a:pathLst>
                <a:path w="4747" h="6032" extrusionOk="0">
                  <a:moveTo>
                    <a:pt x="2258" y="1"/>
                  </a:moveTo>
                  <a:lnTo>
                    <a:pt x="1" y="4918"/>
                  </a:lnTo>
                  <a:cubicBezTo>
                    <a:pt x="859" y="5234"/>
                    <a:pt x="1694" y="5607"/>
                    <a:pt x="2504" y="6032"/>
                  </a:cubicBezTo>
                  <a:lnTo>
                    <a:pt x="4747" y="1144"/>
                  </a:lnTo>
                  <a:lnTo>
                    <a:pt x="225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003;p50">
              <a:extLst>
                <a:ext uri="{FF2B5EF4-FFF2-40B4-BE49-F238E27FC236}">
                  <a16:creationId xmlns:a16="http://schemas.microsoft.com/office/drawing/2014/main" id="{A1976486-A5AE-7BDE-53F4-DF9C700A2E3E}"/>
                </a:ext>
              </a:extLst>
            </p:cNvPr>
            <p:cNvSpPr/>
            <p:nvPr/>
          </p:nvSpPr>
          <p:spPr>
            <a:xfrm>
              <a:off x="3788925" y="279925"/>
              <a:ext cx="122550" cy="43775"/>
            </a:xfrm>
            <a:custGeom>
              <a:avLst/>
              <a:gdLst/>
              <a:ahLst/>
              <a:cxnLst/>
              <a:rect l="l" t="t" r="r" b="b"/>
              <a:pathLst>
                <a:path w="4902" h="1751" extrusionOk="0">
                  <a:moveTo>
                    <a:pt x="1" y="0"/>
                  </a:moveTo>
                  <a:lnTo>
                    <a:pt x="1" y="1750"/>
                  </a:lnTo>
                  <a:lnTo>
                    <a:pt x="4901" y="1750"/>
                  </a:lnTo>
                  <a:lnTo>
                    <a:pt x="490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004;p50">
              <a:extLst>
                <a:ext uri="{FF2B5EF4-FFF2-40B4-BE49-F238E27FC236}">
                  <a16:creationId xmlns:a16="http://schemas.microsoft.com/office/drawing/2014/main" id="{16E16DE3-D39A-721E-DB3B-3EACCA8414C7}"/>
                </a:ext>
              </a:extLst>
            </p:cNvPr>
            <p:cNvSpPr/>
            <p:nvPr/>
          </p:nvSpPr>
          <p:spPr>
            <a:xfrm>
              <a:off x="3788925" y="332400"/>
              <a:ext cx="78750" cy="35000"/>
            </a:xfrm>
            <a:custGeom>
              <a:avLst/>
              <a:gdLst/>
              <a:ahLst/>
              <a:cxnLst/>
              <a:rect l="l" t="t" r="r" b="b"/>
              <a:pathLst>
                <a:path w="3150" h="1400" extrusionOk="0">
                  <a:moveTo>
                    <a:pt x="1" y="0"/>
                  </a:moveTo>
                  <a:lnTo>
                    <a:pt x="1" y="1400"/>
                  </a:lnTo>
                  <a:lnTo>
                    <a:pt x="3150" y="1400"/>
                  </a:lnTo>
                  <a:lnTo>
                    <a:pt x="315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005;p50">
              <a:extLst>
                <a:ext uri="{FF2B5EF4-FFF2-40B4-BE49-F238E27FC236}">
                  <a16:creationId xmlns:a16="http://schemas.microsoft.com/office/drawing/2014/main" id="{62290837-EDE1-6969-EE17-5BE7BA9ACF2B}"/>
                </a:ext>
              </a:extLst>
            </p:cNvPr>
            <p:cNvSpPr/>
            <p:nvPr/>
          </p:nvSpPr>
          <p:spPr>
            <a:xfrm>
              <a:off x="3788925" y="417625"/>
              <a:ext cx="534850" cy="1069625"/>
            </a:xfrm>
            <a:custGeom>
              <a:avLst/>
              <a:gdLst/>
              <a:ahLst/>
              <a:cxnLst/>
              <a:rect l="l" t="t" r="r" b="b"/>
              <a:pathLst>
                <a:path w="21394" h="42785" extrusionOk="0">
                  <a:moveTo>
                    <a:pt x="1" y="1"/>
                  </a:moveTo>
                  <a:lnTo>
                    <a:pt x="1" y="2286"/>
                  </a:lnTo>
                  <a:cubicBezTo>
                    <a:pt x="10554" y="2286"/>
                    <a:pt x="19109" y="10841"/>
                    <a:pt x="19109" y="21393"/>
                  </a:cubicBezTo>
                  <a:cubicBezTo>
                    <a:pt x="19109" y="31946"/>
                    <a:pt x="10555" y="40501"/>
                    <a:pt x="1" y="40501"/>
                  </a:cubicBezTo>
                  <a:lnTo>
                    <a:pt x="1" y="42784"/>
                  </a:lnTo>
                  <a:cubicBezTo>
                    <a:pt x="11815" y="42784"/>
                    <a:pt x="21392" y="33209"/>
                    <a:pt x="21393" y="21395"/>
                  </a:cubicBezTo>
                  <a:cubicBezTo>
                    <a:pt x="21393" y="13161"/>
                    <a:pt x="16738" y="6017"/>
                    <a:pt x="9917" y="2441"/>
                  </a:cubicBezTo>
                  <a:lnTo>
                    <a:pt x="9920" y="2436"/>
                  </a:lnTo>
                  <a:cubicBezTo>
                    <a:pt x="9111" y="2011"/>
                    <a:pt x="8275" y="1640"/>
                    <a:pt x="7417" y="1322"/>
                  </a:cubicBezTo>
                  <a:lnTo>
                    <a:pt x="7417" y="1324"/>
                  </a:lnTo>
                  <a:cubicBezTo>
                    <a:pt x="5595" y="652"/>
                    <a:pt x="3689" y="233"/>
                    <a:pt x="1752" y="79"/>
                  </a:cubicBezTo>
                  <a:lnTo>
                    <a:pt x="1752" y="72"/>
                  </a:lnTo>
                  <a:cubicBezTo>
                    <a:pt x="1174" y="26"/>
                    <a:pt x="591" y="2"/>
                    <a:pt x="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006;p50">
              <a:extLst>
                <a:ext uri="{FF2B5EF4-FFF2-40B4-BE49-F238E27FC236}">
                  <a16:creationId xmlns:a16="http://schemas.microsoft.com/office/drawing/2014/main" id="{F4E25CB1-9203-77B1-EB19-18B0FA4D8B9D}"/>
                </a:ext>
              </a:extLst>
            </p:cNvPr>
            <p:cNvSpPr/>
            <p:nvPr/>
          </p:nvSpPr>
          <p:spPr>
            <a:xfrm>
              <a:off x="3788925" y="474725"/>
              <a:ext cx="477725" cy="955400"/>
            </a:xfrm>
            <a:custGeom>
              <a:avLst/>
              <a:gdLst/>
              <a:ahLst/>
              <a:cxnLst/>
              <a:rect l="l" t="t" r="r" b="b"/>
              <a:pathLst>
                <a:path w="19109" h="38216" extrusionOk="0">
                  <a:moveTo>
                    <a:pt x="1" y="0"/>
                  </a:moveTo>
                  <a:lnTo>
                    <a:pt x="1" y="2"/>
                  </a:lnTo>
                  <a:lnTo>
                    <a:pt x="1" y="2474"/>
                  </a:lnTo>
                  <a:cubicBezTo>
                    <a:pt x="9188" y="2474"/>
                    <a:pt x="16635" y="9922"/>
                    <a:pt x="16635" y="19108"/>
                  </a:cubicBezTo>
                  <a:cubicBezTo>
                    <a:pt x="16635" y="28294"/>
                    <a:pt x="9188" y="35742"/>
                    <a:pt x="1" y="35742"/>
                  </a:cubicBezTo>
                  <a:lnTo>
                    <a:pt x="1" y="38216"/>
                  </a:lnTo>
                  <a:cubicBezTo>
                    <a:pt x="10554" y="38216"/>
                    <a:pt x="19109" y="29661"/>
                    <a:pt x="19109" y="19108"/>
                  </a:cubicBezTo>
                  <a:cubicBezTo>
                    <a:pt x="19109" y="8554"/>
                    <a:pt x="10555" y="0"/>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007;p50">
              <a:extLst>
                <a:ext uri="{FF2B5EF4-FFF2-40B4-BE49-F238E27FC236}">
                  <a16:creationId xmlns:a16="http://schemas.microsoft.com/office/drawing/2014/main" id="{3AA39A62-9994-514F-6464-7B80BA1069EB}"/>
                </a:ext>
              </a:extLst>
            </p:cNvPr>
            <p:cNvSpPr/>
            <p:nvPr/>
          </p:nvSpPr>
          <p:spPr>
            <a:xfrm>
              <a:off x="3788925" y="616200"/>
              <a:ext cx="47550" cy="95050"/>
            </a:xfrm>
            <a:custGeom>
              <a:avLst/>
              <a:gdLst/>
              <a:ahLst/>
              <a:cxnLst/>
              <a:rect l="l" t="t" r="r" b="b"/>
              <a:pathLst>
                <a:path w="1902" h="3802" extrusionOk="0">
                  <a:moveTo>
                    <a:pt x="1" y="0"/>
                  </a:moveTo>
                  <a:lnTo>
                    <a:pt x="1" y="3801"/>
                  </a:lnTo>
                  <a:cubicBezTo>
                    <a:pt x="1050" y="3801"/>
                    <a:pt x="1901" y="2950"/>
                    <a:pt x="1901" y="1901"/>
                  </a:cubicBezTo>
                  <a:cubicBezTo>
                    <a:pt x="1901" y="851"/>
                    <a:pt x="1050" y="0"/>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008;p50">
              <a:extLst>
                <a:ext uri="{FF2B5EF4-FFF2-40B4-BE49-F238E27FC236}">
                  <a16:creationId xmlns:a16="http://schemas.microsoft.com/office/drawing/2014/main" id="{D5838C0E-425D-7E0D-61AE-C43C31CBEA54}"/>
                </a:ext>
              </a:extLst>
            </p:cNvPr>
            <p:cNvSpPr/>
            <p:nvPr/>
          </p:nvSpPr>
          <p:spPr>
            <a:xfrm>
              <a:off x="3788925" y="1193650"/>
              <a:ext cx="47550" cy="95025"/>
            </a:xfrm>
            <a:custGeom>
              <a:avLst/>
              <a:gdLst/>
              <a:ahLst/>
              <a:cxnLst/>
              <a:rect l="l" t="t" r="r" b="b"/>
              <a:pathLst>
                <a:path w="1902" h="3801" extrusionOk="0">
                  <a:moveTo>
                    <a:pt x="1" y="0"/>
                  </a:moveTo>
                  <a:lnTo>
                    <a:pt x="1" y="3801"/>
                  </a:lnTo>
                  <a:cubicBezTo>
                    <a:pt x="1050" y="3801"/>
                    <a:pt x="1901" y="2950"/>
                    <a:pt x="1901" y="1901"/>
                  </a:cubicBezTo>
                  <a:cubicBezTo>
                    <a:pt x="1901" y="851"/>
                    <a:pt x="1050" y="0"/>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009;p50">
              <a:extLst>
                <a:ext uri="{FF2B5EF4-FFF2-40B4-BE49-F238E27FC236}">
                  <a16:creationId xmlns:a16="http://schemas.microsoft.com/office/drawing/2014/main" id="{C698A329-3FB3-7FC4-CB7B-987BD6385988}"/>
                </a:ext>
              </a:extLst>
            </p:cNvPr>
            <p:cNvSpPr/>
            <p:nvPr/>
          </p:nvSpPr>
          <p:spPr>
            <a:xfrm>
              <a:off x="4026400" y="904900"/>
              <a:ext cx="98800" cy="95075"/>
            </a:xfrm>
            <a:custGeom>
              <a:avLst/>
              <a:gdLst/>
              <a:ahLst/>
              <a:cxnLst/>
              <a:rect l="l" t="t" r="r" b="b"/>
              <a:pathLst>
                <a:path w="3952" h="3803" extrusionOk="0">
                  <a:moveTo>
                    <a:pt x="2051" y="1"/>
                  </a:moveTo>
                  <a:cubicBezTo>
                    <a:pt x="1281" y="1"/>
                    <a:pt x="590" y="464"/>
                    <a:pt x="294" y="1174"/>
                  </a:cubicBezTo>
                  <a:cubicBezTo>
                    <a:pt x="1" y="1886"/>
                    <a:pt x="164" y="2703"/>
                    <a:pt x="708" y="3246"/>
                  </a:cubicBezTo>
                  <a:cubicBezTo>
                    <a:pt x="1071" y="3609"/>
                    <a:pt x="1557" y="3802"/>
                    <a:pt x="2052" y="3802"/>
                  </a:cubicBezTo>
                  <a:cubicBezTo>
                    <a:pt x="2297" y="3802"/>
                    <a:pt x="2543" y="3755"/>
                    <a:pt x="2778" y="3658"/>
                  </a:cubicBezTo>
                  <a:cubicBezTo>
                    <a:pt x="3488" y="3364"/>
                    <a:pt x="3952" y="2671"/>
                    <a:pt x="3952" y="1902"/>
                  </a:cubicBezTo>
                  <a:cubicBezTo>
                    <a:pt x="3952" y="851"/>
                    <a:pt x="3101" y="1"/>
                    <a:pt x="20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010;p50">
              <a:extLst>
                <a:ext uri="{FF2B5EF4-FFF2-40B4-BE49-F238E27FC236}">
                  <a16:creationId xmlns:a16="http://schemas.microsoft.com/office/drawing/2014/main" id="{FC9340E3-B322-B5C9-CD5A-4320832A2C95}"/>
                </a:ext>
              </a:extLst>
            </p:cNvPr>
            <p:cNvSpPr/>
            <p:nvPr/>
          </p:nvSpPr>
          <p:spPr>
            <a:xfrm>
              <a:off x="3788925" y="904900"/>
              <a:ext cx="47550" cy="95075"/>
            </a:xfrm>
            <a:custGeom>
              <a:avLst/>
              <a:gdLst/>
              <a:ahLst/>
              <a:cxnLst/>
              <a:rect l="l" t="t" r="r" b="b"/>
              <a:pathLst>
                <a:path w="1902" h="3803" extrusionOk="0">
                  <a:moveTo>
                    <a:pt x="1" y="1"/>
                  </a:moveTo>
                  <a:lnTo>
                    <a:pt x="1" y="3803"/>
                  </a:lnTo>
                  <a:cubicBezTo>
                    <a:pt x="1050" y="3803"/>
                    <a:pt x="1901" y="2952"/>
                    <a:pt x="1901" y="1902"/>
                  </a:cubicBezTo>
                  <a:cubicBezTo>
                    <a:pt x="1901" y="853"/>
                    <a:pt x="1050" y="1"/>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3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Mental Causes</a:t>
            </a:r>
            <a:endParaRPr dirty="0"/>
          </a:p>
        </p:txBody>
      </p:sp>
      <p:sp>
        <p:nvSpPr>
          <p:cNvPr id="415" name="Google Shape;415;p34"/>
          <p:cNvSpPr txBox="1">
            <a:spLocks noGrp="1"/>
          </p:cNvSpPr>
          <p:nvPr>
            <p:ph type="title" idx="2"/>
          </p:nvPr>
        </p:nvSpPr>
        <p:spPr>
          <a:xfrm>
            <a:off x="963099" y="3090629"/>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Chronic Stress</a:t>
            </a:r>
            <a:endParaRPr dirty="0"/>
          </a:p>
        </p:txBody>
      </p:sp>
      <p:sp>
        <p:nvSpPr>
          <p:cNvPr id="416" name="Google Shape;416;p34"/>
          <p:cNvSpPr txBox="1">
            <a:spLocks noGrp="1"/>
          </p:cNvSpPr>
          <p:nvPr>
            <p:ph type="subTitle" idx="1"/>
          </p:nvPr>
        </p:nvSpPr>
        <p:spPr>
          <a:xfrm>
            <a:off x="963100" y="3438699"/>
            <a:ext cx="2216699" cy="1412175"/>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This leads to stress-eating more calories than needed, which get stored in the body as fat.</a:t>
            </a:r>
            <a:endParaRPr dirty="0"/>
          </a:p>
        </p:txBody>
      </p:sp>
      <p:sp>
        <p:nvSpPr>
          <p:cNvPr id="417" name="Google Shape;417;p34"/>
          <p:cNvSpPr txBox="1">
            <a:spLocks noGrp="1"/>
          </p:cNvSpPr>
          <p:nvPr>
            <p:ph type="title" idx="3"/>
          </p:nvPr>
        </p:nvSpPr>
        <p:spPr>
          <a:xfrm>
            <a:off x="3463649" y="3090629"/>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Depression</a:t>
            </a:r>
            <a:endParaRPr dirty="0"/>
          </a:p>
        </p:txBody>
      </p:sp>
      <p:sp>
        <p:nvSpPr>
          <p:cNvPr id="418" name="Google Shape;418;p34"/>
          <p:cNvSpPr txBox="1">
            <a:spLocks noGrp="1"/>
          </p:cNvSpPr>
          <p:nvPr>
            <p:ph type="subTitle" idx="4"/>
          </p:nvPr>
        </p:nvSpPr>
        <p:spPr>
          <a:xfrm>
            <a:off x="3463651" y="3438700"/>
            <a:ext cx="2216698" cy="1191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a:t>Leads to neglecting your body, by overfeeding to satisfy yourself and activity deprivation.</a:t>
            </a:r>
            <a:endParaRPr dirty="0"/>
          </a:p>
        </p:txBody>
      </p:sp>
      <p:sp>
        <p:nvSpPr>
          <p:cNvPr id="419" name="Google Shape;419;p34"/>
          <p:cNvSpPr txBox="1">
            <a:spLocks noGrp="1"/>
          </p:cNvSpPr>
          <p:nvPr>
            <p:ph type="title" idx="5"/>
          </p:nvPr>
        </p:nvSpPr>
        <p:spPr>
          <a:xfrm>
            <a:off x="5964199" y="3090629"/>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Mental Disorders</a:t>
            </a:r>
            <a:endParaRPr dirty="0"/>
          </a:p>
        </p:txBody>
      </p:sp>
      <p:sp>
        <p:nvSpPr>
          <p:cNvPr id="420" name="Google Shape;420;p34"/>
          <p:cNvSpPr txBox="1">
            <a:spLocks noGrp="1"/>
          </p:cNvSpPr>
          <p:nvPr>
            <p:ph type="subTitle" idx="6"/>
          </p:nvPr>
        </p:nvSpPr>
        <p:spPr>
          <a:xfrm>
            <a:off x="5964200" y="3438700"/>
            <a:ext cx="2216700" cy="936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Like bipolar disorder, leads to making poor dietary choices.</a:t>
            </a:r>
            <a:endParaRPr dirty="0"/>
          </a:p>
        </p:txBody>
      </p:sp>
      <p:sp>
        <p:nvSpPr>
          <p:cNvPr id="421" name="Google Shape;421;p34"/>
          <p:cNvSpPr/>
          <p:nvPr/>
        </p:nvSpPr>
        <p:spPr>
          <a:xfrm>
            <a:off x="1366250" y="1596362"/>
            <a:ext cx="1410389" cy="118748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4"/>
          <p:cNvSpPr/>
          <p:nvPr/>
        </p:nvSpPr>
        <p:spPr>
          <a:xfrm rot="10462083">
            <a:off x="3866807" y="1596367"/>
            <a:ext cx="1410377" cy="118747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4"/>
          <p:cNvSpPr/>
          <p:nvPr/>
        </p:nvSpPr>
        <p:spPr>
          <a:xfrm>
            <a:off x="6367350" y="1596362"/>
            <a:ext cx="1410389" cy="118748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4" name="Google Shape;424;p34"/>
          <p:cNvGrpSpPr/>
          <p:nvPr/>
        </p:nvGrpSpPr>
        <p:grpSpPr>
          <a:xfrm>
            <a:off x="6721755" y="1893481"/>
            <a:ext cx="701593" cy="593231"/>
            <a:chOff x="3545795" y="2318755"/>
            <a:chExt cx="387835" cy="327933"/>
          </a:xfrm>
        </p:grpSpPr>
        <p:sp>
          <p:nvSpPr>
            <p:cNvPr id="425" name="Google Shape;425;p34"/>
            <p:cNvSpPr/>
            <p:nvPr/>
          </p:nvSpPr>
          <p:spPr>
            <a:xfrm>
              <a:off x="3565315" y="2318755"/>
              <a:ext cx="11691" cy="57694"/>
            </a:xfrm>
            <a:custGeom>
              <a:avLst/>
              <a:gdLst/>
              <a:ahLst/>
              <a:cxnLst/>
              <a:rect l="l" t="t" r="r" b="b"/>
              <a:pathLst>
                <a:path w="445" h="2196" extrusionOk="0">
                  <a:moveTo>
                    <a:pt x="222" y="0"/>
                  </a:moveTo>
                  <a:cubicBezTo>
                    <a:pt x="111" y="0"/>
                    <a:pt x="0" y="73"/>
                    <a:pt x="0" y="218"/>
                  </a:cubicBezTo>
                  <a:lnTo>
                    <a:pt x="0" y="1973"/>
                  </a:lnTo>
                  <a:cubicBezTo>
                    <a:pt x="0" y="2091"/>
                    <a:pt x="97" y="2195"/>
                    <a:pt x="222" y="2195"/>
                  </a:cubicBezTo>
                  <a:cubicBezTo>
                    <a:pt x="347" y="2195"/>
                    <a:pt x="444" y="2091"/>
                    <a:pt x="444" y="1973"/>
                  </a:cubicBezTo>
                  <a:lnTo>
                    <a:pt x="444" y="218"/>
                  </a:lnTo>
                  <a:cubicBezTo>
                    <a:pt x="444" y="73"/>
                    <a:pt x="333" y="0"/>
                    <a:pt x="2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4"/>
            <p:cNvSpPr/>
            <p:nvPr/>
          </p:nvSpPr>
          <p:spPr>
            <a:xfrm>
              <a:off x="3545795" y="2318755"/>
              <a:ext cx="11691" cy="57694"/>
            </a:xfrm>
            <a:custGeom>
              <a:avLst/>
              <a:gdLst/>
              <a:ahLst/>
              <a:cxnLst/>
              <a:rect l="l" t="t" r="r" b="b"/>
              <a:pathLst>
                <a:path w="445" h="2196" extrusionOk="0">
                  <a:moveTo>
                    <a:pt x="223" y="0"/>
                  </a:moveTo>
                  <a:cubicBezTo>
                    <a:pt x="112" y="0"/>
                    <a:pt x="1" y="73"/>
                    <a:pt x="1" y="218"/>
                  </a:cubicBezTo>
                  <a:lnTo>
                    <a:pt x="1" y="1973"/>
                  </a:lnTo>
                  <a:cubicBezTo>
                    <a:pt x="1" y="2091"/>
                    <a:pt x="98" y="2195"/>
                    <a:pt x="223" y="2195"/>
                  </a:cubicBezTo>
                  <a:cubicBezTo>
                    <a:pt x="341" y="2195"/>
                    <a:pt x="445" y="2091"/>
                    <a:pt x="445" y="1973"/>
                  </a:cubicBezTo>
                  <a:lnTo>
                    <a:pt x="445" y="218"/>
                  </a:lnTo>
                  <a:cubicBezTo>
                    <a:pt x="445" y="73"/>
                    <a:pt x="334" y="0"/>
                    <a:pt x="2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4"/>
            <p:cNvSpPr/>
            <p:nvPr/>
          </p:nvSpPr>
          <p:spPr>
            <a:xfrm>
              <a:off x="3584888" y="2318755"/>
              <a:ext cx="11796" cy="57694"/>
            </a:xfrm>
            <a:custGeom>
              <a:avLst/>
              <a:gdLst/>
              <a:ahLst/>
              <a:cxnLst/>
              <a:rect l="l" t="t" r="r" b="b"/>
              <a:pathLst>
                <a:path w="449" h="2196" extrusionOk="0">
                  <a:moveTo>
                    <a:pt x="224" y="0"/>
                  </a:moveTo>
                  <a:cubicBezTo>
                    <a:pt x="112" y="0"/>
                    <a:pt x="1" y="73"/>
                    <a:pt x="4" y="218"/>
                  </a:cubicBezTo>
                  <a:lnTo>
                    <a:pt x="4" y="1973"/>
                  </a:lnTo>
                  <a:cubicBezTo>
                    <a:pt x="4" y="2091"/>
                    <a:pt x="101" y="2195"/>
                    <a:pt x="226" y="2195"/>
                  </a:cubicBezTo>
                  <a:cubicBezTo>
                    <a:pt x="344" y="2195"/>
                    <a:pt x="448" y="2091"/>
                    <a:pt x="448" y="1973"/>
                  </a:cubicBezTo>
                  <a:lnTo>
                    <a:pt x="448" y="218"/>
                  </a:lnTo>
                  <a:cubicBezTo>
                    <a:pt x="448" y="73"/>
                    <a:pt x="335" y="0"/>
                    <a:pt x="22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8" name="Google Shape;428;p34"/>
            <p:cNvGrpSpPr/>
            <p:nvPr/>
          </p:nvGrpSpPr>
          <p:grpSpPr>
            <a:xfrm>
              <a:off x="3545795" y="2322301"/>
              <a:ext cx="387835" cy="324387"/>
              <a:chOff x="3545795" y="2322301"/>
              <a:chExt cx="387835" cy="324387"/>
            </a:xfrm>
          </p:grpSpPr>
          <p:sp>
            <p:nvSpPr>
              <p:cNvPr id="429" name="Google Shape;429;p34"/>
              <p:cNvSpPr/>
              <p:nvPr/>
            </p:nvSpPr>
            <p:spPr>
              <a:xfrm>
                <a:off x="3613604" y="2355089"/>
                <a:ext cx="258968" cy="258994"/>
              </a:xfrm>
              <a:custGeom>
                <a:avLst/>
                <a:gdLst/>
                <a:ahLst/>
                <a:cxnLst/>
                <a:rect l="l" t="t" r="r" b="b"/>
                <a:pathLst>
                  <a:path w="9857" h="9858" extrusionOk="0">
                    <a:moveTo>
                      <a:pt x="4932" y="1"/>
                    </a:moveTo>
                    <a:cubicBezTo>
                      <a:pt x="2213" y="1"/>
                      <a:pt x="0" y="2206"/>
                      <a:pt x="0" y="4925"/>
                    </a:cubicBezTo>
                    <a:cubicBezTo>
                      <a:pt x="0" y="7651"/>
                      <a:pt x="2213" y="9857"/>
                      <a:pt x="4932" y="9857"/>
                    </a:cubicBezTo>
                    <a:cubicBezTo>
                      <a:pt x="7651" y="9857"/>
                      <a:pt x="9857" y="7651"/>
                      <a:pt x="9857" y="4925"/>
                    </a:cubicBezTo>
                    <a:cubicBezTo>
                      <a:pt x="9857" y="2206"/>
                      <a:pt x="7651" y="1"/>
                      <a:pt x="493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4"/>
              <p:cNvSpPr/>
              <p:nvPr/>
            </p:nvSpPr>
            <p:spPr>
              <a:xfrm>
                <a:off x="3639667" y="2380968"/>
                <a:ext cx="207027" cy="207054"/>
              </a:xfrm>
              <a:custGeom>
                <a:avLst/>
                <a:gdLst/>
                <a:ahLst/>
                <a:cxnLst/>
                <a:rect l="l" t="t" r="r" b="b"/>
                <a:pathLst>
                  <a:path w="7880" h="7881" extrusionOk="0">
                    <a:moveTo>
                      <a:pt x="3940" y="1"/>
                    </a:moveTo>
                    <a:cubicBezTo>
                      <a:pt x="1762" y="1"/>
                      <a:pt x="0" y="1769"/>
                      <a:pt x="0" y="3940"/>
                    </a:cubicBezTo>
                    <a:cubicBezTo>
                      <a:pt x="0" y="6118"/>
                      <a:pt x="1762" y="7880"/>
                      <a:pt x="3940" y="7880"/>
                    </a:cubicBezTo>
                    <a:cubicBezTo>
                      <a:pt x="6118" y="7880"/>
                      <a:pt x="7880" y="6118"/>
                      <a:pt x="7880" y="3940"/>
                    </a:cubicBezTo>
                    <a:cubicBezTo>
                      <a:pt x="7880" y="1769"/>
                      <a:pt x="6118" y="1"/>
                      <a:pt x="39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4"/>
              <p:cNvSpPr/>
              <p:nvPr/>
            </p:nvSpPr>
            <p:spPr>
              <a:xfrm>
                <a:off x="3722583" y="2380968"/>
                <a:ext cx="129392" cy="207080"/>
              </a:xfrm>
              <a:custGeom>
                <a:avLst/>
                <a:gdLst/>
                <a:ahLst/>
                <a:cxnLst/>
                <a:rect l="l" t="t" r="r" b="b"/>
                <a:pathLst>
                  <a:path w="4925" h="7882" extrusionOk="0">
                    <a:moveTo>
                      <a:pt x="784" y="1"/>
                    </a:moveTo>
                    <a:cubicBezTo>
                      <a:pt x="520" y="1"/>
                      <a:pt x="257" y="28"/>
                      <a:pt x="0" y="84"/>
                    </a:cubicBezTo>
                    <a:cubicBezTo>
                      <a:pt x="1831" y="458"/>
                      <a:pt x="3149" y="2068"/>
                      <a:pt x="3149" y="3940"/>
                    </a:cubicBezTo>
                    <a:cubicBezTo>
                      <a:pt x="3149" y="5813"/>
                      <a:pt x="1831" y="7429"/>
                      <a:pt x="0" y="7804"/>
                    </a:cubicBezTo>
                    <a:cubicBezTo>
                      <a:pt x="263" y="7857"/>
                      <a:pt x="524" y="7882"/>
                      <a:pt x="781" y="7882"/>
                    </a:cubicBezTo>
                    <a:cubicBezTo>
                      <a:pt x="2758" y="7882"/>
                      <a:pt x="4486" y="6386"/>
                      <a:pt x="4689" y="4336"/>
                    </a:cubicBezTo>
                    <a:cubicBezTo>
                      <a:pt x="4925" y="2019"/>
                      <a:pt x="3107" y="8"/>
                      <a:pt x="78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4"/>
              <p:cNvSpPr/>
              <p:nvPr/>
            </p:nvSpPr>
            <p:spPr>
              <a:xfrm>
                <a:off x="3895140" y="2322301"/>
                <a:ext cx="38489" cy="324387"/>
              </a:xfrm>
              <a:custGeom>
                <a:avLst/>
                <a:gdLst/>
                <a:ahLst/>
                <a:cxnLst/>
                <a:rect l="l" t="t" r="r" b="b"/>
                <a:pathLst>
                  <a:path w="1465" h="12347" extrusionOk="0">
                    <a:moveTo>
                      <a:pt x="1450" y="0"/>
                    </a:moveTo>
                    <a:cubicBezTo>
                      <a:pt x="556" y="541"/>
                      <a:pt x="1" y="1512"/>
                      <a:pt x="1" y="2567"/>
                    </a:cubicBezTo>
                    <a:lnTo>
                      <a:pt x="1" y="5986"/>
                    </a:lnTo>
                    <a:cubicBezTo>
                      <a:pt x="1" y="6204"/>
                      <a:pt x="315" y="6392"/>
                      <a:pt x="576" y="6392"/>
                    </a:cubicBezTo>
                    <a:cubicBezTo>
                      <a:pt x="597" y="6392"/>
                      <a:pt x="618" y="6391"/>
                      <a:pt x="639" y="6388"/>
                    </a:cubicBezTo>
                    <a:lnTo>
                      <a:pt x="639" y="7450"/>
                    </a:lnTo>
                    <a:cubicBezTo>
                      <a:pt x="639" y="8747"/>
                      <a:pt x="285" y="11057"/>
                      <a:pt x="285" y="11542"/>
                    </a:cubicBezTo>
                    <a:cubicBezTo>
                      <a:pt x="285" y="12090"/>
                      <a:pt x="514" y="12347"/>
                      <a:pt x="868" y="12347"/>
                    </a:cubicBezTo>
                    <a:cubicBezTo>
                      <a:pt x="1214" y="12347"/>
                      <a:pt x="1464" y="12090"/>
                      <a:pt x="1464" y="11542"/>
                    </a:cubicBezTo>
                    <a:cubicBezTo>
                      <a:pt x="1464" y="11542"/>
                      <a:pt x="1464" y="4211"/>
                      <a:pt x="1450" y="7"/>
                    </a:cubicBezTo>
                    <a:lnTo>
                      <a:pt x="145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4"/>
              <p:cNvSpPr/>
              <p:nvPr/>
            </p:nvSpPr>
            <p:spPr>
              <a:xfrm>
                <a:off x="3895140" y="2322301"/>
                <a:ext cx="38489" cy="167960"/>
              </a:xfrm>
              <a:custGeom>
                <a:avLst/>
                <a:gdLst/>
                <a:ahLst/>
                <a:cxnLst/>
                <a:rect l="l" t="t" r="r" b="b"/>
                <a:pathLst>
                  <a:path w="1465" h="6393" extrusionOk="0">
                    <a:moveTo>
                      <a:pt x="1450" y="0"/>
                    </a:moveTo>
                    <a:cubicBezTo>
                      <a:pt x="556" y="541"/>
                      <a:pt x="1" y="1512"/>
                      <a:pt x="1" y="2567"/>
                    </a:cubicBezTo>
                    <a:lnTo>
                      <a:pt x="1" y="5993"/>
                    </a:lnTo>
                    <a:cubicBezTo>
                      <a:pt x="1" y="6205"/>
                      <a:pt x="314" y="6392"/>
                      <a:pt x="576" y="6392"/>
                    </a:cubicBezTo>
                    <a:cubicBezTo>
                      <a:pt x="597" y="6392"/>
                      <a:pt x="618" y="6391"/>
                      <a:pt x="639" y="6388"/>
                    </a:cubicBezTo>
                    <a:lnTo>
                      <a:pt x="1464" y="6375"/>
                    </a:lnTo>
                    <a:cubicBezTo>
                      <a:pt x="1457" y="4356"/>
                      <a:pt x="1450" y="1686"/>
                      <a:pt x="1450" y="7"/>
                    </a:cubicBezTo>
                    <a:lnTo>
                      <a:pt x="145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4"/>
              <p:cNvSpPr/>
              <p:nvPr/>
            </p:nvSpPr>
            <p:spPr>
              <a:xfrm>
                <a:off x="3545795" y="2370590"/>
                <a:ext cx="50890" cy="275021"/>
              </a:xfrm>
              <a:custGeom>
                <a:avLst/>
                <a:gdLst/>
                <a:ahLst/>
                <a:cxnLst/>
                <a:rect l="l" t="t" r="r" b="b"/>
                <a:pathLst>
                  <a:path w="1937" h="10468" extrusionOk="0">
                    <a:moveTo>
                      <a:pt x="1" y="0"/>
                    </a:moveTo>
                    <a:lnTo>
                      <a:pt x="1" y="1138"/>
                    </a:lnTo>
                    <a:cubicBezTo>
                      <a:pt x="1" y="1332"/>
                      <a:pt x="98" y="1519"/>
                      <a:pt x="265" y="1637"/>
                    </a:cubicBezTo>
                    <a:cubicBezTo>
                      <a:pt x="424" y="1727"/>
                      <a:pt x="549" y="2060"/>
                      <a:pt x="549" y="2241"/>
                    </a:cubicBezTo>
                    <a:lnTo>
                      <a:pt x="549" y="3912"/>
                    </a:lnTo>
                    <a:cubicBezTo>
                      <a:pt x="549" y="5286"/>
                      <a:pt x="535" y="6652"/>
                      <a:pt x="389" y="8019"/>
                    </a:cubicBezTo>
                    <a:cubicBezTo>
                      <a:pt x="299" y="8830"/>
                      <a:pt x="251" y="9551"/>
                      <a:pt x="251" y="9718"/>
                    </a:cubicBezTo>
                    <a:cubicBezTo>
                      <a:pt x="230" y="10127"/>
                      <a:pt x="556" y="10467"/>
                      <a:pt x="965" y="10467"/>
                    </a:cubicBezTo>
                    <a:cubicBezTo>
                      <a:pt x="1381" y="10467"/>
                      <a:pt x="1707" y="10127"/>
                      <a:pt x="1686" y="9718"/>
                    </a:cubicBezTo>
                    <a:cubicBezTo>
                      <a:pt x="1686" y="9551"/>
                      <a:pt x="1638" y="8830"/>
                      <a:pt x="1548" y="8019"/>
                    </a:cubicBezTo>
                    <a:cubicBezTo>
                      <a:pt x="1402" y="6659"/>
                      <a:pt x="1388" y="5286"/>
                      <a:pt x="1388" y="3912"/>
                    </a:cubicBezTo>
                    <a:lnTo>
                      <a:pt x="1388" y="2255"/>
                    </a:lnTo>
                    <a:cubicBezTo>
                      <a:pt x="1402" y="1991"/>
                      <a:pt x="1534" y="1755"/>
                      <a:pt x="1742" y="1596"/>
                    </a:cubicBezTo>
                    <a:cubicBezTo>
                      <a:pt x="1881" y="1505"/>
                      <a:pt x="1936" y="1304"/>
                      <a:pt x="1936" y="1138"/>
                    </a:cubicBezTo>
                    <a:lnTo>
                      <a:pt x="193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4"/>
              <p:cNvSpPr/>
              <p:nvPr/>
            </p:nvSpPr>
            <p:spPr>
              <a:xfrm>
                <a:off x="3545795" y="2370590"/>
                <a:ext cx="50890" cy="59244"/>
              </a:xfrm>
              <a:custGeom>
                <a:avLst/>
                <a:gdLst/>
                <a:ahLst/>
                <a:cxnLst/>
                <a:rect l="l" t="t" r="r" b="b"/>
                <a:pathLst>
                  <a:path w="1937" h="2255" extrusionOk="0">
                    <a:moveTo>
                      <a:pt x="1" y="0"/>
                    </a:moveTo>
                    <a:lnTo>
                      <a:pt x="1" y="1138"/>
                    </a:lnTo>
                    <a:cubicBezTo>
                      <a:pt x="1" y="1332"/>
                      <a:pt x="98" y="1519"/>
                      <a:pt x="265" y="1637"/>
                    </a:cubicBezTo>
                    <a:cubicBezTo>
                      <a:pt x="424" y="1727"/>
                      <a:pt x="549" y="2060"/>
                      <a:pt x="549" y="2241"/>
                    </a:cubicBezTo>
                    <a:lnTo>
                      <a:pt x="1388" y="2255"/>
                    </a:lnTo>
                    <a:cubicBezTo>
                      <a:pt x="1402" y="1991"/>
                      <a:pt x="1534" y="1755"/>
                      <a:pt x="1742" y="1603"/>
                    </a:cubicBezTo>
                    <a:cubicBezTo>
                      <a:pt x="1881" y="1505"/>
                      <a:pt x="1936" y="1304"/>
                      <a:pt x="1936" y="1138"/>
                    </a:cubicBezTo>
                    <a:lnTo>
                      <a:pt x="193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36" name="Google Shape;436;p34"/>
          <p:cNvGrpSpPr/>
          <p:nvPr/>
        </p:nvGrpSpPr>
        <p:grpSpPr>
          <a:xfrm>
            <a:off x="1810167" y="1900456"/>
            <a:ext cx="522559" cy="579306"/>
            <a:chOff x="3082217" y="2788586"/>
            <a:chExt cx="288866" cy="320236"/>
          </a:xfrm>
        </p:grpSpPr>
        <p:sp>
          <p:nvSpPr>
            <p:cNvPr id="437" name="Google Shape;437;p34"/>
            <p:cNvSpPr/>
            <p:nvPr/>
          </p:nvSpPr>
          <p:spPr>
            <a:xfrm>
              <a:off x="3082401" y="2867508"/>
              <a:ext cx="275178" cy="241313"/>
            </a:xfrm>
            <a:custGeom>
              <a:avLst/>
              <a:gdLst/>
              <a:ahLst/>
              <a:cxnLst/>
              <a:rect l="l" t="t" r="r" b="b"/>
              <a:pathLst>
                <a:path w="10474" h="9185" extrusionOk="0">
                  <a:moveTo>
                    <a:pt x="3096" y="0"/>
                  </a:moveTo>
                  <a:cubicBezTo>
                    <a:pt x="2877" y="0"/>
                    <a:pt x="2660" y="23"/>
                    <a:pt x="2456" y="78"/>
                  </a:cubicBezTo>
                  <a:cubicBezTo>
                    <a:pt x="1263" y="383"/>
                    <a:pt x="0" y="1666"/>
                    <a:pt x="0" y="3782"/>
                  </a:cubicBezTo>
                  <a:cubicBezTo>
                    <a:pt x="0" y="5217"/>
                    <a:pt x="909" y="7194"/>
                    <a:pt x="2033" y="8311"/>
                  </a:cubicBezTo>
                  <a:cubicBezTo>
                    <a:pt x="2567" y="8845"/>
                    <a:pt x="3142" y="9185"/>
                    <a:pt x="3690" y="9185"/>
                  </a:cubicBezTo>
                  <a:cubicBezTo>
                    <a:pt x="4016" y="9185"/>
                    <a:pt x="4335" y="9136"/>
                    <a:pt x="4641" y="9046"/>
                  </a:cubicBezTo>
                  <a:cubicBezTo>
                    <a:pt x="4835" y="8987"/>
                    <a:pt x="5036" y="8958"/>
                    <a:pt x="5237" y="8958"/>
                  </a:cubicBezTo>
                  <a:cubicBezTo>
                    <a:pt x="5438" y="8958"/>
                    <a:pt x="5639" y="8987"/>
                    <a:pt x="5834" y="9046"/>
                  </a:cubicBezTo>
                  <a:cubicBezTo>
                    <a:pt x="6139" y="9136"/>
                    <a:pt x="6458" y="9185"/>
                    <a:pt x="6784" y="9185"/>
                  </a:cubicBezTo>
                  <a:cubicBezTo>
                    <a:pt x="7304" y="9185"/>
                    <a:pt x="7852" y="8873"/>
                    <a:pt x="8365" y="8387"/>
                  </a:cubicBezTo>
                  <a:cubicBezTo>
                    <a:pt x="9524" y="7277"/>
                    <a:pt x="10474" y="5252"/>
                    <a:pt x="10474" y="3782"/>
                  </a:cubicBezTo>
                  <a:cubicBezTo>
                    <a:pt x="10474" y="1666"/>
                    <a:pt x="9205" y="383"/>
                    <a:pt x="8018" y="78"/>
                  </a:cubicBezTo>
                  <a:cubicBezTo>
                    <a:pt x="7812" y="23"/>
                    <a:pt x="7594" y="0"/>
                    <a:pt x="7375" y="0"/>
                  </a:cubicBezTo>
                  <a:cubicBezTo>
                    <a:pt x="6985" y="0"/>
                    <a:pt x="6592" y="72"/>
                    <a:pt x="6250" y="161"/>
                  </a:cubicBezTo>
                  <a:cubicBezTo>
                    <a:pt x="6139" y="189"/>
                    <a:pt x="6028" y="216"/>
                    <a:pt x="5910" y="237"/>
                  </a:cubicBezTo>
                  <a:cubicBezTo>
                    <a:pt x="5687" y="273"/>
                    <a:pt x="5462" y="291"/>
                    <a:pt x="5238" y="291"/>
                  </a:cubicBezTo>
                  <a:cubicBezTo>
                    <a:pt x="4896" y="291"/>
                    <a:pt x="4555" y="249"/>
                    <a:pt x="4224" y="161"/>
                  </a:cubicBezTo>
                  <a:cubicBezTo>
                    <a:pt x="3882" y="72"/>
                    <a:pt x="3486" y="0"/>
                    <a:pt x="30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4"/>
            <p:cNvSpPr/>
            <p:nvPr/>
          </p:nvSpPr>
          <p:spPr>
            <a:xfrm>
              <a:off x="3082217" y="2867508"/>
              <a:ext cx="219980" cy="241313"/>
            </a:xfrm>
            <a:custGeom>
              <a:avLst/>
              <a:gdLst/>
              <a:ahLst/>
              <a:cxnLst/>
              <a:rect l="l" t="t" r="r" b="b"/>
              <a:pathLst>
                <a:path w="8373" h="9185" extrusionOk="0">
                  <a:moveTo>
                    <a:pt x="8372" y="8380"/>
                  </a:moveTo>
                  <a:cubicBezTo>
                    <a:pt x="8369" y="8383"/>
                    <a:pt x="8366" y="8386"/>
                    <a:pt x="8364" y="8389"/>
                  </a:cubicBezTo>
                  <a:lnTo>
                    <a:pt x="8364" y="8389"/>
                  </a:lnTo>
                  <a:cubicBezTo>
                    <a:pt x="8366" y="8388"/>
                    <a:pt x="8369" y="8388"/>
                    <a:pt x="8372" y="8387"/>
                  </a:cubicBezTo>
                  <a:lnTo>
                    <a:pt x="8372" y="8380"/>
                  </a:lnTo>
                  <a:close/>
                  <a:moveTo>
                    <a:pt x="3101" y="0"/>
                  </a:moveTo>
                  <a:cubicBezTo>
                    <a:pt x="2883" y="0"/>
                    <a:pt x="2667" y="23"/>
                    <a:pt x="2463" y="78"/>
                  </a:cubicBezTo>
                  <a:cubicBezTo>
                    <a:pt x="1270" y="383"/>
                    <a:pt x="0" y="1666"/>
                    <a:pt x="0" y="3782"/>
                  </a:cubicBezTo>
                  <a:cubicBezTo>
                    <a:pt x="0" y="5897"/>
                    <a:pt x="1991" y="9185"/>
                    <a:pt x="3697" y="9185"/>
                  </a:cubicBezTo>
                  <a:cubicBezTo>
                    <a:pt x="4023" y="9185"/>
                    <a:pt x="4342" y="9136"/>
                    <a:pt x="4648" y="9046"/>
                  </a:cubicBezTo>
                  <a:cubicBezTo>
                    <a:pt x="4842" y="8987"/>
                    <a:pt x="5043" y="8958"/>
                    <a:pt x="5244" y="8958"/>
                  </a:cubicBezTo>
                  <a:cubicBezTo>
                    <a:pt x="5445" y="8958"/>
                    <a:pt x="5646" y="8987"/>
                    <a:pt x="5841" y="9046"/>
                  </a:cubicBezTo>
                  <a:cubicBezTo>
                    <a:pt x="6146" y="9136"/>
                    <a:pt x="6465" y="9185"/>
                    <a:pt x="6791" y="9185"/>
                  </a:cubicBezTo>
                  <a:cubicBezTo>
                    <a:pt x="7308" y="9185"/>
                    <a:pt x="7860" y="8876"/>
                    <a:pt x="8364" y="8389"/>
                  </a:cubicBezTo>
                  <a:lnTo>
                    <a:pt x="8364" y="8389"/>
                  </a:lnTo>
                  <a:cubicBezTo>
                    <a:pt x="7729" y="8500"/>
                    <a:pt x="7160" y="8547"/>
                    <a:pt x="6651" y="8547"/>
                  </a:cubicBezTo>
                  <a:cubicBezTo>
                    <a:pt x="6029" y="8547"/>
                    <a:pt x="5496" y="8477"/>
                    <a:pt x="5043" y="8366"/>
                  </a:cubicBezTo>
                  <a:cubicBezTo>
                    <a:pt x="3704" y="8033"/>
                    <a:pt x="2705" y="6910"/>
                    <a:pt x="2539" y="5536"/>
                  </a:cubicBezTo>
                  <a:cubicBezTo>
                    <a:pt x="2123" y="2110"/>
                    <a:pt x="4363" y="1111"/>
                    <a:pt x="4363" y="1111"/>
                  </a:cubicBezTo>
                  <a:cubicBezTo>
                    <a:pt x="4682" y="1255"/>
                    <a:pt x="5018" y="1292"/>
                    <a:pt x="5280" y="1292"/>
                  </a:cubicBezTo>
                  <a:cubicBezTo>
                    <a:pt x="5561" y="1292"/>
                    <a:pt x="5757" y="1250"/>
                    <a:pt x="5757" y="1250"/>
                  </a:cubicBezTo>
                  <a:cubicBezTo>
                    <a:pt x="5286" y="778"/>
                    <a:pt x="5917" y="237"/>
                    <a:pt x="5917" y="237"/>
                  </a:cubicBezTo>
                  <a:lnTo>
                    <a:pt x="5917" y="237"/>
                  </a:lnTo>
                  <a:cubicBezTo>
                    <a:pt x="5694" y="273"/>
                    <a:pt x="5469" y="291"/>
                    <a:pt x="5245" y="291"/>
                  </a:cubicBezTo>
                  <a:cubicBezTo>
                    <a:pt x="4903" y="291"/>
                    <a:pt x="4562" y="249"/>
                    <a:pt x="4231" y="161"/>
                  </a:cubicBezTo>
                  <a:cubicBezTo>
                    <a:pt x="3885" y="72"/>
                    <a:pt x="3490" y="0"/>
                    <a:pt x="310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4"/>
            <p:cNvSpPr/>
            <p:nvPr/>
          </p:nvSpPr>
          <p:spPr>
            <a:xfrm>
              <a:off x="3233100" y="2788586"/>
              <a:ext cx="137983" cy="76269"/>
            </a:xfrm>
            <a:custGeom>
              <a:avLst/>
              <a:gdLst/>
              <a:ahLst/>
              <a:cxnLst/>
              <a:rect l="l" t="t" r="r" b="b"/>
              <a:pathLst>
                <a:path w="5252" h="2903" extrusionOk="0">
                  <a:moveTo>
                    <a:pt x="2510" y="1"/>
                  </a:moveTo>
                  <a:cubicBezTo>
                    <a:pt x="2390" y="1"/>
                    <a:pt x="2266" y="5"/>
                    <a:pt x="2137" y="16"/>
                  </a:cubicBezTo>
                  <a:cubicBezTo>
                    <a:pt x="611" y="134"/>
                    <a:pt x="14" y="1896"/>
                    <a:pt x="0" y="1951"/>
                  </a:cubicBezTo>
                  <a:cubicBezTo>
                    <a:pt x="21" y="1944"/>
                    <a:pt x="42" y="1930"/>
                    <a:pt x="63" y="1930"/>
                  </a:cubicBezTo>
                  <a:cubicBezTo>
                    <a:pt x="84" y="1925"/>
                    <a:pt x="107" y="1923"/>
                    <a:pt x="131" y="1923"/>
                  </a:cubicBezTo>
                  <a:cubicBezTo>
                    <a:pt x="619" y="1923"/>
                    <a:pt x="1590" y="2903"/>
                    <a:pt x="2725" y="2903"/>
                  </a:cubicBezTo>
                  <a:cubicBezTo>
                    <a:pt x="2946" y="2903"/>
                    <a:pt x="3174" y="2866"/>
                    <a:pt x="3406" y="2776"/>
                  </a:cubicBezTo>
                  <a:cubicBezTo>
                    <a:pt x="4960" y="2180"/>
                    <a:pt x="5251" y="127"/>
                    <a:pt x="5251" y="127"/>
                  </a:cubicBezTo>
                  <a:lnTo>
                    <a:pt x="5251" y="127"/>
                  </a:lnTo>
                  <a:cubicBezTo>
                    <a:pt x="5067" y="247"/>
                    <a:pt x="4874" y="291"/>
                    <a:pt x="4663" y="291"/>
                  </a:cubicBezTo>
                  <a:cubicBezTo>
                    <a:pt x="4120" y="291"/>
                    <a:pt x="3457" y="1"/>
                    <a:pt x="251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4"/>
            <p:cNvSpPr/>
            <p:nvPr/>
          </p:nvSpPr>
          <p:spPr>
            <a:xfrm>
              <a:off x="3232916" y="2788586"/>
              <a:ext cx="138167" cy="51258"/>
            </a:xfrm>
            <a:custGeom>
              <a:avLst/>
              <a:gdLst/>
              <a:ahLst/>
              <a:cxnLst/>
              <a:rect l="l" t="t" r="r" b="b"/>
              <a:pathLst>
                <a:path w="5259" h="1951" extrusionOk="0">
                  <a:moveTo>
                    <a:pt x="2517" y="1"/>
                  </a:moveTo>
                  <a:cubicBezTo>
                    <a:pt x="2397" y="1"/>
                    <a:pt x="2273" y="5"/>
                    <a:pt x="2144" y="16"/>
                  </a:cubicBezTo>
                  <a:cubicBezTo>
                    <a:pt x="618" y="134"/>
                    <a:pt x="21" y="1896"/>
                    <a:pt x="1" y="1951"/>
                  </a:cubicBezTo>
                  <a:lnTo>
                    <a:pt x="70" y="1923"/>
                  </a:lnTo>
                  <a:cubicBezTo>
                    <a:pt x="403" y="1798"/>
                    <a:pt x="1832" y="1278"/>
                    <a:pt x="2990" y="1278"/>
                  </a:cubicBezTo>
                  <a:cubicBezTo>
                    <a:pt x="4315" y="1278"/>
                    <a:pt x="5258" y="127"/>
                    <a:pt x="5258" y="127"/>
                  </a:cubicBezTo>
                  <a:lnTo>
                    <a:pt x="5258" y="127"/>
                  </a:lnTo>
                  <a:cubicBezTo>
                    <a:pt x="5074" y="247"/>
                    <a:pt x="4881" y="291"/>
                    <a:pt x="4670" y="291"/>
                  </a:cubicBezTo>
                  <a:cubicBezTo>
                    <a:pt x="4127" y="291"/>
                    <a:pt x="3464" y="1"/>
                    <a:pt x="25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4"/>
            <p:cNvSpPr/>
            <p:nvPr/>
          </p:nvSpPr>
          <p:spPr>
            <a:xfrm>
              <a:off x="3293605" y="2915403"/>
              <a:ext cx="38831" cy="55540"/>
            </a:xfrm>
            <a:custGeom>
              <a:avLst/>
              <a:gdLst/>
              <a:ahLst/>
              <a:cxnLst/>
              <a:rect l="l" t="t" r="r" b="b"/>
              <a:pathLst>
                <a:path w="1478" h="2114" extrusionOk="0">
                  <a:moveTo>
                    <a:pt x="674" y="1"/>
                  </a:moveTo>
                  <a:cubicBezTo>
                    <a:pt x="660" y="1"/>
                    <a:pt x="646" y="1"/>
                    <a:pt x="631" y="3"/>
                  </a:cubicBezTo>
                  <a:cubicBezTo>
                    <a:pt x="257" y="44"/>
                    <a:pt x="0" y="544"/>
                    <a:pt x="56" y="1126"/>
                  </a:cubicBezTo>
                  <a:cubicBezTo>
                    <a:pt x="116" y="1687"/>
                    <a:pt x="440" y="2113"/>
                    <a:pt x="804" y="2113"/>
                  </a:cubicBezTo>
                  <a:cubicBezTo>
                    <a:pt x="818" y="2113"/>
                    <a:pt x="832" y="2112"/>
                    <a:pt x="847" y="2111"/>
                  </a:cubicBezTo>
                  <a:cubicBezTo>
                    <a:pt x="1221" y="2076"/>
                    <a:pt x="1478" y="1570"/>
                    <a:pt x="1422" y="987"/>
                  </a:cubicBezTo>
                  <a:cubicBezTo>
                    <a:pt x="1362" y="427"/>
                    <a:pt x="1038" y="1"/>
                    <a:pt x="67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4"/>
            <p:cNvSpPr/>
            <p:nvPr/>
          </p:nvSpPr>
          <p:spPr>
            <a:xfrm>
              <a:off x="3191379" y="2892677"/>
              <a:ext cx="57405" cy="13136"/>
            </a:xfrm>
            <a:custGeom>
              <a:avLst/>
              <a:gdLst/>
              <a:ahLst/>
              <a:cxnLst/>
              <a:rect l="l" t="t" r="r" b="b"/>
              <a:pathLst>
                <a:path w="2185" h="500" extrusionOk="0">
                  <a:moveTo>
                    <a:pt x="0" y="0"/>
                  </a:moveTo>
                  <a:cubicBezTo>
                    <a:pt x="0" y="236"/>
                    <a:pt x="368" y="437"/>
                    <a:pt x="867" y="486"/>
                  </a:cubicBezTo>
                  <a:cubicBezTo>
                    <a:pt x="936" y="500"/>
                    <a:pt x="1013" y="500"/>
                    <a:pt x="1089" y="500"/>
                  </a:cubicBezTo>
                  <a:cubicBezTo>
                    <a:pt x="1165" y="500"/>
                    <a:pt x="1235" y="493"/>
                    <a:pt x="1304" y="486"/>
                  </a:cubicBezTo>
                  <a:cubicBezTo>
                    <a:pt x="1810" y="444"/>
                    <a:pt x="2185" y="243"/>
                    <a:pt x="21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4"/>
            <p:cNvSpPr/>
            <p:nvPr/>
          </p:nvSpPr>
          <p:spPr>
            <a:xfrm>
              <a:off x="3195320" y="2830070"/>
              <a:ext cx="49708" cy="75560"/>
            </a:xfrm>
            <a:custGeom>
              <a:avLst/>
              <a:gdLst/>
              <a:ahLst/>
              <a:cxnLst/>
              <a:rect l="l" t="t" r="r" b="b"/>
              <a:pathLst>
                <a:path w="1892" h="2876" extrusionOk="0">
                  <a:moveTo>
                    <a:pt x="1586" y="1"/>
                  </a:moveTo>
                  <a:cubicBezTo>
                    <a:pt x="1522" y="1"/>
                    <a:pt x="1457" y="30"/>
                    <a:pt x="1411" y="101"/>
                  </a:cubicBezTo>
                  <a:lnTo>
                    <a:pt x="814" y="1010"/>
                  </a:lnTo>
                  <a:cubicBezTo>
                    <a:pt x="717" y="726"/>
                    <a:pt x="606" y="448"/>
                    <a:pt x="474" y="178"/>
                  </a:cubicBezTo>
                  <a:cubicBezTo>
                    <a:pt x="428" y="100"/>
                    <a:pt x="359" y="68"/>
                    <a:pt x="291" y="68"/>
                  </a:cubicBezTo>
                  <a:cubicBezTo>
                    <a:pt x="144" y="68"/>
                    <a:pt x="1" y="216"/>
                    <a:pt x="86" y="386"/>
                  </a:cubicBezTo>
                  <a:cubicBezTo>
                    <a:pt x="384" y="1017"/>
                    <a:pt x="585" y="1690"/>
                    <a:pt x="676" y="2383"/>
                  </a:cubicBezTo>
                  <a:cubicBezTo>
                    <a:pt x="696" y="2536"/>
                    <a:pt x="710" y="2703"/>
                    <a:pt x="717" y="2869"/>
                  </a:cubicBezTo>
                  <a:cubicBezTo>
                    <a:pt x="786" y="2876"/>
                    <a:pt x="863" y="2876"/>
                    <a:pt x="939" y="2876"/>
                  </a:cubicBezTo>
                  <a:cubicBezTo>
                    <a:pt x="1015" y="2876"/>
                    <a:pt x="1085" y="2876"/>
                    <a:pt x="1154" y="2869"/>
                  </a:cubicBezTo>
                  <a:cubicBezTo>
                    <a:pt x="1147" y="2703"/>
                    <a:pt x="1133" y="2536"/>
                    <a:pt x="1119" y="2383"/>
                  </a:cubicBezTo>
                  <a:cubicBezTo>
                    <a:pt x="1085" y="2106"/>
                    <a:pt x="1036" y="1836"/>
                    <a:pt x="974" y="1572"/>
                  </a:cubicBezTo>
                  <a:lnTo>
                    <a:pt x="1778" y="351"/>
                  </a:lnTo>
                  <a:lnTo>
                    <a:pt x="1778" y="344"/>
                  </a:lnTo>
                  <a:cubicBezTo>
                    <a:pt x="1891" y="173"/>
                    <a:pt x="1740" y="1"/>
                    <a:pt x="15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4" name="Google Shape;444;p34"/>
          <p:cNvGrpSpPr/>
          <p:nvPr/>
        </p:nvGrpSpPr>
        <p:grpSpPr>
          <a:xfrm>
            <a:off x="4236388" y="1851631"/>
            <a:ext cx="671223" cy="676926"/>
            <a:chOff x="4686757" y="2762156"/>
            <a:chExt cx="371047" cy="374199"/>
          </a:xfrm>
        </p:grpSpPr>
        <p:sp>
          <p:nvSpPr>
            <p:cNvPr id="445" name="Google Shape;445;p34"/>
            <p:cNvSpPr/>
            <p:nvPr/>
          </p:nvSpPr>
          <p:spPr>
            <a:xfrm>
              <a:off x="4696767" y="2762156"/>
              <a:ext cx="353207" cy="374199"/>
            </a:xfrm>
            <a:custGeom>
              <a:avLst/>
              <a:gdLst/>
              <a:ahLst/>
              <a:cxnLst/>
              <a:rect l="l" t="t" r="r" b="b"/>
              <a:pathLst>
                <a:path w="13444" h="14243" extrusionOk="0">
                  <a:moveTo>
                    <a:pt x="4822" y="3727"/>
                  </a:moveTo>
                  <a:lnTo>
                    <a:pt x="6361" y="4608"/>
                  </a:lnTo>
                  <a:lnTo>
                    <a:pt x="4822" y="5482"/>
                  </a:lnTo>
                  <a:lnTo>
                    <a:pt x="4822" y="3727"/>
                  </a:lnTo>
                  <a:close/>
                  <a:moveTo>
                    <a:pt x="8741" y="3727"/>
                  </a:moveTo>
                  <a:lnTo>
                    <a:pt x="8741" y="5482"/>
                  </a:lnTo>
                  <a:lnTo>
                    <a:pt x="7201" y="4608"/>
                  </a:lnTo>
                  <a:lnTo>
                    <a:pt x="8741" y="3727"/>
                  </a:lnTo>
                  <a:close/>
                  <a:moveTo>
                    <a:pt x="2685" y="2797"/>
                  </a:moveTo>
                  <a:cubicBezTo>
                    <a:pt x="3448" y="2797"/>
                    <a:pt x="3844" y="3207"/>
                    <a:pt x="4405" y="3484"/>
                  </a:cubicBezTo>
                  <a:lnTo>
                    <a:pt x="4405" y="5725"/>
                  </a:lnTo>
                  <a:lnTo>
                    <a:pt x="2422" y="6862"/>
                  </a:lnTo>
                  <a:lnTo>
                    <a:pt x="1707" y="6453"/>
                  </a:lnTo>
                  <a:cubicBezTo>
                    <a:pt x="937" y="6016"/>
                    <a:pt x="563" y="5107"/>
                    <a:pt x="792" y="4247"/>
                  </a:cubicBezTo>
                  <a:cubicBezTo>
                    <a:pt x="1021" y="3394"/>
                    <a:pt x="1797" y="2797"/>
                    <a:pt x="2685" y="2797"/>
                  </a:cubicBezTo>
                  <a:close/>
                  <a:moveTo>
                    <a:pt x="10870" y="2797"/>
                  </a:moveTo>
                  <a:cubicBezTo>
                    <a:pt x="11758" y="2797"/>
                    <a:pt x="12535" y="3394"/>
                    <a:pt x="12764" y="4247"/>
                  </a:cubicBezTo>
                  <a:cubicBezTo>
                    <a:pt x="12992" y="5107"/>
                    <a:pt x="12618" y="6009"/>
                    <a:pt x="11848" y="6453"/>
                  </a:cubicBezTo>
                  <a:lnTo>
                    <a:pt x="11140" y="6862"/>
                  </a:lnTo>
                  <a:lnTo>
                    <a:pt x="9150" y="5725"/>
                  </a:lnTo>
                  <a:lnTo>
                    <a:pt x="9150" y="3484"/>
                  </a:lnTo>
                  <a:cubicBezTo>
                    <a:pt x="9725" y="3200"/>
                    <a:pt x="10114" y="2797"/>
                    <a:pt x="10870" y="2797"/>
                  </a:cubicBezTo>
                  <a:close/>
                  <a:moveTo>
                    <a:pt x="4398" y="6203"/>
                  </a:moveTo>
                  <a:lnTo>
                    <a:pt x="4398" y="7993"/>
                  </a:lnTo>
                  <a:lnTo>
                    <a:pt x="2838" y="7098"/>
                  </a:lnTo>
                  <a:lnTo>
                    <a:pt x="4398" y="6203"/>
                  </a:lnTo>
                  <a:close/>
                  <a:moveTo>
                    <a:pt x="9150" y="6203"/>
                  </a:moveTo>
                  <a:lnTo>
                    <a:pt x="10710" y="7098"/>
                  </a:lnTo>
                  <a:lnTo>
                    <a:pt x="9150" y="7993"/>
                  </a:lnTo>
                  <a:lnTo>
                    <a:pt x="9150" y="6203"/>
                  </a:lnTo>
                  <a:close/>
                  <a:moveTo>
                    <a:pt x="6778" y="4844"/>
                  </a:moveTo>
                  <a:lnTo>
                    <a:pt x="8741" y="5967"/>
                  </a:lnTo>
                  <a:lnTo>
                    <a:pt x="8741" y="8235"/>
                  </a:lnTo>
                  <a:lnTo>
                    <a:pt x="6778" y="9352"/>
                  </a:lnTo>
                  <a:lnTo>
                    <a:pt x="4822" y="8235"/>
                  </a:lnTo>
                  <a:lnTo>
                    <a:pt x="4822" y="5967"/>
                  </a:lnTo>
                  <a:lnTo>
                    <a:pt x="6778" y="4844"/>
                  </a:lnTo>
                  <a:close/>
                  <a:moveTo>
                    <a:pt x="4822" y="8721"/>
                  </a:moveTo>
                  <a:lnTo>
                    <a:pt x="6354" y="9595"/>
                  </a:lnTo>
                  <a:lnTo>
                    <a:pt x="4822" y="10476"/>
                  </a:lnTo>
                  <a:lnTo>
                    <a:pt x="4822" y="8721"/>
                  </a:lnTo>
                  <a:close/>
                  <a:moveTo>
                    <a:pt x="8734" y="8714"/>
                  </a:moveTo>
                  <a:lnTo>
                    <a:pt x="8734" y="10476"/>
                  </a:lnTo>
                  <a:lnTo>
                    <a:pt x="7201" y="9595"/>
                  </a:lnTo>
                  <a:lnTo>
                    <a:pt x="8734" y="8714"/>
                  </a:lnTo>
                  <a:close/>
                  <a:moveTo>
                    <a:pt x="11140" y="7341"/>
                  </a:moveTo>
                  <a:lnTo>
                    <a:pt x="11855" y="7743"/>
                  </a:lnTo>
                  <a:cubicBezTo>
                    <a:pt x="12306" y="8007"/>
                    <a:pt x="12632" y="8430"/>
                    <a:pt x="12764" y="8929"/>
                  </a:cubicBezTo>
                  <a:cubicBezTo>
                    <a:pt x="13125" y="10254"/>
                    <a:pt x="12073" y="11406"/>
                    <a:pt x="10873" y="11406"/>
                  </a:cubicBezTo>
                  <a:cubicBezTo>
                    <a:pt x="10553" y="11406"/>
                    <a:pt x="10223" y="11324"/>
                    <a:pt x="9906" y="11142"/>
                  </a:cubicBezTo>
                  <a:lnTo>
                    <a:pt x="9157" y="10712"/>
                  </a:lnTo>
                  <a:lnTo>
                    <a:pt x="9157" y="8478"/>
                  </a:lnTo>
                  <a:lnTo>
                    <a:pt x="11140" y="7341"/>
                  </a:lnTo>
                  <a:close/>
                  <a:moveTo>
                    <a:pt x="6778" y="9838"/>
                  </a:moveTo>
                  <a:lnTo>
                    <a:pt x="8741" y="10954"/>
                  </a:lnTo>
                  <a:lnTo>
                    <a:pt x="8741" y="11821"/>
                  </a:lnTo>
                  <a:cubicBezTo>
                    <a:pt x="8734" y="12903"/>
                    <a:pt x="7860" y="13777"/>
                    <a:pt x="6778" y="13777"/>
                  </a:cubicBezTo>
                  <a:cubicBezTo>
                    <a:pt x="5702" y="13777"/>
                    <a:pt x="4822" y="12903"/>
                    <a:pt x="4822" y="11821"/>
                  </a:cubicBezTo>
                  <a:lnTo>
                    <a:pt x="4822" y="10954"/>
                  </a:lnTo>
                  <a:lnTo>
                    <a:pt x="6778" y="9838"/>
                  </a:lnTo>
                  <a:close/>
                  <a:moveTo>
                    <a:pt x="6767" y="0"/>
                  </a:moveTo>
                  <a:cubicBezTo>
                    <a:pt x="6533" y="0"/>
                    <a:pt x="6296" y="35"/>
                    <a:pt x="6063" y="106"/>
                  </a:cubicBezTo>
                  <a:cubicBezTo>
                    <a:pt x="5071" y="418"/>
                    <a:pt x="4398" y="1334"/>
                    <a:pt x="4398" y="2374"/>
                  </a:cubicBezTo>
                  <a:lnTo>
                    <a:pt x="4398" y="3006"/>
                  </a:lnTo>
                  <a:lnTo>
                    <a:pt x="3851" y="2693"/>
                  </a:lnTo>
                  <a:cubicBezTo>
                    <a:pt x="3488" y="2491"/>
                    <a:pt x="3094" y="2395"/>
                    <a:pt x="2706" y="2395"/>
                  </a:cubicBezTo>
                  <a:cubicBezTo>
                    <a:pt x="1881" y="2395"/>
                    <a:pt x="1080" y="2827"/>
                    <a:pt x="646" y="3595"/>
                  </a:cubicBezTo>
                  <a:cubicBezTo>
                    <a:pt x="1" y="4719"/>
                    <a:pt x="375" y="6155"/>
                    <a:pt x="1492" y="6814"/>
                  </a:cubicBezTo>
                  <a:lnTo>
                    <a:pt x="1992" y="7098"/>
                  </a:lnTo>
                  <a:lnTo>
                    <a:pt x="1499" y="7389"/>
                  </a:lnTo>
                  <a:cubicBezTo>
                    <a:pt x="597" y="7902"/>
                    <a:pt x="140" y="8943"/>
                    <a:pt x="369" y="9956"/>
                  </a:cubicBezTo>
                  <a:cubicBezTo>
                    <a:pt x="591" y="10968"/>
                    <a:pt x="1444" y="11717"/>
                    <a:pt x="2477" y="11808"/>
                  </a:cubicBezTo>
                  <a:lnTo>
                    <a:pt x="2491" y="11808"/>
                  </a:lnTo>
                  <a:cubicBezTo>
                    <a:pt x="2495" y="11808"/>
                    <a:pt x="2500" y="11808"/>
                    <a:pt x="2504" y="11808"/>
                  </a:cubicBezTo>
                  <a:cubicBezTo>
                    <a:pt x="2769" y="11808"/>
                    <a:pt x="2785" y="11398"/>
                    <a:pt x="2512" y="11391"/>
                  </a:cubicBezTo>
                  <a:cubicBezTo>
                    <a:pt x="1659" y="11315"/>
                    <a:pt x="958" y="10698"/>
                    <a:pt x="778" y="9865"/>
                  </a:cubicBezTo>
                  <a:cubicBezTo>
                    <a:pt x="591" y="9033"/>
                    <a:pt x="965" y="8173"/>
                    <a:pt x="1707" y="7750"/>
                  </a:cubicBezTo>
                  <a:lnTo>
                    <a:pt x="2415" y="7341"/>
                  </a:lnTo>
                  <a:lnTo>
                    <a:pt x="4405" y="8478"/>
                  </a:lnTo>
                  <a:lnTo>
                    <a:pt x="4405" y="10712"/>
                  </a:lnTo>
                  <a:cubicBezTo>
                    <a:pt x="3740" y="11079"/>
                    <a:pt x="3587" y="11211"/>
                    <a:pt x="3261" y="11315"/>
                  </a:cubicBezTo>
                  <a:cubicBezTo>
                    <a:pt x="3014" y="11391"/>
                    <a:pt x="3097" y="11727"/>
                    <a:pt x="3319" y="11727"/>
                  </a:cubicBezTo>
                  <a:cubicBezTo>
                    <a:pt x="3340" y="11727"/>
                    <a:pt x="3362" y="11724"/>
                    <a:pt x="3386" y="11717"/>
                  </a:cubicBezTo>
                  <a:cubicBezTo>
                    <a:pt x="3760" y="11599"/>
                    <a:pt x="3948" y="11447"/>
                    <a:pt x="4405" y="11197"/>
                  </a:cubicBezTo>
                  <a:lnTo>
                    <a:pt x="4405" y="11821"/>
                  </a:lnTo>
                  <a:cubicBezTo>
                    <a:pt x="4378" y="13153"/>
                    <a:pt x="5446" y="14242"/>
                    <a:pt x="6778" y="14242"/>
                  </a:cubicBezTo>
                  <a:cubicBezTo>
                    <a:pt x="8109" y="14242"/>
                    <a:pt x="9178" y="13153"/>
                    <a:pt x="9157" y="11821"/>
                  </a:cubicBezTo>
                  <a:lnTo>
                    <a:pt x="9157" y="11197"/>
                  </a:lnTo>
                  <a:cubicBezTo>
                    <a:pt x="9517" y="11371"/>
                    <a:pt x="10003" y="11821"/>
                    <a:pt x="10877" y="11821"/>
                  </a:cubicBezTo>
                  <a:cubicBezTo>
                    <a:pt x="11952" y="11821"/>
                    <a:pt x="12888" y="11093"/>
                    <a:pt x="13166" y="10053"/>
                  </a:cubicBezTo>
                  <a:cubicBezTo>
                    <a:pt x="13443" y="9019"/>
                    <a:pt x="12985" y="7923"/>
                    <a:pt x="12056" y="7389"/>
                  </a:cubicBezTo>
                  <a:lnTo>
                    <a:pt x="11564" y="7105"/>
                  </a:lnTo>
                  <a:lnTo>
                    <a:pt x="12056" y="6820"/>
                  </a:lnTo>
                  <a:cubicBezTo>
                    <a:pt x="12791" y="6390"/>
                    <a:pt x="13249" y="5600"/>
                    <a:pt x="13249" y="4747"/>
                  </a:cubicBezTo>
                  <a:cubicBezTo>
                    <a:pt x="13249" y="3375"/>
                    <a:pt x="12106" y="2377"/>
                    <a:pt x="10863" y="2377"/>
                  </a:cubicBezTo>
                  <a:cubicBezTo>
                    <a:pt x="10471" y="2377"/>
                    <a:pt x="10070" y="2476"/>
                    <a:pt x="9691" y="2693"/>
                  </a:cubicBezTo>
                  <a:lnTo>
                    <a:pt x="9150" y="3006"/>
                  </a:lnTo>
                  <a:cubicBezTo>
                    <a:pt x="9136" y="2485"/>
                    <a:pt x="9178" y="2250"/>
                    <a:pt x="9087" y="1861"/>
                  </a:cubicBezTo>
                  <a:cubicBezTo>
                    <a:pt x="9064" y="1748"/>
                    <a:pt x="8979" y="1698"/>
                    <a:pt x="8892" y="1698"/>
                  </a:cubicBezTo>
                  <a:cubicBezTo>
                    <a:pt x="8771" y="1698"/>
                    <a:pt x="8646" y="1794"/>
                    <a:pt x="8678" y="1951"/>
                  </a:cubicBezTo>
                  <a:cubicBezTo>
                    <a:pt x="8754" y="2284"/>
                    <a:pt x="8720" y="2471"/>
                    <a:pt x="8727" y="3241"/>
                  </a:cubicBezTo>
                  <a:lnTo>
                    <a:pt x="6771" y="4365"/>
                  </a:lnTo>
                  <a:lnTo>
                    <a:pt x="4815" y="3241"/>
                  </a:lnTo>
                  <a:lnTo>
                    <a:pt x="4815" y="2374"/>
                  </a:lnTo>
                  <a:cubicBezTo>
                    <a:pt x="4815" y="1521"/>
                    <a:pt x="5370" y="765"/>
                    <a:pt x="6188" y="509"/>
                  </a:cubicBezTo>
                  <a:cubicBezTo>
                    <a:pt x="6381" y="448"/>
                    <a:pt x="6578" y="419"/>
                    <a:pt x="6773" y="419"/>
                  </a:cubicBezTo>
                  <a:cubicBezTo>
                    <a:pt x="7401" y="419"/>
                    <a:pt x="8004" y="724"/>
                    <a:pt x="8380" y="1265"/>
                  </a:cubicBezTo>
                  <a:cubicBezTo>
                    <a:pt x="8426" y="1330"/>
                    <a:pt x="8487" y="1358"/>
                    <a:pt x="8547" y="1358"/>
                  </a:cubicBezTo>
                  <a:cubicBezTo>
                    <a:pt x="8697" y="1358"/>
                    <a:pt x="8840" y="1190"/>
                    <a:pt x="8727" y="1022"/>
                  </a:cubicBezTo>
                  <a:cubicBezTo>
                    <a:pt x="8270" y="369"/>
                    <a:pt x="7533" y="0"/>
                    <a:pt x="67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4"/>
            <p:cNvSpPr/>
            <p:nvPr/>
          </p:nvSpPr>
          <p:spPr>
            <a:xfrm>
              <a:off x="4843656" y="2919134"/>
              <a:ext cx="62161" cy="59244"/>
            </a:xfrm>
            <a:custGeom>
              <a:avLst/>
              <a:gdLst/>
              <a:ahLst/>
              <a:cxnLst/>
              <a:rect l="l" t="t" r="r" b="b"/>
              <a:pathLst>
                <a:path w="2366" h="2255" extrusionOk="0">
                  <a:moveTo>
                    <a:pt x="1191" y="0"/>
                  </a:moveTo>
                  <a:cubicBezTo>
                    <a:pt x="667" y="0"/>
                    <a:pt x="146" y="346"/>
                    <a:pt x="70" y="991"/>
                  </a:cubicBezTo>
                  <a:cubicBezTo>
                    <a:pt x="0" y="1504"/>
                    <a:pt x="306" y="2004"/>
                    <a:pt x="791" y="2184"/>
                  </a:cubicBezTo>
                  <a:cubicBezTo>
                    <a:pt x="920" y="2232"/>
                    <a:pt x="1053" y="2255"/>
                    <a:pt x="1185" y="2255"/>
                  </a:cubicBezTo>
                  <a:cubicBezTo>
                    <a:pt x="1552" y="2255"/>
                    <a:pt x="1909" y="2077"/>
                    <a:pt x="2123" y="1761"/>
                  </a:cubicBezTo>
                  <a:cubicBezTo>
                    <a:pt x="2324" y="1456"/>
                    <a:pt x="2366" y="1081"/>
                    <a:pt x="2248" y="741"/>
                  </a:cubicBezTo>
                  <a:cubicBezTo>
                    <a:pt x="2062" y="238"/>
                    <a:pt x="1626" y="0"/>
                    <a:pt x="11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4"/>
            <p:cNvSpPr/>
            <p:nvPr/>
          </p:nvSpPr>
          <p:spPr>
            <a:xfrm>
              <a:off x="4686757" y="2827311"/>
              <a:ext cx="62660" cy="48473"/>
            </a:xfrm>
            <a:custGeom>
              <a:avLst/>
              <a:gdLst/>
              <a:ahLst/>
              <a:cxnLst/>
              <a:rect l="l" t="t" r="r" b="b"/>
              <a:pathLst>
                <a:path w="2385" h="1845" extrusionOk="0">
                  <a:moveTo>
                    <a:pt x="1207" y="1"/>
                  </a:moveTo>
                  <a:cubicBezTo>
                    <a:pt x="1147" y="1"/>
                    <a:pt x="1084" y="7"/>
                    <a:pt x="1020" y="19"/>
                  </a:cubicBezTo>
                  <a:cubicBezTo>
                    <a:pt x="215" y="172"/>
                    <a:pt x="0" y="1226"/>
                    <a:pt x="680" y="1691"/>
                  </a:cubicBezTo>
                  <a:cubicBezTo>
                    <a:pt x="770" y="1746"/>
                    <a:pt x="867" y="1795"/>
                    <a:pt x="978" y="1816"/>
                  </a:cubicBezTo>
                  <a:cubicBezTo>
                    <a:pt x="1054" y="1835"/>
                    <a:pt x="1130" y="1845"/>
                    <a:pt x="1205" y="1845"/>
                  </a:cubicBezTo>
                  <a:cubicBezTo>
                    <a:pt x="1503" y="1845"/>
                    <a:pt x="1786" y="1696"/>
                    <a:pt x="1963" y="1441"/>
                  </a:cubicBezTo>
                  <a:cubicBezTo>
                    <a:pt x="2385" y="809"/>
                    <a:pt x="1913" y="1"/>
                    <a:pt x="12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4"/>
            <p:cNvSpPr/>
            <p:nvPr/>
          </p:nvSpPr>
          <p:spPr>
            <a:xfrm>
              <a:off x="5005600" y="3019416"/>
              <a:ext cx="52020" cy="48604"/>
            </a:xfrm>
            <a:custGeom>
              <a:avLst/>
              <a:gdLst/>
              <a:ahLst/>
              <a:cxnLst/>
              <a:rect l="l" t="t" r="r" b="b"/>
              <a:pathLst>
                <a:path w="1980" h="1850" extrusionOk="0">
                  <a:moveTo>
                    <a:pt x="1025" y="1"/>
                  </a:moveTo>
                  <a:cubicBezTo>
                    <a:pt x="613" y="1"/>
                    <a:pt x="203" y="258"/>
                    <a:pt x="114" y="760"/>
                  </a:cubicBezTo>
                  <a:cubicBezTo>
                    <a:pt x="0" y="1404"/>
                    <a:pt x="513" y="1850"/>
                    <a:pt x="1039" y="1850"/>
                  </a:cubicBezTo>
                  <a:cubicBezTo>
                    <a:pt x="1317" y="1850"/>
                    <a:pt x="1598" y="1725"/>
                    <a:pt x="1792" y="1440"/>
                  </a:cubicBezTo>
                  <a:cubicBezTo>
                    <a:pt x="1938" y="1225"/>
                    <a:pt x="1980" y="954"/>
                    <a:pt x="1924" y="705"/>
                  </a:cubicBezTo>
                  <a:cubicBezTo>
                    <a:pt x="1806" y="232"/>
                    <a:pt x="1415" y="1"/>
                    <a:pt x="10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4"/>
            <p:cNvSpPr/>
            <p:nvPr/>
          </p:nvSpPr>
          <p:spPr>
            <a:xfrm>
              <a:off x="4857476" y="2936946"/>
              <a:ext cx="48341" cy="41484"/>
            </a:xfrm>
            <a:custGeom>
              <a:avLst/>
              <a:gdLst/>
              <a:ahLst/>
              <a:cxnLst/>
              <a:rect l="l" t="t" r="r" b="b"/>
              <a:pathLst>
                <a:path w="1840" h="1579" extrusionOk="0">
                  <a:moveTo>
                    <a:pt x="1332" y="1"/>
                  </a:moveTo>
                  <a:cubicBezTo>
                    <a:pt x="592" y="1"/>
                    <a:pt x="1" y="749"/>
                    <a:pt x="279" y="1513"/>
                  </a:cubicBezTo>
                  <a:cubicBezTo>
                    <a:pt x="403" y="1557"/>
                    <a:pt x="531" y="1579"/>
                    <a:pt x="657" y="1579"/>
                  </a:cubicBezTo>
                  <a:cubicBezTo>
                    <a:pt x="1025" y="1579"/>
                    <a:pt x="1380" y="1398"/>
                    <a:pt x="1597" y="1083"/>
                  </a:cubicBezTo>
                  <a:cubicBezTo>
                    <a:pt x="1791" y="785"/>
                    <a:pt x="1840" y="410"/>
                    <a:pt x="1722" y="70"/>
                  </a:cubicBezTo>
                  <a:cubicBezTo>
                    <a:pt x="1590" y="23"/>
                    <a:pt x="1459" y="1"/>
                    <a:pt x="13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4"/>
            <p:cNvSpPr/>
            <p:nvPr/>
          </p:nvSpPr>
          <p:spPr>
            <a:xfrm>
              <a:off x="4708563" y="2844940"/>
              <a:ext cx="34890" cy="30844"/>
            </a:xfrm>
            <a:custGeom>
              <a:avLst/>
              <a:gdLst/>
              <a:ahLst/>
              <a:cxnLst/>
              <a:rect l="l" t="t" r="r" b="b"/>
              <a:pathLst>
                <a:path w="1328" h="1174" extrusionOk="0">
                  <a:moveTo>
                    <a:pt x="1040" y="0"/>
                  </a:moveTo>
                  <a:cubicBezTo>
                    <a:pt x="464" y="0"/>
                    <a:pt x="1" y="548"/>
                    <a:pt x="148" y="1145"/>
                  </a:cubicBezTo>
                  <a:cubicBezTo>
                    <a:pt x="224" y="1164"/>
                    <a:pt x="300" y="1174"/>
                    <a:pt x="375" y="1174"/>
                  </a:cubicBezTo>
                  <a:cubicBezTo>
                    <a:pt x="673" y="1174"/>
                    <a:pt x="956" y="1025"/>
                    <a:pt x="1133" y="770"/>
                  </a:cubicBezTo>
                  <a:cubicBezTo>
                    <a:pt x="1279" y="548"/>
                    <a:pt x="1328" y="285"/>
                    <a:pt x="1265" y="28"/>
                  </a:cubicBezTo>
                  <a:cubicBezTo>
                    <a:pt x="1189" y="9"/>
                    <a:pt x="1114" y="0"/>
                    <a:pt x="104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4"/>
            <p:cNvSpPr/>
            <p:nvPr/>
          </p:nvSpPr>
          <p:spPr>
            <a:xfrm>
              <a:off x="5022914" y="3037176"/>
              <a:ext cx="34890" cy="30765"/>
            </a:xfrm>
            <a:custGeom>
              <a:avLst/>
              <a:gdLst/>
              <a:ahLst/>
              <a:cxnLst/>
              <a:rect l="l" t="t" r="r" b="b"/>
              <a:pathLst>
                <a:path w="1328" h="1171" extrusionOk="0">
                  <a:moveTo>
                    <a:pt x="1040" y="1"/>
                  </a:moveTo>
                  <a:cubicBezTo>
                    <a:pt x="464" y="1"/>
                    <a:pt x="1" y="549"/>
                    <a:pt x="148" y="1145"/>
                  </a:cubicBezTo>
                  <a:cubicBezTo>
                    <a:pt x="220" y="1163"/>
                    <a:pt x="293" y="1171"/>
                    <a:pt x="364" y="1171"/>
                  </a:cubicBezTo>
                  <a:cubicBezTo>
                    <a:pt x="668" y="1171"/>
                    <a:pt x="959" y="1022"/>
                    <a:pt x="1133" y="764"/>
                  </a:cubicBezTo>
                  <a:cubicBezTo>
                    <a:pt x="1279" y="549"/>
                    <a:pt x="1328" y="278"/>
                    <a:pt x="1265" y="29"/>
                  </a:cubicBezTo>
                  <a:cubicBezTo>
                    <a:pt x="1189" y="10"/>
                    <a:pt x="1114" y="1"/>
                    <a:pt x="10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223657" y="2982318"/>
            <a:ext cx="3756443" cy="63643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a:t>Consequences</a:t>
            </a:r>
            <a:endParaRPr dirty="0"/>
          </a:p>
        </p:txBody>
      </p:sp>
      <p:sp>
        <p:nvSpPr>
          <p:cNvPr id="298" name="Google Shape;298;p31"/>
          <p:cNvSpPr txBox="1">
            <a:spLocks noGrp="1"/>
          </p:cNvSpPr>
          <p:nvPr>
            <p:ph type="subTitle" idx="1"/>
          </p:nvPr>
        </p:nvSpPr>
        <p:spPr>
          <a:xfrm>
            <a:off x="4310743" y="3618750"/>
            <a:ext cx="3669357" cy="791100"/>
          </a:xfrm>
          <a:prstGeom prst="rect">
            <a:avLst/>
          </a:prstGeom>
        </p:spPr>
        <p:txBody>
          <a:bodyPr spcFirstLastPara="1" wrap="square" lIns="91425" tIns="91425" rIns="91425" bIns="91425" anchor="t" anchorCtr="0">
            <a:noAutofit/>
          </a:bodyPr>
          <a:lstStyle/>
          <a:p>
            <a:pPr marL="0" indent="0"/>
            <a:r>
              <a:rPr lang="en-US" dirty="0"/>
              <a:t>Be the change you want to see.</a:t>
            </a:r>
            <a:endParaRPr dirty="0"/>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03</a:t>
            </a:r>
            <a:endParaRPr dirty="0"/>
          </a:p>
        </p:txBody>
      </p:sp>
    </p:spTree>
    <p:extLst>
      <p:ext uri="{BB962C8B-B14F-4D97-AF65-F5344CB8AC3E}">
        <p14:creationId xmlns:p14="http://schemas.microsoft.com/office/powerpoint/2010/main" val="4289023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45"/>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a:t>Consequences</a:t>
            </a:r>
            <a:endParaRPr dirty="0"/>
          </a:p>
        </p:txBody>
      </p:sp>
      <p:grpSp>
        <p:nvGrpSpPr>
          <p:cNvPr id="785" name="Google Shape;785;p45"/>
          <p:cNvGrpSpPr/>
          <p:nvPr/>
        </p:nvGrpSpPr>
        <p:grpSpPr>
          <a:xfrm>
            <a:off x="2850447" y="1265640"/>
            <a:ext cx="3166846" cy="3514953"/>
            <a:chOff x="1911792" y="1338632"/>
            <a:chExt cx="3166846" cy="3514953"/>
          </a:xfrm>
        </p:grpSpPr>
        <p:sp>
          <p:nvSpPr>
            <p:cNvPr id="786" name="Google Shape;786;p45"/>
            <p:cNvSpPr/>
            <p:nvPr/>
          </p:nvSpPr>
          <p:spPr>
            <a:xfrm>
              <a:off x="1911792" y="3340876"/>
              <a:ext cx="455255" cy="392855"/>
            </a:xfrm>
            <a:custGeom>
              <a:avLst/>
              <a:gdLst/>
              <a:ahLst/>
              <a:cxnLst/>
              <a:rect l="l" t="t" r="r" b="b"/>
              <a:pathLst>
                <a:path w="26666" h="23011" extrusionOk="0">
                  <a:moveTo>
                    <a:pt x="24024" y="1"/>
                  </a:moveTo>
                  <a:cubicBezTo>
                    <a:pt x="23525" y="1"/>
                    <a:pt x="22134" y="305"/>
                    <a:pt x="18571" y="2479"/>
                  </a:cubicBezTo>
                  <a:cubicBezTo>
                    <a:pt x="14118" y="5197"/>
                    <a:pt x="13441" y="6094"/>
                    <a:pt x="13621" y="6693"/>
                  </a:cubicBezTo>
                  <a:cubicBezTo>
                    <a:pt x="13898" y="7617"/>
                    <a:pt x="12318" y="8298"/>
                    <a:pt x="11873" y="8498"/>
                  </a:cubicBezTo>
                  <a:cubicBezTo>
                    <a:pt x="11813" y="8525"/>
                    <a:pt x="11755" y="8536"/>
                    <a:pt x="11699" y="8536"/>
                  </a:cubicBezTo>
                  <a:cubicBezTo>
                    <a:pt x="11420" y="8536"/>
                    <a:pt x="11162" y="8268"/>
                    <a:pt x="10728" y="8268"/>
                  </a:cubicBezTo>
                  <a:cubicBezTo>
                    <a:pt x="10592" y="8268"/>
                    <a:pt x="10438" y="8295"/>
                    <a:pt x="10261" y="8364"/>
                  </a:cubicBezTo>
                  <a:cubicBezTo>
                    <a:pt x="9404" y="8696"/>
                    <a:pt x="7" y="14143"/>
                    <a:pt x="0" y="23011"/>
                  </a:cubicBezTo>
                  <a:cubicBezTo>
                    <a:pt x="0" y="23011"/>
                    <a:pt x="1149" y="18916"/>
                    <a:pt x="4688" y="14997"/>
                  </a:cubicBezTo>
                  <a:cubicBezTo>
                    <a:pt x="8226" y="11076"/>
                    <a:pt x="16672" y="9223"/>
                    <a:pt x="19635" y="7027"/>
                  </a:cubicBezTo>
                  <a:cubicBezTo>
                    <a:pt x="22598" y="4829"/>
                    <a:pt x="25030" y="2890"/>
                    <a:pt x="26665" y="2890"/>
                  </a:cubicBezTo>
                  <a:cubicBezTo>
                    <a:pt x="26665" y="2890"/>
                    <a:pt x="26091" y="1210"/>
                    <a:pt x="24277" y="47"/>
                  </a:cubicBezTo>
                  <a:cubicBezTo>
                    <a:pt x="24277" y="47"/>
                    <a:pt x="24218" y="1"/>
                    <a:pt x="240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5"/>
            <p:cNvSpPr/>
            <p:nvPr/>
          </p:nvSpPr>
          <p:spPr>
            <a:xfrm>
              <a:off x="1911792" y="3390233"/>
              <a:ext cx="535035" cy="372300"/>
            </a:xfrm>
            <a:custGeom>
              <a:avLst/>
              <a:gdLst/>
              <a:ahLst/>
              <a:cxnLst/>
              <a:rect l="l" t="t" r="r" b="b"/>
              <a:pathLst>
                <a:path w="31339" h="21807" extrusionOk="0">
                  <a:moveTo>
                    <a:pt x="26665" y="1"/>
                  </a:moveTo>
                  <a:lnTo>
                    <a:pt x="25925" y="115"/>
                  </a:lnTo>
                  <a:cubicBezTo>
                    <a:pt x="24331" y="556"/>
                    <a:pt x="22179" y="2249"/>
                    <a:pt x="19635" y="4136"/>
                  </a:cubicBezTo>
                  <a:cubicBezTo>
                    <a:pt x="16672" y="6332"/>
                    <a:pt x="8226" y="8185"/>
                    <a:pt x="4688" y="12106"/>
                  </a:cubicBezTo>
                  <a:cubicBezTo>
                    <a:pt x="3001" y="13976"/>
                    <a:pt x="1859" y="15882"/>
                    <a:pt x="1122" y="17368"/>
                  </a:cubicBezTo>
                  <a:lnTo>
                    <a:pt x="0" y="20120"/>
                  </a:lnTo>
                  <a:cubicBezTo>
                    <a:pt x="33" y="20382"/>
                    <a:pt x="377" y="21807"/>
                    <a:pt x="1824" y="21807"/>
                  </a:cubicBezTo>
                  <a:cubicBezTo>
                    <a:pt x="2046" y="21807"/>
                    <a:pt x="2293" y="21773"/>
                    <a:pt x="2568" y="21698"/>
                  </a:cubicBezTo>
                  <a:cubicBezTo>
                    <a:pt x="2568" y="21698"/>
                    <a:pt x="4464" y="19453"/>
                    <a:pt x="7039" y="18222"/>
                  </a:cubicBezTo>
                  <a:cubicBezTo>
                    <a:pt x="9451" y="17067"/>
                    <a:pt x="15524" y="16462"/>
                    <a:pt x="18029" y="16462"/>
                  </a:cubicBezTo>
                  <a:cubicBezTo>
                    <a:pt x="18198" y="16462"/>
                    <a:pt x="18351" y="16465"/>
                    <a:pt x="18486" y="16470"/>
                  </a:cubicBezTo>
                  <a:cubicBezTo>
                    <a:pt x="18600" y="16475"/>
                    <a:pt x="18710" y="16477"/>
                    <a:pt x="18815" y="16477"/>
                  </a:cubicBezTo>
                  <a:cubicBezTo>
                    <a:pt x="20649" y="16477"/>
                    <a:pt x="20995" y="15757"/>
                    <a:pt x="21166" y="14508"/>
                  </a:cubicBezTo>
                  <a:cubicBezTo>
                    <a:pt x="21347" y="13189"/>
                    <a:pt x="21751" y="9124"/>
                    <a:pt x="24731" y="7626"/>
                  </a:cubicBezTo>
                  <a:cubicBezTo>
                    <a:pt x="25805" y="7088"/>
                    <a:pt x="26680" y="6919"/>
                    <a:pt x="27391" y="6919"/>
                  </a:cubicBezTo>
                  <a:cubicBezTo>
                    <a:pt x="28591" y="6919"/>
                    <a:pt x="29321" y="7400"/>
                    <a:pt x="29737" y="7400"/>
                  </a:cubicBezTo>
                  <a:cubicBezTo>
                    <a:pt x="29759" y="7400"/>
                    <a:pt x="29781" y="7398"/>
                    <a:pt x="29801" y="7396"/>
                  </a:cubicBezTo>
                  <a:cubicBezTo>
                    <a:pt x="30434" y="7308"/>
                    <a:pt x="31338" y="6868"/>
                    <a:pt x="31113" y="6077"/>
                  </a:cubicBezTo>
                  <a:cubicBezTo>
                    <a:pt x="30886" y="5283"/>
                    <a:pt x="30123" y="1184"/>
                    <a:pt x="266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5"/>
            <p:cNvSpPr/>
            <p:nvPr/>
          </p:nvSpPr>
          <p:spPr>
            <a:xfrm>
              <a:off x="2197534" y="3617195"/>
              <a:ext cx="110681" cy="79353"/>
            </a:xfrm>
            <a:custGeom>
              <a:avLst/>
              <a:gdLst/>
              <a:ahLst/>
              <a:cxnLst/>
              <a:rect l="l" t="t" r="r" b="b"/>
              <a:pathLst>
                <a:path w="6483" h="4648" extrusionOk="0">
                  <a:moveTo>
                    <a:pt x="4604" y="1"/>
                  </a:moveTo>
                  <a:cubicBezTo>
                    <a:pt x="4520" y="503"/>
                    <a:pt x="4469" y="930"/>
                    <a:pt x="4429" y="1214"/>
                  </a:cubicBezTo>
                  <a:cubicBezTo>
                    <a:pt x="4258" y="2463"/>
                    <a:pt x="3912" y="3183"/>
                    <a:pt x="2078" y="3183"/>
                  </a:cubicBezTo>
                  <a:cubicBezTo>
                    <a:pt x="1973" y="3183"/>
                    <a:pt x="1863" y="3181"/>
                    <a:pt x="1749" y="3176"/>
                  </a:cubicBezTo>
                  <a:cubicBezTo>
                    <a:pt x="1615" y="3171"/>
                    <a:pt x="1464" y="3168"/>
                    <a:pt x="1296" y="3168"/>
                  </a:cubicBezTo>
                  <a:cubicBezTo>
                    <a:pt x="932" y="3168"/>
                    <a:pt x="492" y="3181"/>
                    <a:pt x="1" y="3207"/>
                  </a:cubicBezTo>
                  <a:cubicBezTo>
                    <a:pt x="1809" y="3720"/>
                    <a:pt x="5144" y="4647"/>
                    <a:pt x="5691" y="4647"/>
                  </a:cubicBezTo>
                  <a:cubicBezTo>
                    <a:pt x="6447" y="4647"/>
                    <a:pt x="6483" y="2905"/>
                    <a:pt x="6345" y="1968"/>
                  </a:cubicBezTo>
                  <a:cubicBezTo>
                    <a:pt x="6227" y="1162"/>
                    <a:pt x="5775" y="112"/>
                    <a:pt x="46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5"/>
            <p:cNvSpPr/>
            <p:nvPr/>
          </p:nvSpPr>
          <p:spPr>
            <a:xfrm>
              <a:off x="2386339" y="3280798"/>
              <a:ext cx="1387089" cy="773487"/>
            </a:xfrm>
            <a:custGeom>
              <a:avLst/>
              <a:gdLst/>
              <a:ahLst/>
              <a:cxnLst/>
              <a:rect l="l" t="t" r="r" b="b"/>
              <a:pathLst>
                <a:path w="81247" h="45306" extrusionOk="0">
                  <a:moveTo>
                    <a:pt x="61558" y="0"/>
                  </a:moveTo>
                  <a:cubicBezTo>
                    <a:pt x="61558" y="0"/>
                    <a:pt x="58675" y="3467"/>
                    <a:pt x="53891" y="13806"/>
                  </a:cubicBezTo>
                  <a:cubicBezTo>
                    <a:pt x="49106" y="24146"/>
                    <a:pt x="47880" y="27672"/>
                    <a:pt x="46407" y="28569"/>
                  </a:cubicBezTo>
                  <a:cubicBezTo>
                    <a:pt x="46407" y="28569"/>
                    <a:pt x="38733" y="20977"/>
                    <a:pt x="31732" y="19705"/>
                  </a:cubicBezTo>
                  <a:cubicBezTo>
                    <a:pt x="22546" y="18037"/>
                    <a:pt x="13748" y="16086"/>
                    <a:pt x="5338" y="15024"/>
                  </a:cubicBezTo>
                  <a:cubicBezTo>
                    <a:pt x="427" y="18168"/>
                    <a:pt x="0" y="23299"/>
                    <a:pt x="15" y="23620"/>
                  </a:cubicBezTo>
                  <a:lnTo>
                    <a:pt x="15" y="23638"/>
                  </a:lnTo>
                  <a:cubicBezTo>
                    <a:pt x="15" y="23638"/>
                    <a:pt x="5369" y="24351"/>
                    <a:pt x="17576" y="30288"/>
                  </a:cubicBezTo>
                  <a:cubicBezTo>
                    <a:pt x="32772" y="37677"/>
                    <a:pt x="46922" y="45183"/>
                    <a:pt x="50373" y="45303"/>
                  </a:cubicBezTo>
                  <a:cubicBezTo>
                    <a:pt x="50421" y="45305"/>
                    <a:pt x="50469" y="45305"/>
                    <a:pt x="50517" y="45305"/>
                  </a:cubicBezTo>
                  <a:cubicBezTo>
                    <a:pt x="53979" y="45305"/>
                    <a:pt x="59483" y="41095"/>
                    <a:pt x="67509" y="31855"/>
                  </a:cubicBezTo>
                  <a:cubicBezTo>
                    <a:pt x="75646" y="22485"/>
                    <a:pt x="81246" y="8964"/>
                    <a:pt x="81246" y="8964"/>
                  </a:cubicBezTo>
                  <a:cubicBezTo>
                    <a:pt x="81246" y="8964"/>
                    <a:pt x="72784" y="5140"/>
                    <a:pt x="67693" y="3049"/>
                  </a:cubicBezTo>
                  <a:cubicBezTo>
                    <a:pt x="62602" y="958"/>
                    <a:pt x="61558" y="0"/>
                    <a:pt x="6155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5"/>
            <p:cNvSpPr/>
            <p:nvPr/>
          </p:nvSpPr>
          <p:spPr>
            <a:xfrm>
              <a:off x="2213155" y="3390199"/>
              <a:ext cx="215062" cy="94855"/>
            </a:xfrm>
            <a:custGeom>
              <a:avLst/>
              <a:gdLst/>
              <a:ahLst/>
              <a:cxnLst/>
              <a:rect l="l" t="t" r="r" b="b"/>
              <a:pathLst>
                <a:path w="12597" h="5556" extrusionOk="0">
                  <a:moveTo>
                    <a:pt x="9013" y="1"/>
                  </a:moveTo>
                  <a:lnTo>
                    <a:pt x="8273" y="115"/>
                  </a:lnTo>
                  <a:cubicBezTo>
                    <a:pt x="6679" y="557"/>
                    <a:pt x="4527" y="2249"/>
                    <a:pt x="1983" y="4136"/>
                  </a:cubicBezTo>
                  <a:cubicBezTo>
                    <a:pt x="1468" y="4517"/>
                    <a:pt x="789" y="4887"/>
                    <a:pt x="1" y="5260"/>
                  </a:cubicBezTo>
                  <a:cubicBezTo>
                    <a:pt x="1001" y="5403"/>
                    <a:pt x="2446" y="5555"/>
                    <a:pt x="4073" y="5555"/>
                  </a:cubicBezTo>
                  <a:cubicBezTo>
                    <a:pt x="6814" y="5555"/>
                    <a:pt x="10073" y="5125"/>
                    <a:pt x="12596" y="3496"/>
                  </a:cubicBezTo>
                  <a:cubicBezTo>
                    <a:pt x="11962" y="2135"/>
                    <a:pt x="10884" y="642"/>
                    <a:pt x="901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5"/>
            <p:cNvSpPr/>
            <p:nvPr/>
          </p:nvSpPr>
          <p:spPr>
            <a:xfrm>
              <a:off x="1911792" y="3550253"/>
              <a:ext cx="167806" cy="212279"/>
            </a:xfrm>
            <a:custGeom>
              <a:avLst/>
              <a:gdLst/>
              <a:ahLst/>
              <a:cxnLst/>
              <a:rect l="l" t="t" r="r" b="b"/>
              <a:pathLst>
                <a:path w="9829" h="12434" extrusionOk="0">
                  <a:moveTo>
                    <a:pt x="8356" y="1"/>
                  </a:moveTo>
                  <a:lnTo>
                    <a:pt x="8356" y="1"/>
                  </a:lnTo>
                  <a:cubicBezTo>
                    <a:pt x="6918" y="796"/>
                    <a:pt x="5628" y="1690"/>
                    <a:pt x="4688" y="2733"/>
                  </a:cubicBezTo>
                  <a:cubicBezTo>
                    <a:pt x="3001" y="4603"/>
                    <a:pt x="1859" y="6509"/>
                    <a:pt x="1122" y="7995"/>
                  </a:cubicBezTo>
                  <a:lnTo>
                    <a:pt x="0" y="10747"/>
                  </a:lnTo>
                  <a:cubicBezTo>
                    <a:pt x="33" y="11009"/>
                    <a:pt x="377" y="12434"/>
                    <a:pt x="1824" y="12434"/>
                  </a:cubicBezTo>
                  <a:cubicBezTo>
                    <a:pt x="2046" y="12434"/>
                    <a:pt x="2293" y="12400"/>
                    <a:pt x="2568" y="12325"/>
                  </a:cubicBezTo>
                  <a:lnTo>
                    <a:pt x="2622" y="12262"/>
                  </a:lnTo>
                  <a:cubicBezTo>
                    <a:pt x="2359" y="11117"/>
                    <a:pt x="2230" y="8014"/>
                    <a:pt x="5992" y="5334"/>
                  </a:cubicBezTo>
                  <a:cubicBezTo>
                    <a:pt x="9829" y="2601"/>
                    <a:pt x="8601" y="869"/>
                    <a:pt x="83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5"/>
            <p:cNvSpPr/>
            <p:nvPr/>
          </p:nvSpPr>
          <p:spPr>
            <a:xfrm>
              <a:off x="2040621" y="3598125"/>
              <a:ext cx="239613" cy="99430"/>
            </a:xfrm>
            <a:custGeom>
              <a:avLst/>
              <a:gdLst/>
              <a:ahLst/>
              <a:cxnLst/>
              <a:rect l="l" t="t" r="r" b="b"/>
              <a:pathLst>
                <a:path w="14035" h="5824" extrusionOk="0">
                  <a:moveTo>
                    <a:pt x="14035" y="1"/>
                  </a:moveTo>
                  <a:lnTo>
                    <a:pt x="14035" y="1"/>
                  </a:lnTo>
                  <a:cubicBezTo>
                    <a:pt x="11619" y="426"/>
                    <a:pt x="2528" y="2070"/>
                    <a:pt x="1189" y="2924"/>
                  </a:cubicBezTo>
                  <a:cubicBezTo>
                    <a:pt x="149" y="3587"/>
                    <a:pt x="1" y="4983"/>
                    <a:pt x="13" y="5823"/>
                  </a:cubicBezTo>
                  <a:cubicBezTo>
                    <a:pt x="2688" y="4813"/>
                    <a:pt x="8143" y="4285"/>
                    <a:pt x="10483" y="4285"/>
                  </a:cubicBezTo>
                  <a:cubicBezTo>
                    <a:pt x="10652" y="4285"/>
                    <a:pt x="10805" y="4288"/>
                    <a:pt x="10940" y="4293"/>
                  </a:cubicBezTo>
                  <a:cubicBezTo>
                    <a:pt x="11054" y="4298"/>
                    <a:pt x="11164" y="4300"/>
                    <a:pt x="11269" y="4300"/>
                  </a:cubicBezTo>
                  <a:cubicBezTo>
                    <a:pt x="13103" y="4300"/>
                    <a:pt x="13449" y="3580"/>
                    <a:pt x="13620" y="2331"/>
                  </a:cubicBezTo>
                  <a:cubicBezTo>
                    <a:pt x="13688" y="1842"/>
                    <a:pt x="13786" y="975"/>
                    <a:pt x="1403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5"/>
            <p:cNvSpPr/>
            <p:nvPr/>
          </p:nvSpPr>
          <p:spPr>
            <a:xfrm>
              <a:off x="4536586" y="4610046"/>
              <a:ext cx="542052" cy="208028"/>
            </a:xfrm>
            <a:custGeom>
              <a:avLst/>
              <a:gdLst/>
              <a:ahLst/>
              <a:cxnLst/>
              <a:rect l="l" t="t" r="r" b="b"/>
              <a:pathLst>
                <a:path w="31750" h="12185" extrusionOk="0">
                  <a:moveTo>
                    <a:pt x="15405" y="0"/>
                  </a:moveTo>
                  <a:cubicBezTo>
                    <a:pt x="15061" y="0"/>
                    <a:pt x="14696" y="116"/>
                    <a:pt x="14213" y="337"/>
                  </a:cubicBezTo>
                  <a:cubicBezTo>
                    <a:pt x="12994" y="893"/>
                    <a:pt x="11492" y="2774"/>
                    <a:pt x="8944" y="2774"/>
                  </a:cubicBezTo>
                  <a:cubicBezTo>
                    <a:pt x="8848" y="2774"/>
                    <a:pt x="8751" y="2771"/>
                    <a:pt x="8652" y="2766"/>
                  </a:cubicBezTo>
                  <a:cubicBezTo>
                    <a:pt x="5336" y="2580"/>
                    <a:pt x="4177" y="40"/>
                    <a:pt x="2728" y="40"/>
                  </a:cubicBezTo>
                  <a:cubicBezTo>
                    <a:pt x="2458" y="40"/>
                    <a:pt x="2178" y="129"/>
                    <a:pt x="1871" y="337"/>
                  </a:cubicBezTo>
                  <a:cubicBezTo>
                    <a:pt x="1871" y="337"/>
                    <a:pt x="0" y="2744"/>
                    <a:pt x="0" y="7232"/>
                  </a:cubicBezTo>
                  <a:cubicBezTo>
                    <a:pt x="0" y="7232"/>
                    <a:pt x="1834" y="8143"/>
                    <a:pt x="5129" y="8179"/>
                  </a:cubicBezTo>
                  <a:cubicBezTo>
                    <a:pt x="8423" y="8216"/>
                    <a:pt x="10632" y="8617"/>
                    <a:pt x="14939" y="10368"/>
                  </a:cubicBezTo>
                  <a:cubicBezTo>
                    <a:pt x="18133" y="11669"/>
                    <a:pt x="20008" y="12184"/>
                    <a:pt x="22384" y="12184"/>
                  </a:cubicBezTo>
                  <a:cubicBezTo>
                    <a:pt x="23210" y="12184"/>
                    <a:pt x="24097" y="12122"/>
                    <a:pt x="25121" y="12008"/>
                  </a:cubicBezTo>
                  <a:cubicBezTo>
                    <a:pt x="29089" y="11571"/>
                    <a:pt x="31560" y="10112"/>
                    <a:pt x="31560" y="10112"/>
                  </a:cubicBezTo>
                  <a:cubicBezTo>
                    <a:pt x="31560" y="10112"/>
                    <a:pt x="31750" y="8608"/>
                    <a:pt x="30586" y="7923"/>
                  </a:cubicBezTo>
                  <a:cubicBezTo>
                    <a:pt x="30586" y="7923"/>
                    <a:pt x="29878" y="8000"/>
                    <a:pt x="28876" y="8000"/>
                  </a:cubicBezTo>
                  <a:cubicBezTo>
                    <a:pt x="27472" y="8000"/>
                    <a:pt x="25491" y="7849"/>
                    <a:pt x="24072" y="7121"/>
                  </a:cubicBezTo>
                  <a:cubicBezTo>
                    <a:pt x="22625" y="6377"/>
                    <a:pt x="18736" y="2017"/>
                    <a:pt x="17333" y="959"/>
                  </a:cubicBezTo>
                  <a:cubicBezTo>
                    <a:pt x="16467" y="305"/>
                    <a:pt x="15963" y="0"/>
                    <a:pt x="154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5"/>
            <p:cNvSpPr/>
            <p:nvPr/>
          </p:nvSpPr>
          <p:spPr>
            <a:xfrm>
              <a:off x="4527282" y="4733463"/>
              <a:ext cx="548096" cy="120122"/>
            </a:xfrm>
            <a:custGeom>
              <a:avLst/>
              <a:gdLst/>
              <a:ahLst/>
              <a:cxnLst/>
              <a:rect l="l" t="t" r="r" b="b"/>
              <a:pathLst>
                <a:path w="32104" h="7036" extrusionOk="0">
                  <a:moveTo>
                    <a:pt x="545" y="1"/>
                  </a:moveTo>
                  <a:cubicBezTo>
                    <a:pt x="545" y="1"/>
                    <a:pt x="127" y="1241"/>
                    <a:pt x="0" y="3514"/>
                  </a:cubicBezTo>
                  <a:cubicBezTo>
                    <a:pt x="0" y="3514"/>
                    <a:pt x="849" y="4549"/>
                    <a:pt x="4541" y="5167"/>
                  </a:cubicBezTo>
                  <a:cubicBezTo>
                    <a:pt x="7335" y="5637"/>
                    <a:pt x="9473" y="5988"/>
                    <a:pt x="10660" y="5988"/>
                  </a:cubicBezTo>
                  <a:cubicBezTo>
                    <a:pt x="11042" y="5988"/>
                    <a:pt x="11325" y="5952"/>
                    <a:pt x="11500" y="5871"/>
                  </a:cubicBezTo>
                  <a:cubicBezTo>
                    <a:pt x="12222" y="5541"/>
                    <a:pt x="12562" y="4953"/>
                    <a:pt x="13071" y="4953"/>
                  </a:cubicBezTo>
                  <a:cubicBezTo>
                    <a:pt x="13580" y="4953"/>
                    <a:pt x="14470" y="5167"/>
                    <a:pt x="14939" y="5292"/>
                  </a:cubicBezTo>
                  <a:cubicBezTo>
                    <a:pt x="15405" y="5416"/>
                    <a:pt x="14545" y="6186"/>
                    <a:pt x="16222" y="6579"/>
                  </a:cubicBezTo>
                  <a:cubicBezTo>
                    <a:pt x="17481" y="6875"/>
                    <a:pt x="19046" y="7035"/>
                    <a:pt x="20704" y="7035"/>
                  </a:cubicBezTo>
                  <a:cubicBezTo>
                    <a:pt x="25279" y="7035"/>
                    <a:pt x="30563" y="5817"/>
                    <a:pt x="32103" y="2882"/>
                  </a:cubicBezTo>
                  <a:lnTo>
                    <a:pt x="32103" y="2882"/>
                  </a:lnTo>
                  <a:cubicBezTo>
                    <a:pt x="32103" y="2882"/>
                    <a:pt x="29633" y="4342"/>
                    <a:pt x="25665" y="4779"/>
                  </a:cubicBezTo>
                  <a:cubicBezTo>
                    <a:pt x="24643" y="4892"/>
                    <a:pt x="23758" y="4954"/>
                    <a:pt x="22933" y="4954"/>
                  </a:cubicBezTo>
                  <a:cubicBezTo>
                    <a:pt x="20555" y="4954"/>
                    <a:pt x="18680" y="4439"/>
                    <a:pt x="15484" y="3139"/>
                  </a:cubicBezTo>
                  <a:cubicBezTo>
                    <a:pt x="11177" y="1388"/>
                    <a:pt x="8968" y="987"/>
                    <a:pt x="5674" y="950"/>
                  </a:cubicBezTo>
                  <a:cubicBezTo>
                    <a:pt x="2379" y="912"/>
                    <a:pt x="545" y="1"/>
                    <a:pt x="54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5"/>
            <p:cNvSpPr/>
            <p:nvPr/>
          </p:nvSpPr>
          <p:spPr>
            <a:xfrm>
              <a:off x="4536586" y="4661093"/>
              <a:ext cx="144263" cy="92584"/>
            </a:xfrm>
            <a:custGeom>
              <a:avLst/>
              <a:gdLst/>
              <a:ahLst/>
              <a:cxnLst/>
              <a:rect l="l" t="t" r="r" b="b"/>
              <a:pathLst>
                <a:path w="8450" h="5423" extrusionOk="0">
                  <a:moveTo>
                    <a:pt x="622" y="1"/>
                  </a:moveTo>
                  <a:cubicBezTo>
                    <a:pt x="279" y="1093"/>
                    <a:pt x="0" y="2512"/>
                    <a:pt x="0" y="4242"/>
                  </a:cubicBezTo>
                  <a:cubicBezTo>
                    <a:pt x="0" y="4242"/>
                    <a:pt x="1834" y="5153"/>
                    <a:pt x="5129" y="5189"/>
                  </a:cubicBezTo>
                  <a:cubicBezTo>
                    <a:pt x="6328" y="5203"/>
                    <a:pt x="7385" y="5266"/>
                    <a:pt x="8450" y="5423"/>
                  </a:cubicBezTo>
                  <a:cubicBezTo>
                    <a:pt x="6509" y="2224"/>
                    <a:pt x="2549" y="619"/>
                    <a:pt x="62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5"/>
            <p:cNvSpPr/>
            <p:nvPr/>
          </p:nvSpPr>
          <p:spPr>
            <a:xfrm>
              <a:off x="4869363" y="4745311"/>
              <a:ext cx="206680" cy="72729"/>
            </a:xfrm>
            <a:custGeom>
              <a:avLst/>
              <a:gdLst/>
              <a:ahLst/>
              <a:cxnLst/>
              <a:rect l="l" t="t" r="r" b="b"/>
              <a:pathLst>
                <a:path w="12106" h="4260" extrusionOk="0">
                  <a:moveTo>
                    <a:pt x="11094" y="0"/>
                  </a:moveTo>
                  <a:cubicBezTo>
                    <a:pt x="11094" y="2"/>
                    <a:pt x="10093" y="1891"/>
                    <a:pt x="6291" y="2011"/>
                  </a:cubicBezTo>
                  <a:cubicBezTo>
                    <a:pt x="2809" y="2120"/>
                    <a:pt x="849" y="1737"/>
                    <a:pt x="0" y="3959"/>
                  </a:cubicBezTo>
                  <a:cubicBezTo>
                    <a:pt x="972" y="4166"/>
                    <a:pt x="1894" y="4260"/>
                    <a:pt x="2909" y="4260"/>
                  </a:cubicBezTo>
                  <a:cubicBezTo>
                    <a:pt x="3730" y="4260"/>
                    <a:pt x="4612" y="4198"/>
                    <a:pt x="5629" y="4085"/>
                  </a:cubicBezTo>
                  <a:cubicBezTo>
                    <a:pt x="9597" y="3648"/>
                    <a:pt x="12068" y="2189"/>
                    <a:pt x="12068" y="2189"/>
                  </a:cubicBezTo>
                  <a:cubicBezTo>
                    <a:pt x="12068" y="2189"/>
                    <a:pt x="12106" y="329"/>
                    <a:pt x="110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5"/>
            <p:cNvSpPr/>
            <p:nvPr/>
          </p:nvSpPr>
          <p:spPr>
            <a:xfrm>
              <a:off x="4557415" y="4511418"/>
              <a:ext cx="234303" cy="146004"/>
            </a:xfrm>
            <a:custGeom>
              <a:avLst/>
              <a:gdLst/>
              <a:ahLst/>
              <a:cxnLst/>
              <a:rect l="l" t="t" r="r" b="b"/>
              <a:pathLst>
                <a:path w="13724" h="8552" extrusionOk="0">
                  <a:moveTo>
                    <a:pt x="9876" y="0"/>
                  </a:moveTo>
                  <a:cubicBezTo>
                    <a:pt x="5592" y="3018"/>
                    <a:pt x="1276" y="3212"/>
                    <a:pt x="236" y="3212"/>
                  </a:cubicBezTo>
                  <a:cubicBezTo>
                    <a:pt x="83" y="3212"/>
                    <a:pt x="1" y="3208"/>
                    <a:pt x="1" y="3208"/>
                  </a:cubicBezTo>
                  <a:lnTo>
                    <a:pt x="1" y="3208"/>
                  </a:lnTo>
                  <a:cubicBezTo>
                    <a:pt x="567" y="4579"/>
                    <a:pt x="669" y="5558"/>
                    <a:pt x="662" y="6109"/>
                  </a:cubicBezTo>
                  <a:cubicBezTo>
                    <a:pt x="965" y="5905"/>
                    <a:pt x="1242" y="5818"/>
                    <a:pt x="1509" y="5818"/>
                  </a:cubicBezTo>
                  <a:cubicBezTo>
                    <a:pt x="2958" y="5818"/>
                    <a:pt x="4117" y="8357"/>
                    <a:pt x="7432" y="8543"/>
                  </a:cubicBezTo>
                  <a:cubicBezTo>
                    <a:pt x="7532" y="8548"/>
                    <a:pt x="7630" y="8551"/>
                    <a:pt x="7728" y="8551"/>
                  </a:cubicBezTo>
                  <a:cubicBezTo>
                    <a:pt x="10274" y="8551"/>
                    <a:pt x="11774" y="6672"/>
                    <a:pt x="12995" y="6114"/>
                  </a:cubicBezTo>
                  <a:cubicBezTo>
                    <a:pt x="13270" y="5989"/>
                    <a:pt x="13508" y="5898"/>
                    <a:pt x="13724" y="5842"/>
                  </a:cubicBezTo>
                  <a:cubicBezTo>
                    <a:pt x="12507" y="3825"/>
                    <a:pt x="9876" y="0"/>
                    <a:pt x="98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5"/>
            <p:cNvSpPr/>
            <p:nvPr/>
          </p:nvSpPr>
          <p:spPr>
            <a:xfrm>
              <a:off x="4774833" y="4617950"/>
              <a:ext cx="256" cy="154"/>
            </a:xfrm>
            <a:custGeom>
              <a:avLst/>
              <a:gdLst/>
              <a:ahLst/>
              <a:cxnLst/>
              <a:rect l="l" t="t" r="r" b="b"/>
              <a:pathLst>
                <a:path w="15" h="9" extrusionOk="0">
                  <a:moveTo>
                    <a:pt x="15" y="1"/>
                  </a:moveTo>
                  <a:cubicBezTo>
                    <a:pt x="11" y="3"/>
                    <a:pt x="6" y="6"/>
                    <a:pt x="1" y="8"/>
                  </a:cubicBezTo>
                  <a:cubicBezTo>
                    <a:pt x="6" y="6"/>
                    <a:pt x="11" y="3"/>
                    <a:pt x="15" y="1"/>
                  </a:cubicBezTo>
                  <a:close/>
                </a:path>
              </a:pathLst>
            </a:custGeom>
            <a:solidFill>
              <a:srgbClr val="2A63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5"/>
            <p:cNvSpPr/>
            <p:nvPr/>
          </p:nvSpPr>
          <p:spPr>
            <a:xfrm>
              <a:off x="4766177" y="4560945"/>
              <a:ext cx="72985" cy="70970"/>
            </a:xfrm>
            <a:custGeom>
              <a:avLst/>
              <a:gdLst/>
              <a:ahLst/>
              <a:cxnLst/>
              <a:rect l="l" t="t" r="r" b="b"/>
              <a:pathLst>
                <a:path w="4275" h="4157" extrusionOk="0">
                  <a:moveTo>
                    <a:pt x="1916" y="1"/>
                  </a:moveTo>
                  <a:cubicBezTo>
                    <a:pt x="1289" y="1"/>
                    <a:pt x="529" y="275"/>
                    <a:pt x="0" y="595"/>
                  </a:cubicBezTo>
                  <a:cubicBezTo>
                    <a:pt x="556" y="1438"/>
                    <a:pt x="1101" y="2286"/>
                    <a:pt x="1496" y="2941"/>
                  </a:cubicBezTo>
                  <a:cubicBezTo>
                    <a:pt x="1658" y="2900"/>
                    <a:pt x="1809" y="2879"/>
                    <a:pt x="1957" y="2879"/>
                  </a:cubicBezTo>
                  <a:cubicBezTo>
                    <a:pt x="2515" y="2879"/>
                    <a:pt x="3019" y="3182"/>
                    <a:pt x="3887" y="3835"/>
                  </a:cubicBezTo>
                  <a:cubicBezTo>
                    <a:pt x="4000" y="3921"/>
                    <a:pt x="4132" y="4030"/>
                    <a:pt x="4275" y="4157"/>
                  </a:cubicBezTo>
                  <a:cubicBezTo>
                    <a:pt x="4007" y="3075"/>
                    <a:pt x="3363" y="743"/>
                    <a:pt x="2695" y="221"/>
                  </a:cubicBezTo>
                  <a:cubicBezTo>
                    <a:pt x="2495" y="65"/>
                    <a:pt x="2221" y="1"/>
                    <a:pt x="19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5"/>
            <p:cNvSpPr/>
            <p:nvPr/>
          </p:nvSpPr>
          <p:spPr>
            <a:xfrm>
              <a:off x="4785725" y="4613016"/>
              <a:ext cx="205" cy="68"/>
            </a:xfrm>
            <a:custGeom>
              <a:avLst/>
              <a:gdLst/>
              <a:ahLst/>
              <a:cxnLst/>
              <a:rect l="l" t="t" r="r" b="b"/>
              <a:pathLst>
                <a:path w="12" h="4" extrusionOk="0">
                  <a:moveTo>
                    <a:pt x="11" y="0"/>
                  </a:moveTo>
                  <a:lnTo>
                    <a:pt x="1" y="4"/>
                  </a:lnTo>
                  <a:close/>
                </a:path>
              </a:pathLst>
            </a:custGeom>
            <a:solidFill>
              <a:srgbClr val="2A63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5"/>
            <p:cNvSpPr/>
            <p:nvPr/>
          </p:nvSpPr>
          <p:spPr>
            <a:xfrm>
              <a:off x="3773036" y="3433682"/>
              <a:ext cx="393" cy="205"/>
            </a:xfrm>
            <a:custGeom>
              <a:avLst/>
              <a:gdLst/>
              <a:ahLst/>
              <a:cxnLst/>
              <a:rect l="l" t="t" r="r" b="b"/>
              <a:pathLst>
                <a:path w="23" h="12" extrusionOk="0">
                  <a:moveTo>
                    <a:pt x="22" y="11"/>
                  </a:moveTo>
                  <a:lnTo>
                    <a:pt x="1" y="0"/>
                  </a:lnTo>
                  <a:close/>
                </a:path>
              </a:pathLst>
            </a:custGeom>
            <a:solidFill>
              <a:srgbClr val="414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5"/>
            <p:cNvSpPr/>
            <p:nvPr/>
          </p:nvSpPr>
          <p:spPr>
            <a:xfrm>
              <a:off x="3761170" y="3227224"/>
              <a:ext cx="964835" cy="1339047"/>
            </a:xfrm>
            <a:custGeom>
              <a:avLst/>
              <a:gdLst/>
              <a:ahLst/>
              <a:cxnLst/>
              <a:rect l="l" t="t" r="r" b="b"/>
              <a:pathLst>
                <a:path w="56514" h="78433" extrusionOk="0">
                  <a:moveTo>
                    <a:pt x="16229" y="0"/>
                  </a:moveTo>
                  <a:cubicBezTo>
                    <a:pt x="10250" y="7647"/>
                    <a:pt x="2058" y="9638"/>
                    <a:pt x="2058" y="9638"/>
                  </a:cubicBezTo>
                  <a:lnTo>
                    <a:pt x="955" y="12160"/>
                  </a:lnTo>
                  <a:cubicBezTo>
                    <a:pt x="955" y="12160"/>
                    <a:pt x="340" y="11932"/>
                    <a:pt x="338" y="11932"/>
                  </a:cubicBezTo>
                  <a:lnTo>
                    <a:pt x="338" y="11932"/>
                  </a:lnTo>
                  <a:cubicBezTo>
                    <a:pt x="338" y="11932"/>
                    <a:pt x="338" y="11933"/>
                    <a:pt x="338" y="11933"/>
                  </a:cubicBezTo>
                  <a:lnTo>
                    <a:pt x="396" y="11959"/>
                  </a:lnTo>
                  <a:lnTo>
                    <a:pt x="355" y="11940"/>
                  </a:lnTo>
                  <a:lnTo>
                    <a:pt x="355" y="11940"/>
                  </a:lnTo>
                  <a:cubicBezTo>
                    <a:pt x="376" y="11949"/>
                    <a:pt x="392" y="11958"/>
                    <a:pt x="412" y="11965"/>
                  </a:cubicBezTo>
                  <a:lnTo>
                    <a:pt x="499" y="12006"/>
                  </a:lnTo>
                  <a:lnTo>
                    <a:pt x="517" y="12013"/>
                  </a:lnTo>
                  <a:lnTo>
                    <a:pt x="669" y="12083"/>
                  </a:lnTo>
                  <a:lnTo>
                    <a:pt x="640" y="12068"/>
                  </a:lnTo>
                  <a:lnTo>
                    <a:pt x="640" y="12068"/>
                  </a:lnTo>
                  <a:lnTo>
                    <a:pt x="717" y="12104"/>
                  </a:lnTo>
                  <a:lnTo>
                    <a:pt x="674" y="12206"/>
                  </a:lnTo>
                  <a:lnTo>
                    <a:pt x="671" y="12215"/>
                  </a:lnTo>
                  <a:lnTo>
                    <a:pt x="673" y="12211"/>
                  </a:lnTo>
                  <a:lnTo>
                    <a:pt x="673" y="12211"/>
                  </a:lnTo>
                  <a:cubicBezTo>
                    <a:pt x="580" y="12426"/>
                    <a:pt x="353" y="12960"/>
                    <a:pt x="1" y="13738"/>
                  </a:cubicBezTo>
                  <a:cubicBezTo>
                    <a:pt x="3139" y="16688"/>
                    <a:pt x="17861" y="30497"/>
                    <a:pt x="20863" y="32772"/>
                  </a:cubicBezTo>
                  <a:cubicBezTo>
                    <a:pt x="24226" y="35320"/>
                    <a:pt x="25402" y="38841"/>
                    <a:pt x="26639" y="45750"/>
                  </a:cubicBezTo>
                  <a:cubicBezTo>
                    <a:pt x="28256" y="54796"/>
                    <a:pt x="30286" y="57471"/>
                    <a:pt x="35369" y="62278"/>
                  </a:cubicBezTo>
                  <a:cubicBezTo>
                    <a:pt x="40451" y="67086"/>
                    <a:pt x="46638" y="78428"/>
                    <a:pt x="46638" y="78428"/>
                  </a:cubicBezTo>
                  <a:cubicBezTo>
                    <a:pt x="46638" y="78428"/>
                    <a:pt x="46720" y="78432"/>
                    <a:pt x="46874" y="78432"/>
                  </a:cubicBezTo>
                  <a:cubicBezTo>
                    <a:pt x="47913" y="78432"/>
                    <a:pt x="52230" y="78238"/>
                    <a:pt x="56514" y="75220"/>
                  </a:cubicBezTo>
                  <a:cubicBezTo>
                    <a:pt x="56514" y="75220"/>
                    <a:pt x="54133" y="73274"/>
                    <a:pt x="47676" y="58331"/>
                  </a:cubicBezTo>
                  <a:cubicBezTo>
                    <a:pt x="44426" y="50805"/>
                    <a:pt x="39211" y="41387"/>
                    <a:pt x="38879" y="38598"/>
                  </a:cubicBezTo>
                  <a:cubicBezTo>
                    <a:pt x="38737" y="37420"/>
                    <a:pt x="39252" y="32917"/>
                    <a:pt x="38430" y="30223"/>
                  </a:cubicBezTo>
                  <a:cubicBezTo>
                    <a:pt x="37608" y="27528"/>
                    <a:pt x="34692" y="24469"/>
                    <a:pt x="28188" y="15003"/>
                  </a:cubicBezTo>
                  <a:cubicBezTo>
                    <a:pt x="21685" y="5535"/>
                    <a:pt x="16229" y="0"/>
                    <a:pt x="1622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5"/>
            <p:cNvSpPr/>
            <p:nvPr/>
          </p:nvSpPr>
          <p:spPr>
            <a:xfrm>
              <a:off x="3796254" y="3103107"/>
              <a:ext cx="241969" cy="288662"/>
            </a:xfrm>
            <a:custGeom>
              <a:avLst/>
              <a:gdLst/>
              <a:ahLst/>
              <a:cxnLst/>
              <a:rect l="l" t="t" r="r" b="b"/>
              <a:pathLst>
                <a:path w="14173" h="16908" extrusionOk="0">
                  <a:moveTo>
                    <a:pt x="7533" y="0"/>
                  </a:moveTo>
                  <a:cubicBezTo>
                    <a:pt x="7533" y="0"/>
                    <a:pt x="7371" y="318"/>
                    <a:pt x="7206" y="1269"/>
                  </a:cubicBezTo>
                  <a:cubicBezTo>
                    <a:pt x="7079" y="2011"/>
                    <a:pt x="6947" y="2561"/>
                    <a:pt x="6508" y="2744"/>
                  </a:cubicBezTo>
                  <a:cubicBezTo>
                    <a:pt x="6391" y="4093"/>
                    <a:pt x="6114" y="5605"/>
                    <a:pt x="5541" y="7118"/>
                  </a:cubicBezTo>
                  <a:cubicBezTo>
                    <a:pt x="3791" y="11731"/>
                    <a:pt x="1" y="16908"/>
                    <a:pt x="1" y="16908"/>
                  </a:cubicBezTo>
                  <a:cubicBezTo>
                    <a:pt x="1" y="16908"/>
                    <a:pt x="8193" y="14915"/>
                    <a:pt x="14172" y="7270"/>
                  </a:cubicBezTo>
                  <a:cubicBezTo>
                    <a:pt x="12711" y="4788"/>
                    <a:pt x="7533" y="0"/>
                    <a:pt x="75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5"/>
            <p:cNvSpPr/>
            <p:nvPr/>
          </p:nvSpPr>
          <p:spPr>
            <a:xfrm>
              <a:off x="3510648" y="2888199"/>
              <a:ext cx="426915" cy="262934"/>
            </a:xfrm>
            <a:custGeom>
              <a:avLst/>
              <a:gdLst/>
              <a:ahLst/>
              <a:cxnLst/>
              <a:rect l="l" t="t" r="r" b="b"/>
              <a:pathLst>
                <a:path w="25006" h="15401" extrusionOk="0">
                  <a:moveTo>
                    <a:pt x="4592" y="0"/>
                  </a:moveTo>
                  <a:cubicBezTo>
                    <a:pt x="3481" y="0"/>
                    <a:pt x="2839" y="159"/>
                    <a:pt x="2839" y="159"/>
                  </a:cubicBezTo>
                  <a:cubicBezTo>
                    <a:pt x="1695" y="1893"/>
                    <a:pt x="1" y="4745"/>
                    <a:pt x="1" y="4745"/>
                  </a:cubicBezTo>
                  <a:cubicBezTo>
                    <a:pt x="1" y="4745"/>
                    <a:pt x="8" y="4744"/>
                    <a:pt x="23" y="4744"/>
                  </a:cubicBezTo>
                  <a:cubicBezTo>
                    <a:pt x="266" y="4744"/>
                    <a:pt x="2574" y="4841"/>
                    <a:pt x="9739" y="8189"/>
                  </a:cubicBezTo>
                  <a:cubicBezTo>
                    <a:pt x="18249" y="12165"/>
                    <a:pt x="21978" y="15344"/>
                    <a:pt x="22793" y="15398"/>
                  </a:cubicBezTo>
                  <a:cubicBezTo>
                    <a:pt x="22820" y="15400"/>
                    <a:pt x="22847" y="15401"/>
                    <a:pt x="22874" y="15401"/>
                  </a:cubicBezTo>
                  <a:cubicBezTo>
                    <a:pt x="22999" y="15401"/>
                    <a:pt x="23122" y="15377"/>
                    <a:pt x="23238" y="15332"/>
                  </a:cubicBezTo>
                  <a:cubicBezTo>
                    <a:pt x="23676" y="15149"/>
                    <a:pt x="23808" y="14599"/>
                    <a:pt x="23935" y="13857"/>
                  </a:cubicBezTo>
                  <a:cubicBezTo>
                    <a:pt x="24100" y="12906"/>
                    <a:pt x="24262" y="12590"/>
                    <a:pt x="24262" y="12590"/>
                  </a:cubicBezTo>
                  <a:lnTo>
                    <a:pt x="25006" y="9259"/>
                  </a:lnTo>
                  <a:cubicBezTo>
                    <a:pt x="25006" y="9259"/>
                    <a:pt x="22883" y="7613"/>
                    <a:pt x="18944" y="5327"/>
                  </a:cubicBezTo>
                  <a:cubicBezTo>
                    <a:pt x="15005" y="3042"/>
                    <a:pt x="9996" y="690"/>
                    <a:pt x="6586" y="159"/>
                  </a:cubicBezTo>
                  <a:cubicBezTo>
                    <a:pt x="5819" y="40"/>
                    <a:pt x="5147" y="0"/>
                    <a:pt x="459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5"/>
            <p:cNvSpPr/>
            <p:nvPr/>
          </p:nvSpPr>
          <p:spPr>
            <a:xfrm>
              <a:off x="2276187" y="3507060"/>
              <a:ext cx="201302" cy="177315"/>
            </a:xfrm>
            <a:custGeom>
              <a:avLst/>
              <a:gdLst/>
              <a:ahLst/>
              <a:cxnLst/>
              <a:rect l="l" t="t" r="r" b="b"/>
              <a:pathLst>
                <a:path w="11791" h="10386" extrusionOk="0">
                  <a:moveTo>
                    <a:pt x="9598" y="0"/>
                  </a:moveTo>
                  <a:cubicBezTo>
                    <a:pt x="9328" y="315"/>
                    <a:pt x="8843" y="499"/>
                    <a:pt x="8457" y="553"/>
                  </a:cubicBezTo>
                  <a:cubicBezTo>
                    <a:pt x="8437" y="555"/>
                    <a:pt x="8416" y="557"/>
                    <a:pt x="8394" y="557"/>
                  </a:cubicBezTo>
                  <a:cubicBezTo>
                    <a:pt x="7978" y="557"/>
                    <a:pt x="7248" y="75"/>
                    <a:pt x="6048" y="75"/>
                  </a:cubicBezTo>
                  <a:cubicBezTo>
                    <a:pt x="5337" y="75"/>
                    <a:pt x="4461" y="244"/>
                    <a:pt x="3387" y="783"/>
                  </a:cubicBezTo>
                  <a:cubicBezTo>
                    <a:pt x="3221" y="869"/>
                    <a:pt x="3059" y="962"/>
                    <a:pt x="2905" y="1065"/>
                  </a:cubicBezTo>
                  <a:cubicBezTo>
                    <a:pt x="2857" y="1096"/>
                    <a:pt x="2814" y="1130"/>
                    <a:pt x="2767" y="1162"/>
                  </a:cubicBezTo>
                  <a:cubicBezTo>
                    <a:pt x="2662" y="1237"/>
                    <a:pt x="2558" y="1316"/>
                    <a:pt x="2460" y="1398"/>
                  </a:cubicBezTo>
                  <a:cubicBezTo>
                    <a:pt x="2415" y="1435"/>
                    <a:pt x="2371" y="1473"/>
                    <a:pt x="2328" y="1510"/>
                  </a:cubicBezTo>
                  <a:cubicBezTo>
                    <a:pt x="2224" y="1603"/>
                    <a:pt x="2124" y="1698"/>
                    <a:pt x="2031" y="1798"/>
                  </a:cubicBezTo>
                  <a:cubicBezTo>
                    <a:pt x="2004" y="1827"/>
                    <a:pt x="1976" y="1854"/>
                    <a:pt x="1949" y="1882"/>
                  </a:cubicBezTo>
                  <a:cubicBezTo>
                    <a:pt x="1829" y="2013"/>
                    <a:pt x="1716" y="2148"/>
                    <a:pt x="1611" y="2288"/>
                  </a:cubicBezTo>
                  <a:cubicBezTo>
                    <a:pt x="1590" y="2316"/>
                    <a:pt x="1572" y="2343"/>
                    <a:pt x="1552" y="2372"/>
                  </a:cubicBezTo>
                  <a:cubicBezTo>
                    <a:pt x="1468" y="2486"/>
                    <a:pt x="1388" y="2602"/>
                    <a:pt x="1313" y="2722"/>
                  </a:cubicBezTo>
                  <a:cubicBezTo>
                    <a:pt x="1284" y="2767"/>
                    <a:pt x="1257" y="2813"/>
                    <a:pt x="1229" y="2860"/>
                  </a:cubicBezTo>
                  <a:cubicBezTo>
                    <a:pt x="1164" y="2967"/>
                    <a:pt x="1102" y="3076"/>
                    <a:pt x="1045" y="3187"/>
                  </a:cubicBezTo>
                  <a:cubicBezTo>
                    <a:pt x="1020" y="3231"/>
                    <a:pt x="996" y="3276"/>
                    <a:pt x="973" y="3321"/>
                  </a:cubicBezTo>
                  <a:cubicBezTo>
                    <a:pt x="902" y="3458"/>
                    <a:pt x="837" y="3600"/>
                    <a:pt x="775" y="3741"/>
                  </a:cubicBezTo>
                  <a:cubicBezTo>
                    <a:pt x="769" y="3753"/>
                    <a:pt x="760" y="3768"/>
                    <a:pt x="755" y="3782"/>
                  </a:cubicBezTo>
                  <a:cubicBezTo>
                    <a:pt x="689" y="3936"/>
                    <a:pt x="630" y="4089"/>
                    <a:pt x="573" y="4241"/>
                  </a:cubicBezTo>
                  <a:cubicBezTo>
                    <a:pt x="553" y="4298"/>
                    <a:pt x="533" y="4355"/>
                    <a:pt x="514" y="4413"/>
                  </a:cubicBezTo>
                  <a:cubicBezTo>
                    <a:pt x="480" y="4509"/>
                    <a:pt x="446" y="4606"/>
                    <a:pt x="417" y="4700"/>
                  </a:cubicBezTo>
                  <a:cubicBezTo>
                    <a:pt x="396" y="4768"/>
                    <a:pt x="376" y="4834"/>
                    <a:pt x="357" y="4902"/>
                  </a:cubicBezTo>
                  <a:cubicBezTo>
                    <a:pt x="332" y="4986"/>
                    <a:pt x="308" y="5069"/>
                    <a:pt x="287" y="5151"/>
                  </a:cubicBezTo>
                  <a:cubicBezTo>
                    <a:pt x="267" y="5220"/>
                    <a:pt x="248" y="5292"/>
                    <a:pt x="230" y="5362"/>
                  </a:cubicBezTo>
                  <a:cubicBezTo>
                    <a:pt x="215" y="5417"/>
                    <a:pt x="203" y="5471"/>
                    <a:pt x="190" y="5524"/>
                  </a:cubicBezTo>
                  <a:cubicBezTo>
                    <a:pt x="146" y="5708"/>
                    <a:pt x="108" y="5889"/>
                    <a:pt x="74" y="6060"/>
                  </a:cubicBezTo>
                  <a:cubicBezTo>
                    <a:pt x="69" y="6082"/>
                    <a:pt x="65" y="6103"/>
                    <a:pt x="60" y="6125"/>
                  </a:cubicBezTo>
                  <a:cubicBezTo>
                    <a:pt x="38" y="6236"/>
                    <a:pt x="19" y="6346"/>
                    <a:pt x="1" y="6452"/>
                  </a:cubicBezTo>
                  <a:cubicBezTo>
                    <a:pt x="1170" y="6564"/>
                    <a:pt x="1618" y="7613"/>
                    <a:pt x="1736" y="8418"/>
                  </a:cubicBezTo>
                  <a:cubicBezTo>
                    <a:pt x="1790" y="8798"/>
                    <a:pt x="1809" y="9182"/>
                    <a:pt x="1795" y="9565"/>
                  </a:cubicBezTo>
                  <a:cubicBezTo>
                    <a:pt x="2885" y="9751"/>
                    <a:pt x="4478" y="10026"/>
                    <a:pt x="6467" y="10385"/>
                  </a:cubicBezTo>
                  <a:cubicBezTo>
                    <a:pt x="6467" y="10385"/>
                    <a:pt x="6710" y="5024"/>
                    <a:pt x="11790" y="1771"/>
                  </a:cubicBezTo>
                  <a:cubicBezTo>
                    <a:pt x="11790" y="1771"/>
                    <a:pt x="10668" y="1180"/>
                    <a:pt x="959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5"/>
            <p:cNvSpPr/>
            <p:nvPr/>
          </p:nvSpPr>
          <p:spPr>
            <a:xfrm>
              <a:off x="3559100" y="2503624"/>
              <a:ext cx="531808" cy="542666"/>
            </a:xfrm>
            <a:custGeom>
              <a:avLst/>
              <a:gdLst/>
              <a:ahLst/>
              <a:cxnLst/>
              <a:rect l="l" t="t" r="r" b="b"/>
              <a:pathLst>
                <a:path w="31150" h="31786" extrusionOk="0">
                  <a:moveTo>
                    <a:pt x="4419" y="0"/>
                  </a:moveTo>
                  <a:cubicBezTo>
                    <a:pt x="1777" y="0"/>
                    <a:pt x="1573" y="595"/>
                    <a:pt x="1573" y="595"/>
                  </a:cubicBezTo>
                  <a:cubicBezTo>
                    <a:pt x="1690" y="2227"/>
                    <a:pt x="4461" y="9768"/>
                    <a:pt x="4981" y="11795"/>
                  </a:cubicBezTo>
                  <a:cubicBezTo>
                    <a:pt x="5501" y="13821"/>
                    <a:pt x="3999" y="17254"/>
                    <a:pt x="2208" y="19561"/>
                  </a:cubicBezTo>
                  <a:cubicBezTo>
                    <a:pt x="419" y="21868"/>
                    <a:pt x="1" y="22687"/>
                    <a:pt x="1" y="22687"/>
                  </a:cubicBezTo>
                  <a:cubicBezTo>
                    <a:pt x="1" y="22687"/>
                    <a:pt x="644" y="22528"/>
                    <a:pt x="1755" y="22528"/>
                  </a:cubicBezTo>
                  <a:cubicBezTo>
                    <a:pt x="2310" y="22528"/>
                    <a:pt x="2982" y="22568"/>
                    <a:pt x="3748" y="22687"/>
                  </a:cubicBezTo>
                  <a:cubicBezTo>
                    <a:pt x="7158" y="23216"/>
                    <a:pt x="12167" y="25568"/>
                    <a:pt x="16106" y="27853"/>
                  </a:cubicBezTo>
                  <a:cubicBezTo>
                    <a:pt x="20045" y="30139"/>
                    <a:pt x="22168" y="31785"/>
                    <a:pt x="22168" y="31785"/>
                  </a:cubicBezTo>
                  <a:cubicBezTo>
                    <a:pt x="23932" y="27292"/>
                    <a:pt x="25084" y="24740"/>
                    <a:pt x="26065" y="19601"/>
                  </a:cubicBezTo>
                  <a:cubicBezTo>
                    <a:pt x="26918" y="15145"/>
                    <a:pt x="29186" y="10163"/>
                    <a:pt x="30167" y="8137"/>
                  </a:cubicBezTo>
                  <a:cubicBezTo>
                    <a:pt x="31150" y="6112"/>
                    <a:pt x="30630" y="708"/>
                    <a:pt x="30630" y="708"/>
                  </a:cubicBezTo>
                  <a:lnTo>
                    <a:pt x="30630" y="708"/>
                  </a:lnTo>
                  <a:cubicBezTo>
                    <a:pt x="30629" y="708"/>
                    <a:pt x="29069" y="763"/>
                    <a:pt x="23814" y="1158"/>
                  </a:cubicBezTo>
                  <a:cubicBezTo>
                    <a:pt x="22783" y="1235"/>
                    <a:pt x="21751" y="1269"/>
                    <a:pt x="20714" y="1269"/>
                  </a:cubicBezTo>
                  <a:cubicBezTo>
                    <a:pt x="16460" y="1269"/>
                    <a:pt x="12132" y="699"/>
                    <a:pt x="7582" y="200"/>
                  </a:cubicBezTo>
                  <a:cubicBezTo>
                    <a:pt x="6258" y="56"/>
                    <a:pt x="5225" y="0"/>
                    <a:pt x="44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5"/>
            <p:cNvSpPr/>
            <p:nvPr/>
          </p:nvSpPr>
          <p:spPr>
            <a:xfrm>
              <a:off x="3541601" y="1913205"/>
              <a:ext cx="603564" cy="612066"/>
            </a:xfrm>
            <a:custGeom>
              <a:avLst/>
              <a:gdLst/>
              <a:ahLst/>
              <a:cxnLst/>
              <a:rect l="l" t="t" r="r" b="b"/>
              <a:pathLst>
                <a:path w="35353" h="35851" extrusionOk="0">
                  <a:moveTo>
                    <a:pt x="19255" y="1"/>
                  </a:moveTo>
                  <a:cubicBezTo>
                    <a:pt x="17083" y="1"/>
                    <a:pt x="15206" y="953"/>
                    <a:pt x="14268" y="1295"/>
                  </a:cubicBezTo>
                  <a:cubicBezTo>
                    <a:pt x="13976" y="1402"/>
                    <a:pt x="13707" y="1446"/>
                    <a:pt x="13461" y="1446"/>
                  </a:cubicBezTo>
                  <a:cubicBezTo>
                    <a:pt x="12150" y="1446"/>
                    <a:pt x="11495" y="169"/>
                    <a:pt x="11495" y="169"/>
                  </a:cubicBezTo>
                  <a:cubicBezTo>
                    <a:pt x="10571" y="677"/>
                    <a:pt x="8549" y="1070"/>
                    <a:pt x="8549" y="1070"/>
                  </a:cubicBezTo>
                  <a:cubicBezTo>
                    <a:pt x="7624" y="1352"/>
                    <a:pt x="6006" y="3434"/>
                    <a:pt x="6006" y="7993"/>
                  </a:cubicBezTo>
                  <a:cubicBezTo>
                    <a:pt x="6006" y="12552"/>
                    <a:pt x="4852" y="18347"/>
                    <a:pt x="3292" y="22175"/>
                  </a:cubicBezTo>
                  <a:cubicBezTo>
                    <a:pt x="1732" y="26001"/>
                    <a:pt x="0" y="27127"/>
                    <a:pt x="0" y="27127"/>
                  </a:cubicBezTo>
                  <a:cubicBezTo>
                    <a:pt x="1097" y="31518"/>
                    <a:pt x="2598" y="35176"/>
                    <a:pt x="2598" y="35176"/>
                  </a:cubicBezTo>
                  <a:cubicBezTo>
                    <a:pt x="2598" y="35176"/>
                    <a:pt x="2802" y="34581"/>
                    <a:pt x="5444" y="34581"/>
                  </a:cubicBezTo>
                  <a:cubicBezTo>
                    <a:pt x="6250" y="34581"/>
                    <a:pt x="7283" y="34637"/>
                    <a:pt x="8607" y="34781"/>
                  </a:cubicBezTo>
                  <a:cubicBezTo>
                    <a:pt x="13159" y="35280"/>
                    <a:pt x="17485" y="35850"/>
                    <a:pt x="21739" y="35850"/>
                  </a:cubicBezTo>
                  <a:cubicBezTo>
                    <a:pt x="22776" y="35850"/>
                    <a:pt x="23808" y="35816"/>
                    <a:pt x="24839" y="35739"/>
                  </a:cubicBezTo>
                  <a:cubicBezTo>
                    <a:pt x="30096" y="35344"/>
                    <a:pt x="31655" y="35289"/>
                    <a:pt x="31655" y="35289"/>
                  </a:cubicBezTo>
                  <a:cubicBezTo>
                    <a:pt x="31794" y="34612"/>
                    <a:pt x="32007" y="33950"/>
                    <a:pt x="32291" y="33321"/>
                  </a:cubicBezTo>
                  <a:cubicBezTo>
                    <a:pt x="32752" y="32308"/>
                    <a:pt x="34543" y="30112"/>
                    <a:pt x="35352" y="27129"/>
                  </a:cubicBezTo>
                  <a:lnTo>
                    <a:pt x="31538" y="21839"/>
                  </a:lnTo>
                  <a:cubicBezTo>
                    <a:pt x="30934" y="24409"/>
                    <a:pt x="26121" y="27734"/>
                    <a:pt x="20565" y="27734"/>
                  </a:cubicBezTo>
                  <a:cubicBezTo>
                    <a:pt x="18699" y="27734"/>
                    <a:pt x="16748" y="27359"/>
                    <a:pt x="14845" y="26453"/>
                  </a:cubicBezTo>
                  <a:cubicBezTo>
                    <a:pt x="7277" y="22851"/>
                    <a:pt x="9472" y="14634"/>
                    <a:pt x="10397" y="10189"/>
                  </a:cubicBezTo>
                  <a:cubicBezTo>
                    <a:pt x="11321" y="5743"/>
                    <a:pt x="17154" y="2029"/>
                    <a:pt x="19987" y="1577"/>
                  </a:cubicBezTo>
                  <a:cubicBezTo>
                    <a:pt x="20189" y="1545"/>
                    <a:pt x="20388" y="1530"/>
                    <a:pt x="20583" y="1530"/>
                  </a:cubicBezTo>
                  <a:cubicBezTo>
                    <a:pt x="23120" y="1530"/>
                    <a:pt x="25012" y="4054"/>
                    <a:pt x="25012" y="4054"/>
                  </a:cubicBezTo>
                  <a:lnTo>
                    <a:pt x="25822" y="4110"/>
                  </a:lnTo>
                  <a:cubicBezTo>
                    <a:pt x="23745" y="896"/>
                    <a:pt x="21361" y="1"/>
                    <a:pt x="1925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5"/>
            <p:cNvSpPr/>
            <p:nvPr/>
          </p:nvSpPr>
          <p:spPr>
            <a:xfrm>
              <a:off x="2923952" y="1931422"/>
              <a:ext cx="763585" cy="862503"/>
            </a:xfrm>
            <a:custGeom>
              <a:avLst/>
              <a:gdLst/>
              <a:ahLst/>
              <a:cxnLst/>
              <a:rect l="l" t="t" r="r" b="b"/>
              <a:pathLst>
                <a:path w="44726" h="50520" extrusionOk="0">
                  <a:moveTo>
                    <a:pt x="37028" y="42589"/>
                  </a:moveTo>
                  <a:cubicBezTo>
                    <a:pt x="37301" y="42596"/>
                    <a:pt x="37572" y="42616"/>
                    <a:pt x="37838" y="42648"/>
                  </a:cubicBezTo>
                  <a:lnTo>
                    <a:pt x="37836" y="42648"/>
                  </a:lnTo>
                  <a:cubicBezTo>
                    <a:pt x="37571" y="42616"/>
                    <a:pt x="37301" y="42596"/>
                    <a:pt x="37028" y="42589"/>
                  </a:cubicBezTo>
                  <a:close/>
                  <a:moveTo>
                    <a:pt x="44638" y="0"/>
                  </a:moveTo>
                  <a:cubicBezTo>
                    <a:pt x="44327" y="0"/>
                    <a:pt x="43167" y="122"/>
                    <a:pt x="40841" y="1656"/>
                  </a:cubicBezTo>
                  <a:cubicBezTo>
                    <a:pt x="38072" y="3480"/>
                    <a:pt x="36605" y="4672"/>
                    <a:pt x="35710" y="4751"/>
                  </a:cubicBezTo>
                  <a:cubicBezTo>
                    <a:pt x="34815" y="4830"/>
                    <a:pt x="31841" y="4751"/>
                    <a:pt x="27932" y="6495"/>
                  </a:cubicBezTo>
                  <a:cubicBezTo>
                    <a:pt x="24024" y="8241"/>
                    <a:pt x="23495" y="8956"/>
                    <a:pt x="18852" y="10345"/>
                  </a:cubicBezTo>
                  <a:cubicBezTo>
                    <a:pt x="14211" y="11733"/>
                    <a:pt x="6922" y="15263"/>
                    <a:pt x="3705" y="18160"/>
                  </a:cubicBezTo>
                  <a:cubicBezTo>
                    <a:pt x="490" y="21055"/>
                    <a:pt x="326" y="22205"/>
                    <a:pt x="163" y="22563"/>
                  </a:cubicBezTo>
                  <a:cubicBezTo>
                    <a:pt x="0" y="22920"/>
                    <a:pt x="122" y="23753"/>
                    <a:pt x="610" y="24348"/>
                  </a:cubicBezTo>
                  <a:cubicBezTo>
                    <a:pt x="1098" y="24943"/>
                    <a:pt x="8307" y="33312"/>
                    <a:pt x="16531" y="38550"/>
                  </a:cubicBezTo>
                  <a:cubicBezTo>
                    <a:pt x="24755" y="43786"/>
                    <a:pt x="25652" y="44737"/>
                    <a:pt x="26465" y="45650"/>
                  </a:cubicBezTo>
                  <a:cubicBezTo>
                    <a:pt x="27280" y="46563"/>
                    <a:pt x="30863" y="49736"/>
                    <a:pt x="34731" y="50213"/>
                  </a:cubicBezTo>
                  <a:cubicBezTo>
                    <a:pt x="35014" y="50439"/>
                    <a:pt x="35403" y="50520"/>
                    <a:pt x="35819" y="50520"/>
                  </a:cubicBezTo>
                  <a:cubicBezTo>
                    <a:pt x="36094" y="50520"/>
                    <a:pt x="36380" y="50484"/>
                    <a:pt x="36655" y="50432"/>
                  </a:cubicBezTo>
                  <a:cubicBezTo>
                    <a:pt x="37345" y="50304"/>
                    <a:pt x="36788" y="48931"/>
                    <a:pt x="36787" y="48931"/>
                  </a:cubicBezTo>
                  <a:lnTo>
                    <a:pt x="36787" y="48931"/>
                  </a:lnTo>
                  <a:cubicBezTo>
                    <a:pt x="36788" y="48931"/>
                    <a:pt x="37193" y="49060"/>
                    <a:pt x="37656" y="49060"/>
                  </a:cubicBezTo>
                  <a:cubicBezTo>
                    <a:pt x="37970" y="49060"/>
                    <a:pt x="38310" y="49001"/>
                    <a:pt x="38567" y="48803"/>
                  </a:cubicBezTo>
                  <a:cubicBezTo>
                    <a:pt x="39205" y="48311"/>
                    <a:pt x="38567" y="47250"/>
                    <a:pt x="38567" y="47250"/>
                  </a:cubicBezTo>
                  <a:lnTo>
                    <a:pt x="38567" y="47250"/>
                  </a:lnTo>
                  <a:cubicBezTo>
                    <a:pt x="38567" y="47250"/>
                    <a:pt x="38646" y="47259"/>
                    <a:pt x="38775" y="47259"/>
                  </a:cubicBezTo>
                  <a:cubicBezTo>
                    <a:pt x="39069" y="47259"/>
                    <a:pt x="39621" y="47210"/>
                    <a:pt x="40083" y="46887"/>
                  </a:cubicBezTo>
                  <a:cubicBezTo>
                    <a:pt x="40748" y="46420"/>
                    <a:pt x="40374" y="45359"/>
                    <a:pt x="40374" y="45359"/>
                  </a:cubicBezTo>
                  <a:lnTo>
                    <a:pt x="40374" y="45359"/>
                  </a:lnTo>
                  <a:cubicBezTo>
                    <a:pt x="40390" y="45359"/>
                    <a:pt x="40406" y="45359"/>
                    <a:pt x="40422" y="45359"/>
                  </a:cubicBezTo>
                  <a:cubicBezTo>
                    <a:pt x="41623" y="45359"/>
                    <a:pt x="41595" y="44421"/>
                    <a:pt x="41518" y="43858"/>
                  </a:cubicBezTo>
                  <a:cubicBezTo>
                    <a:pt x="41491" y="43672"/>
                    <a:pt x="41416" y="43558"/>
                    <a:pt x="41303" y="43472"/>
                  </a:cubicBezTo>
                  <a:cubicBezTo>
                    <a:pt x="41309" y="43461"/>
                    <a:pt x="41305" y="43449"/>
                    <a:pt x="41287" y="43429"/>
                  </a:cubicBezTo>
                  <a:cubicBezTo>
                    <a:pt x="41084" y="43231"/>
                    <a:pt x="38206" y="41168"/>
                    <a:pt x="37202" y="40970"/>
                  </a:cubicBezTo>
                  <a:cubicBezTo>
                    <a:pt x="37202" y="40970"/>
                    <a:pt x="37504" y="40166"/>
                    <a:pt x="38519" y="39869"/>
                  </a:cubicBezTo>
                  <a:cubicBezTo>
                    <a:pt x="39084" y="39703"/>
                    <a:pt x="39788" y="39569"/>
                    <a:pt x="40301" y="39481"/>
                  </a:cubicBezTo>
                  <a:cubicBezTo>
                    <a:pt x="40090" y="38843"/>
                    <a:pt x="39884" y="38211"/>
                    <a:pt x="39695" y="37610"/>
                  </a:cubicBezTo>
                  <a:cubicBezTo>
                    <a:pt x="39229" y="37708"/>
                    <a:pt x="38617" y="37821"/>
                    <a:pt x="37910" y="37910"/>
                  </a:cubicBezTo>
                  <a:cubicBezTo>
                    <a:pt x="36348" y="38109"/>
                    <a:pt x="35313" y="38207"/>
                    <a:pt x="34704" y="38386"/>
                  </a:cubicBezTo>
                  <a:cubicBezTo>
                    <a:pt x="34108" y="38559"/>
                    <a:pt x="30627" y="40206"/>
                    <a:pt x="29825" y="40206"/>
                  </a:cubicBezTo>
                  <a:cubicBezTo>
                    <a:pt x="29806" y="40206"/>
                    <a:pt x="29789" y="40205"/>
                    <a:pt x="29773" y="40203"/>
                  </a:cubicBezTo>
                  <a:cubicBezTo>
                    <a:pt x="29083" y="40125"/>
                    <a:pt x="22875" y="34231"/>
                    <a:pt x="19471" y="30601"/>
                  </a:cubicBezTo>
                  <a:cubicBezTo>
                    <a:pt x="16066" y="26970"/>
                    <a:pt x="14042" y="23832"/>
                    <a:pt x="14042" y="23832"/>
                  </a:cubicBezTo>
                  <a:cubicBezTo>
                    <a:pt x="14042" y="23832"/>
                    <a:pt x="16803" y="23249"/>
                    <a:pt x="21908" y="21457"/>
                  </a:cubicBezTo>
                  <a:cubicBezTo>
                    <a:pt x="27016" y="19664"/>
                    <a:pt x="32445" y="18229"/>
                    <a:pt x="32445" y="18229"/>
                  </a:cubicBezTo>
                  <a:cubicBezTo>
                    <a:pt x="32445" y="18229"/>
                    <a:pt x="33181" y="20291"/>
                    <a:pt x="34698" y="22084"/>
                  </a:cubicBezTo>
                  <a:cubicBezTo>
                    <a:pt x="36217" y="23876"/>
                    <a:pt x="36176" y="26062"/>
                    <a:pt x="36176" y="26062"/>
                  </a:cubicBezTo>
                  <a:cubicBezTo>
                    <a:pt x="36176" y="26062"/>
                    <a:pt x="37908" y="24936"/>
                    <a:pt x="39468" y="21110"/>
                  </a:cubicBezTo>
                  <a:cubicBezTo>
                    <a:pt x="41028" y="17282"/>
                    <a:pt x="42183" y="11485"/>
                    <a:pt x="42183" y="6926"/>
                  </a:cubicBezTo>
                  <a:cubicBezTo>
                    <a:pt x="42183" y="2369"/>
                    <a:pt x="43800" y="285"/>
                    <a:pt x="44726" y="5"/>
                  </a:cubicBezTo>
                  <a:cubicBezTo>
                    <a:pt x="44726" y="5"/>
                    <a:pt x="44697" y="0"/>
                    <a:pt x="446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9" name="Google Shape;809;p45"/>
            <p:cNvSpPr/>
            <p:nvPr/>
          </p:nvSpPr>
          <p:spPr>
            <a:xfrm>
              <a:off x="3767214" y="3431053"/>
              <a:ext cx="2954" cy="1332"/>
            </a:xfrm>
            <a:custGeom>
              <a:avLst/>
              <a:gdLst/>
              <a:ahLst/>
              <a:cxnLst/>
              <a:rect l="l" t="t" r="r" b="b"/>
              <a:pathLst>
                <a:path w="173" h="78" extrusionOk="0">
                  <a:moveTo>
                    <a:pt x="1" y="1"/>
                  </a:moveTo>
                  <a:lnTo>
                    <a:pt x="38" y="19"/>
                  </a:lnTo>
                  <a:lnTo>
                    <a:pt x="109" y="50"/>
                  </a:lnTo>
                  <a:lnTo>
                    <a:pt x="109" y="50"/>
                  </a:lnTo>
                  <a:lnTo>
                    <a:pt x="58" y="26"/>
                  </a:lnTo>
                  <a:cubicBezTo>
                    <a:pt x="38" y="17"/>
                    <a:pt x="22" y="10"/>
                    <a:pt x="1" y="1"/>
                  </a:cubicBezTo>
                  <a:close/>
                  <a:moveTo>
                    <a:pt x="109" y="50"/>
                  </a:moveTo>
                  <a:lnTo>
                    <a:pt x="145" y="67"/>
                  </a:lnTo>
                  <a:lnTo>
                    <a:pt x="163" y="74"/>
                  </a:lnTo>
                  <a:lnTo>
                    <a:pt x="172" y="78"/>
                  </a:lnTo>
                  <a:lnTo>
                    <a:pt x="109" y="50"/>
                  </a:lnTo>
                  <a:close/>
                </a:path>
              </a:pathLst>
            </a:custGeom>
            <a:solidFill>
              <a:srgbClr val="4B88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5"/>
            <p:cNvSpPr/>
            <p:nvPr/>
          </p:nvSpPr>
          <p:spPr>
            <a:xfrm>
              <a:off x="3772097" y="3433255"/>
              <a:ext cx="1332" cy="598"/>
            </a:xfrm>
            <a:custGeom>
              <a:avLst/>
              <a:gdLst/>
              <a:ahLst/>
              <a:cxnLst/>
              <a:rect l="l" t="t" r="r" b="b"/>
              <a:pathLst>
                <a:path w="78" h="35" extrusionOk="0">
                  <a:moveTo>
                    <a:pt x="0" y="0"/>
                  </a:moveTo>
                  <a:lnTo>
                    <a:pt x="31" y="15"/>
                  </a:lnTo>
                  <a:lnTo>
                    <a:pt x="17" y="8"/>
                  </a:lnTo>
                  <a:lnTo>
                    <a:pt x="17" y="8"/>
                  </a:lnTo>
                  <a:lnTo>
                    <a:pt x="77" y="34"/>
                  </a:lnTo>
                  <a:lnTo>
                    <a:pt x="0" y="0"/>
                  </a:lnTo>
                  <a:close/>
                </a:path>
              </a:pathLst>
            </a:custGeom>
            <a:solidFill>
              <a:srgbClr val="4B88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5"/>
            <p:cNvSpPr/>
            <p:nvPr/>
          </p:nvSpPr>
          <p:spPr>
            <a:xfrm>
              <a:off x="3342092" y="2969191"/>
              <a:ext cx="565305" cy="465635"/>
            </a:xfrm>
            <a:custGeom>
              <a:avLst/>
              <a:gdLst/>
              <a:ahLst/>
              <a:cxnLst/>
              <a:rect l="l" t="t" r="r" b="b"/>
              <a:pathLst>
                <a:path w="33112" h="27274" extrusionOk="0">
                  <a:moveTo>
                    <a:pt x="9895" y="1"/>
                  </a:moveTo>
                  <a:cubicBezTo>
                    <a:pt x="9881" y="1"/>
                    <a:pt x="9874" y="1"/>
                    <a:pt x="9874" y="1"/>
                  </a:cubicBezTo>
                  <a:cubicBezTo>
                    <a:pt x="9874" y="1"/>
                    <a:pt x="0" y="7205"/>
                    <a:pt x="6571" y="16773"/>
                  </a:cubicBezTo>
                  <a:cubicBezTo>
                    <a:pt x="6571" y="16773"/>
                    <a:pt x="5655" y="17168"/>
                    <a:pt x="5576" y="18254"/>
                  </a:cubicBezTo>
                  <a:cubicBezTo>
                    <a:pt x="5576" y="18254"/>
                    <a:pt x="6620" y="19210"/>
                    <a:pt x="11711" y="21301"/>
                  </a:cubicBezTo>
                  <a:cubicBezTo>
                    <a:pt x="16161" y="23129"/>
                    <a:pt x="23188" y="26284"/>
                    <a:pt x="24885" y="27047"/>
                  </a:cubicBezTo>
                  <a:cubicBezTo>
                    <a:pt x="24885" y="27047"/>
                    <a:pt x="24885" y="27046"/>
                    <a:pt x="24885" y="27046"/>
                  </a:cubicBezTo>
                  <a:lnTo>
                    <a:pt x="24885" y="27046"/>
                  </a:lnTo>
                  <a:cubicBezTo>
                    <a:pt x="24889" y="27046"/>
                    <a:pt x="25504" y="27274"/>
                    <a:pt x="25504" y="27274"/>
                  </a:cubicBezTo>
                  <a:lnTo>
                    <a:pt x="26605" y="24752"/>
                  </a:lnTo>
                  <a:cubicBezTo>
                    <a:pt x="26605" y="24752"/>
                    <a:pt x="30393" y="19575"/>
                    <a:pt x="32145" y="14962"/>
                  </a:cubicBezTo>
                  <a:cubicBezTo>
                    <a:pt x="32718" y="13449"/>
                    <a:pt x="32993" y="11937"/>
                    <a:pt x="33111" y="10588"/>
                  </a:cubicBezTo>
                  <a:lnTo>
                    <a:pt x="33111" y="10588"/>
                  </a:lnTo>
                  <a:cubicBezTo>
                    <a:pt x="32996" y="10634"/>
                    <a:pt x="32874" y="10657"/>
                    <a:pt x="32750" y="10657"/>
                  </a:cubicBezTo>
                  <a:cubicBezTo>
                    <a:pt x="32722" y="10657"/>
                    <a:pt x="32694" y="10656"/>
                    <a:pt x="32666" y="10654"/>
                  </a:cubicBezTo>
                  <a:cubicBezTo>
                    <a:pt x="31851" y="10602"/>
                    <a:pt x="28124" y="7423"/>
                    <a:pt x="19612" y="3446"/>
                  </a:cubicBezTo>
                  <a:cubicBezTo>
                    <a:pt x="12434" y="94"/>
                    <a:pt x="10130" y="1"/>
                    <a:pt x="989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45"/>
            <p:cNvSpPr/>
            <p:nvPr/>
          </p:nvSpPr>
          <p:spPr>
            <a:xfrm>
              <a:off x="3796288" y="3390899"/>
              <a:ext cx="3193" cy="871"/>
            </a:xfrm>
            <a:custGeom>
              <a:avLst/>
              <a:gdLst/>
              <a:ahLst/>
              <a:cxnLst/>
              <a:rect l="l" t="t" r="r" b="b"/>
              <a:pathLst>
                <a:path w="187" h="51" extrusionOk="0">
                  <a:moveTo>
                    <a:pt x="186" y="1"/>
                  </a:moveTo>
                  <a:cubicBezTo>
                    <a:pt x="65" y="35"/>
                    <a:pt x="1" y="51"/>
                    <a:pt x="1" y="51"/>
                  </a:cubicBezTo>
                  <a:cubicBezTo>
                    <a:pt x="1" y="51"/>
                    <a:pt x="67" y="35"/>
                    <a:pt x="186" y="1"/>
                  </a:cubicBezTo>
                  <a:close/>
                </a:path>
              </a:pathLst>
            </a:custGeom>
            <a:solidFill>
              <a:srgbClr val="4B88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45"/>
            <p:cNvSpPr/>
            <p:nvPr/>
          </p:nvSpPr>
          <p:spPr>
            <a:xfrm>
              <a:off x="3665837" y="1939343"/>
              <a:ext cx="900421" cy="737856"/>
            </a:xfrm>
            <a:custGeom>
              <a:avLst/>
              <a:gdLst/>
              <a:ahLst/>
              <a:cxnLst/>
              <a:rect l="l" t="t" r="r" b="b"/>
              <a:pathLst>
                <a:path w="52741" h="43219" extrusionOk="0">
                  <a:moveTo>
                    <a:pt x="13305" y="1"/>
                  </a:moveTo>
                  <a:cubicBezTo>
                    <a:pt x="13109" y="1"/>
                    <a:pt x="12910" y="16"/>
                    <a:pt x="12708" y="48"/>
                  </a:cubicBezTo>
                  <a:cubicBezTo>
                    <a:pt x="9877" y="498"/>
                    <a:pt x="4044" y="4212"/>
                    <a:pt x="3119" y="8658"/>
                  </a:cubicBezTo>
                  <a:cubicBezTo>
                    <a:pt x="2195" y="13104"/>
                    <a:pt x="0" y="21321"/>
                    <a:pt x="7567" y="24924"/>
                  </a:cubicBezTo>
                  <a:cubicBezTo>
                    <a:pt x="9469" y="25830"/>
                    <a:pt x="11420" y="26205"/>
                    <a:pt x="13286" y="26205"/>
                  </a:cubicBezTo>
                  <a:cubicBezTo>
                    <a:pt x="18843" y="26205"/>
                    <a:pt x="23657" y="22878"/>
                    <a:pt x="24261" y="20308"/>
                  </a:cubicBezTo>
                  <a:lnTo>
                    <a:pt x="28075" y="25600"/>
                  </a:lnTo>
                  <a:cubicBezTo>
                    <a:pt x="35736" y="37048"/>
                    <a:pt x="43841" y="42495"/>
                    <a:pt x="44772" y="42731"/>
                  </a:cubicBezTo>
                  <a:cubicBezTo>
                    <a:pt x="45587" y="42936"/>
                    <a:pt x="47514" y="43219"/>
                    <a:pt x="48304" y="43219"/>
                  </a:cubicBezTo>
                  <a:cubicBezTo>
                    <a:pt x="48417" y="43219"/>
                    <a:pt x="48506" y="43213"/>
                    <a:pt x="48566" y="43201"/>
                  </a:cubicBezTo>
                  <a:cubicBezTo>
                    <a:pt x="49050" y="43099"/>
                    <a:pt x="52395" y="38427"/>
                    <a:pt x="52567" y="31774"/>
                  </a:cubicBezTo>
                  <a:cubicBezTo>
                    <a:pt x="52740" y="25119"/>
                    <a:pt x="51050" y="18062"/>
                    <a:pt x="50914" y="16180"/>
                  </a:cubicBezTo>
                  <a:cubicBezTo>
                    <a:pt x="50778" y="14298"/>
                    <a:pt x="50360" y="14162"/>
                    <a:pt x="50637" y="12147"/>
                  </a:cubicBezTo>
                  <a:cubicBezTo>
                    <a:pt x="50912" y="10131"/>
                    <a:pt x="50878" y="7307"/>
                    <a:pt x="50912" y="6937"/>
                  </a:cubicBezTo>
                  <a:cubicBezTo>
                    <a:pt x="50946" y="6567"/>
                    <a:pt x="50464" y="6029"/>
                    <a:pt x="50256" y="5559"/>
                  </a:cubicBezTo>
                  <a:cubicBezTo>
                    <a:pt x="50049" y="5089"/>
                    <a:pt x="49740" y="4585"/>
                    <a:pt x="49463" y="4518"/>
                  </a:cubicBezTo>
                  <a:cubicBezTo>
                    <a:pt x="49188" y="4450"/>
                    <a:pt x="48980" y="3812"/>
                    <a:pt x="48602" y="3442"/>
                  </a:cubicBezTo>
                  <a:cubicBezTo>
                    <a:pt x="48331" y="3179"/>
                    <a:pt x="47608" y="3121"/>
                    <a:pt x="47089" y="3121"/>
                  </a:cubicBezTo>
                  <a:cubicBezTo>
                    <a:pt x="46877" y="3121"/>
                    <a:pt x="46700" y="3130"/>
                    <a:pt x="46600" y="3140"/>
                  </a:cubicBezTo>
                  <a:cubicBezTo>
                    <a:pt x="46578" y="3142"/>
                    <a:pt x="46556" y="3143"/>
                    <a:pt x="46534" y="3143"/>
                  </a:cubicBezTo>
                  <a:cubicBezTo>
                    <a:pt x="46202" y="3143"/>
                    <a:pt x="45809" y="2929"/>
                    <a:pt x="45340" y="2804"/>
                  </a:cubicBezTo>
                  <a:cubicBezTo>
                    <a:pt x="45265" y="2784"/>
                    <a:pt x="45129" y="2775"/>
                    <a:pt x="44951" y="2775"/>
                  </a:cubicBezTo>
                  <a:cubicBezTo>
                    <a:pt x="43943" y="2775"/>
                    <a:pt x="41580" y="3055"/>
                    <a:pt x="41081" y="3140"/>
                  </a:cubicBezTo>
                  <a:cubicBezTo>
                    <a:pt x="40495" y="3240"/>
                    <a:pt x="40288" y="3880"/>
                    <a:pt x="40288" y="3880"/>
                  </a:cubicBezTo>
                  <a:cubicBezTo>
                    <a:pt x="40244" y="3861"/>
                    <a:pt x="40192" y="3852"/>
                    <a:pt x="40132" y="3852"/>
                  </a:cubicBezTo>
                  <a:cubicBezTo>
                    <a:pt x="39446" y="3852"/>
                    <a:pt x="37838" y="5028"/>
                    <a:pt x="37838" y="5491"/>
                  </a:cubicBezTo>
                  <a:cubicBezTo>
                    <a:pt x="37838" y="5995"/>
                    <a:pt x="39116" y="8147"/>
                    <a:pt x="39391" y="8617"/>
                  </a:cubicBezTo>
                  <a:cubicBezTo>
                    <a:pt x="39666" y="9089"/>
                    <a:pt x="39943" y="9761"/>
                    <a:pt x="41357" y="11441"/>
                  </a:cubicBezTo>
                  <a:cubicBezTo>
                    <a:pt x="42770" y="13121"/>
                    <a:pt x="43841" y="13760"/>
                    <a:pt x="44323" y="13960"/>
                  </a:cubicBezTo>
                  <a:cubicBezTo>
                    <a:pt x="44806" y="14162"/>
                    <a:pt x="44979" y="15138"/>
                    <a:pt x="45288" y="18666"/>
                  </a:cubicBezTo>
                  <a:cubicBezTo>
                    <a:pt x="45599" y="22195"/>
                    <a:pt x="44357" y="26901"/>
                    <a:pt x="44357" y="26901"/>
                  </a:cubicBezTo>
                  <a:cubicBezTo>
                    <a:pt x="42322" y="24279"/>
                    <a:pt x="40460" y="22397"/>
                    <a:pt x="37838" y="19104"/>
                  </a:cubicBezTo>
                  <a:cubicBezTo>
                    <a:pt x="35216" y="15812"/>
                    <a:pt x="35320" y="15508"/>
                    <a:pt x="31975" y="10231"/>
                  </a:cubicBezTo>
                  <a:cubicBezTo>
                    <a:pt x="28627" y="4955"/>
                    <a:pt x="24973" y="3274"/>
                    <a:pt x="22489" y="2804"/>
                  </a:cubicBezTo>
                  <a:cubicBezTo>
                    <a:pt x="21277" y="2574"/>
                    <a:pt x="20308" y="2516"/>
                    <a:pt x="19634" y="2516"/>
                  </a:cubicBezTo>
                  <a:cubicBezTo>
                    <a:pt x="18926" y="2516"/>
                    <a:pt x="18543" y="2580"/>
                    <a:pt x="18543" y="2580"/>
                  </a:cubicBezTo>
                  <a:lnTo>
                    <a:pt x="17735" y="2525"/>
                  </a:lnTo>
                  <a:cubicBezTo>
                    <a:pt x="17735" y="2525"/>
                    <a:pt x="15843" y="1"/>
                    <a:pt x="133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45"/>
            <p:cNvSpPr/>
            <p:nvPr/>
          </p:nvSpPr>
          <p:spPr>
            <a:xfrm>
              <a:off x="3368409" y="1338632"/>
              <a:ext cx="831175" cy="645084"/>
            </a:xfrm>
            <a:custGeom>
              <a:avLst/>
              <a:gdLst/>
              <a:ahLst/>
              <a:cxnLst/>
              <a:rect l="l" t="t" r="r" b="b"/>
              <a:pathLst>
                <a:path w="48685" h="37785" extrusionOk="0">
                  <a:moveTo>
                    <a:pt x="22512" y="0"/>
                  </a:moveTo>
                  <a:cubicBezTo>
                    <a:pt x="17654" y="0"/>
                    <a:pt x="12051" y="5017"/>
                    <a:pt x="7701" y="7120"/>
                  </a:cubicBezTo>
                  <a:cubicBezTo>
                    <a:pt x="4505" y="8665"/>
                    <a:pt x="2570" y="9045"/>
                    <a:pt x="1440" y="9045"/>
                  </a:cubicBezTo>
                  <a:cubicBezTo>
                    <a:pt x="341" y="9045"/>
                    <a:pt x="1" y="8686"/>
                    <a:pt x="1" y="8685"/>
                  </a:cubicBezTo>
                  <a:lnTo>
                    <a:pt x="1" y="8685"/>
                  </a:lnTo>
                  <a:cubicBezTo>
                    <a:pt x="2" y="8686"/>
                    <a:pt x="790" y="9533"/>
                    <a:pt x="2810" y="9533"/>
                  </a:cubicBezTo>
                  <a:cubicBezTo>
                    <a:pt x="4422" y="9533"/>
                    <a:pt x="6819" y="8994"/>
                    <a:pt x="10227" y="7055"/>
                  </a:cubicBezTo>
                  <a:cubicBezTo>
                    <a:pt x="13547" y="5166"/>
                    <a:pt x="16015" y="4629"/>
                    <a:pt x="17747" y="4629"/>
                  </a:cubicBezTo>
                  <a:cubicBezTo>
                    <a:pt x="20021" y="4629"/>
                    <a:pt x="21026" y="5554"/>
                    <a:pt x="21026" y="5554"/>
                  </a:cubicBezTo>
                  <a:cubicBezTo>
                    <a:pt x="20660" y="5353"/>
                    <a:pt x="20135" y="5250"/>
                    <a:pt x="19530" y="5250"/>
                  </a:cubicBezTo>
                  <a:cubicBezTo>
                    <a:pt x="17588" y="5250"/>
                    <a:pt x="14815" y="6302"/>
                    <a:pt x="13794" y="8490"/>
                  </a:cubicBezTo>
                  <a:cubicBezTo>
                    <a:pt x="12455" y="11360"/>
                    <a:pt x="12321" y="13905"/>
                    <a:pt x="9776" y="15666"/>
                  </a:cubicBezTo>
                  <a:cubicBezTo>
                    <a:pt x="8685" y="16421"/>
                    <a:pt x="7422" y="16637"/>
                    <a:pt x="6335" y="16637"/>
                  </a:cubicBezTo>
                  <a:cubicBezTo>
                    <a:pt x="4887" y="16637"/>
                    <a:pt x="3750" y="16254"/>
                    <a:pt x="3750" y="16254"/>
                  </a:cubicBezTo>
                  <a:lnTo>
                    <a:pt x="3750" y="16254"/>
                  </a:lnTo>
                  <a:cubicBezTo>
                    <a:pt x="4827" y="16765"/>
                    <a:pt x="6182" y="17076"/>
                    <a:pt x="7573" y="17076"/>
                  </a:cubicBezTo>
                  <a:cubicBezTo>
                    <a:pt x="9728" y="17076"/>
                    <a:pt x="11968" y="16330"/>
                    <a:pt x="13393" y="14427"/>
                  </a:cubicBezTo>
                  <a:cubicBezTo>
                    <a:pt x="15736" y="11296"/>
                    <a:pt x="18484" y="10708"/>
                    <a:pt x="18485" y="10708"/>
                  </a:cubicBezTo>
                  <a:lnTo>
                    <a:pt x="18485" y="10708"/>
                  </a:lnTo>
                  <a:cubicBezTo>
                    <a:pt x="16676" y="12077"/>
                    <a:pt x="16608" y="14558"/>
                    <a:pt x="15661" y="16254"/>
                  </a:cubicBezTo>
                  <a:cubicBezTo>
                    <a:pt x="14714" y="17949"/>
                    <a:pt x="12257" y="19124"/>
                    <a:pt x="8641" y="19190"/>
                  </a:cubicBezTo>
                  <a:cubicBezTo>
                    <a:pt x="5024" y="19254"/>
                    <a:pt x="3954" y="20689"/>
                    <a:pt x="3954" y="20689"/>
                  </a:cubicBezTo>
                  <a:cubicBezTo>
                    <a:pt x="4983" y="20135"/>
                    <a:pt x="6088" y="19970"/>
                    <a:pt x="7040" y="19970"/>
                  </a:cubicBezTo>
                  <a:cubicBezTo>
                    <a:pt x="8443" y="19970"/>
                    <a:pt x="9512" y="20328"/>
                    <a:pt x="9512" y="20328"/>
                  </a:cubicBezTo>
                  <a:cubicBezTo>
                    <a:pt x="5092" y="20946"/>
                    <a:pt x="3418" y="22907"/>
                    <a:pt x="3418" y="22907"/>
                  </a:cubicBezTo>
                  <a:cubicBezTo>
                    <a:pt x="8239" y="19971"/>
                    <a:pt x="11252" y="22058"/>
                    <a:pt x="16876" y="19513"/>
                  </a:cubicBezTo>
                  <a:cubicBezTo>
                    <a:pt x="22502" y="16970"/>
                    <a:pt x="24577" y="8750"/>
                    <a:pt x="24814" y="7642"/>
                  </a:cubicBezTo>
                  <a:cubicBezTo>
                    <a:pt x="24964" y="6943"/>
                    <a:pt x="25945" y="6814"/>
                    <a:pt x="26652" y="6814"/>
                  </a:cubicBezTo>
                  <a:cubicBezTo>
                    <a:pt x="27068" y="6814"/>
                    <a:pt x="27390" y="6859"/>
                    <a:pt x="27390" y="6859"/>
                  </a:cubicBezTo>
                  <a:lnTo>
                    <a:pt x="27390" y="7575"/>
                  </a:lnTo>
                  <a:cubicBezTo>
                    <a:pt x="27390" y="7902"/>
                    <a:pt x="27906" y="8685"/>
                    <a:pt x="27906" y="8685"/>
                  </a:cubicBezTo>
                  <a:cubicBezTo>
                    <a:pt x="24940" y="10903"/>
                    <a:pt x="22368" y="18014"/>
                    <a:pt x="23013" y="20559"/>
                  </a:cubicBezTo>
                  <a:cubicBezTo>
                    <a:pt x="23658" y="23102"/>
                    <a:pt x="25915" y="24930"/>
                    <a:pt x="26385" y="25777"/>
                  </a:cubicBezTo>
                  <a:cubicBezTo>
                    <a:pt x="26854" y="26626"/>
                    <a:pt x="27390" y="28061"/>
                    <a:pt x="25915" y="30800"/>
                  </a:cubicBezTo>
                  <a:cubicBezTo>
                    <a:pt x="24441" y="33540"/>
                    <a:pt x="21725" y="33844"/>
                    <a:pt x="21725" y="33844"/>
                  </a:cubicBezTo>
                  <a:cubicBezTo>
                    <a:pt x="21725" y="33844"/>
                    <a:pt x="22380" y="35121"/>
                    <a:pt x="23690" y="35121"/>
                  </a:cubicBezTo>
                  <a:cubicBezTo>
                    <a:pt x="23936" y="35121"/>
                    <a:pt x="24205" y="35076"/>
                    <a:pt x="24496" y="34970"/>
                  </a:cubicBezTo>
                  <a:cubicBezTo>
                    <a:pt x="25435" y="34627"/>
                    <a:pt x="27312" y="33675"/>
                    <a:pt x="29483" y="33675"/>
                  </a:cubicBezTo>
                  <a:cubicBezTo>
                    <a:pt x="31589" y="33675"/>
                    <a:pt x="33973" y="34570"/>
                    <a:pt x="36050" y="37784"/>
                  </a:cubicBezTo>
                  <a:cubicBezTo>
                    <a:pt x="36050" y="37784"/>
                    <a:pt x="36781" y="35920"/>
                    <a:pt x="37329" y="35806"/>
                  </a:cubicBezTo>
                  <a:cubicBezTo>
                    <a:pt x="37354" y="35801"/>
                    <a:pt x="37382" y="35798"/>
                    <a:pt x="37413" y="35798"/>
                  </a:cubicBezTo>
                  <a:cubicBezTo>
                    <a:pt x="38073" y="35798"/>
                    <a:pt x="40195" y="36876"/>
                    <a:pt x="41797" y="36876"/>
                  </a:cubicBezTo>
                  <a:cubicBezTo>
                    <a:pt x="41823" y="36876"/>
                    <a:pt x="41848" y="36875"/>
                    <a:pt x="41874" y="36875"/>
                  </a:cubicBezTo>
                  <a:cubicBezTo>
                    <a:pt x="43559" y="36835"/>
                    <a:pt x="44733" y="34927"/>
                    <a:pt x="44576" y="33846"/>
                  </a:cubicBezTo>
                  <a:cubicBezTo>
                    <a:pt x="44421" y="32763"/>
                    <a:pt x="45008" y="32180"/>
                    <a:pt x="45008" y="32180"/>
                  </a:cubicBezTo>
                  <a:cubicBezTo>
                    <a:pt x="45361" y="32141"/>
                    <a:pt x="45464" y="31798"/>
                    <a:pt x="45580" y="31606"/>
                  </a:cubicBezTo>
                  <a:cubicBezTo>
                    <a:pt x="45698" y="31415"/>
                    <a:pt x="45400" y="30843"/>
                    <a:pt x="45400" y="30843"/>
                  </a:cubicBezTo>
                  <a:lnTo>
                    <a:pt x="45400" y="30843"/>
                  </a:lnTo>
                  <a:cubicBezTo>
                    <a:pt x="45463" y="30852"/>
                    <a:pt x="45520" y="30857"/>
                    <a:pt x="45571" y="30857"/>
                  </a:cubicBezTo>
                  <a:cubicBezTo>
                    <a:pt x="46139" y="30857"/>
                    <a:pt x="46034" y="30339"/>
                    <a:pt x="46070" y="30059"/>
                  </a:cubicBezTo>
                  <a:cubicBezTo>
                    <a:pt x="46108" y="29753"/>
                    <a:pt x="46404" y="29432"/>
                    <a:pt x="46404" y="29432"/>
                  </a:cubicBezTo>
                  <a:cubicBezTo>
                    <a:pt x="47476" y="29432"/>
                    <a:pt x="47986" y="28363"/>
                    <a:pt x="47986" y="28363"/>
                  </a:cubicBezTo>
                  <a:cubicBezTo>
                    <a:pt x="47355" y="27384"/>
                    <a:pt x="46740" y="24603"/>
                    <a:pt x="46740" y="24211"/>
                  </a:cubicBezTo>
                  <a:cubicBezTo>
                    <a:pt x="46740" y="23820"/>
                    <a:pt x="46606" y="23234"/>
                    <a:pt x="46808" y="22971"/>
                  </a:cubicBezTo>
                  <a:cubicBezTo>
                    <a:pt x="47008" y="22710"/>
                    <a:pt x="47544" y="22580"/>
                    <a:pt x="47544" y="22580"/>
                  </a:cubicBezTo>
                  <a:cubicBezTo>
                    <a:pt x="47544" y="22580"/>
                    <a:pt x="47544" y="21994"/>
                    <a:pt x="47812" y="21731"/>
                  </a:cubicBezTo>
                  <a:cubicBezTo>
                    <a:pt x="48080" y="21470"/>
                    <a:pt x="48684" y="19579"/>
                    <a:pt x="48214" y="15991"/>
                  </a:cubicBezTo>
                  <a:cubicBezTo>
                    <a:pt x="47746" y="12402"/>
                    <a:pt x="44263" y="7902"/>
                    <a:pt x="39510" y="6598"/>
                  </a:cubicBezTo>
                  <a:cubicBezTo>
                    <a:pt x="37976" y="6177"/>
                    <a:pt x="36616" y="6034"/>
                    <a:pt x="35477" y="6034"/>
                  </a:cubicBezTo>
                  <a:cubicBezTo>
                    <a:pt x="33088" y="6034"/>
                    <a:pt x="31675" y="6662"/>
                    <a:pt x="31675" y="6662"/>
                  </a:cubicBezTo>
                  <a:cubicBezTo>
                    <a:pt x="31675" y="6662"/>
                    <a:pt x="30669" y="6271"/>
                    <a:pt x="30803" y="6076"/>
                  </a:cubicBezTo>
                  <a:cubicBezTo>
                    <a:pt x="30937" y="5880"/>
                    <a:pt x="30737" y="5685"/>
                    <a:pt x="30335" y="5424"/>
                  </a:cubicBezTo>
                  <a:cubicBezTo>
                    <a:pt x="29933" y="5163"/>
                    <a:pt x="29195" y="5163"/>
                    <a:pt x="29195" y="5163"/>
                  </a:cubicBezTo>
                  <a:cubicBezTo>
                    <a:pt x="27354" y="1352"/>
                    <a:pt x="25033" y="0"/>
                    <a:pt x="225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5"/>
            <p:cNvSpPr/>
            <p:nvPr/>
          </p:nvSpPr>
          <p:spPr>
            <a:xfrm>
              <a:off x="4760885" y="4610063"/>
              <a:ext cx="174481" cy="123520"/>
            </a:xfrm>
            <a:custGeom>
              <a:avLst/>
              <a:gdLst/>
              <a:ahLst/>
              <a:cxnLst/>
              <a:rect l="l" t="t" r="r" b="b"/>
              <a:pathLst>
                <a:path w="10220" h="7235" extrusionOk="0">
                  <a:moveTo>
                    <a:pt x="2267" y="1"/>
                  </a:moveTo>
                  <a:cubicBezTo>
                    <a:pt x="1923" y="1"/>
                    <a:pt x="1559" y="116"/>
                    <a:pt x="1077" y="336"/>
                  </a:cubicBezTo>
                  <a:cubicBezTo>
                    <a:pt x="744" y="488"/>
                    <a:pt x="391" y="738"/>
                    <a:pt x="1" y="1020"/>
                  </a:cubicBezTo>
                  <a:cubicBezTo>
                    <a:pt x="1164" y="2200"/>
                    <a:pt x="6156" y="7138"/>
                    <a:pt x="8307" y="7231"/>
                  </a:cubicBezTo>
                  <a:cubicBezTo>
                    <a:pt x="8371" y="7233"/>
                    <a:pt x="8433" y="7235"/>
                    <a:pt x="8493" y="7235"/>
                  </a:cubicBezTo>
                  <a:cubicBezTo>
                    <a:pt x="9361" y="7235"/>
                    <a:pt x="9892" y="6965"/>
                    <a:pt x="10220" y="6632"/>
                  </a:cubicBezTo>
                  <a:cubicBezTo>
                    <a:pt x="8474" y="5251"/>
                    <a:pt x="5407" y="1873"/>
                    <a:pt x="4195" y="958"/>
                  </a:cubicBezTo>
                  <a:cubicBezTo>
                    <a:pt x="3328" y="304"/>
                    <a:pt x="2825" y="1"/>
                    <a:pt x="22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5"/>
            <p:cNvSpPr/>
            <p:nvPr/>
          </p:nvSpPr>
          <p:spPr>
            <a:xfrm>
              <a:off x="2189920" y="3632884"/>
              <a:ext cx="15638" cy="44047"/>
            </a:xfrm>
            <a:custGeom>
              <a:avLst/>
              <a:gdLst/>
              <a:ahLst/>
              <a:cxnLst/>
              <a:rect l="l" t="t" r="r" b="b"/>
              <a:pathLst>
                <a:path w="916" h="2580" extrusionOk="0">
                  <a:moveTo>
                    <a:pt x="454" y="0"/>
                  </a:moveTo>
                  <a:cubicBezTo>
                    <a:pt x="206" y="0"/>
                    <a:pt x="2" y="200"/>
                    <a:pt x="0" y="447"/>
                  </a:cubicBezTo>
                  <a:lnTo>
                    <a:pt x="0" y="2132"/>
                  </a:lnTo>
                  <a:cubicBezTo>
                    <a:pt x="2" y="2380"/>
                    <a:pt x="204" y="2579"/>
                    <a:pt x="451" y="2579"/>
                  </a:cubicBezTo>
                  <a:cubicBezTo>
                    <a:pt x="453" y="2579"/>
                    <a:pt x="455" y="2579"/>
                    <a:pt x="458" y="2579"/>
                  </a:cubicBezTo>
                  <a:cubicBezTo>
                    <a:pt x="460" y="2579"/>
                    <a:pt x="462" y="2579"/>
                    <a:pt x="464" y="2579"/>
                  </a:cubicBezTo>
                  <a:cubicBezTo>
                    <a:pt x="711" y="2579"/>
                    <a:pt x="913" y="2380"/>
                    <a:pt x="915" y="2132"/>
                  </a:cubicBezTo>
                  <a:lnTo>
                    <a:pt x="915" y="447"/>
                  </a:lnTo>
                  <a:cubicBezTo>
                    <a:pt x="913" y="200"/>
                    <a:pt x="710" y="0"/>
                    <a:pt x="461" y="0"/>
                  </a:cubicBezTo>
                  <a:cubicBezTo>
                    <a:pt x="460" y="0"/>
                    <a:pt x="459" y="0"/>
                    <a:pt x="458" y="0"/>
                  </a:cubicBezTo>
                  <a:cubicBezTo>
                    <a:pt x="456" y="0"/>
                    <a:pt x="455" y="0"/>
                    <a:pt x="4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45"/>
            <p:cNvSpPr/>
            <p:nvPr/>
          </p:nvSpPr>
          <p:spPr>
            <a:xfrm>
              <a:off x="2231372" y="3632338"/>
              <a:ext cx="15673" cy="44030"/>
            </a:xfrm>
            <a:custGeom>
              <a:avLst/>
              <a:gdLst/>
              <a:ahLst/>
              <a:cxnLst/>
              <a:rect l="l" t="t" r="r" b="b"/>
              <a:pathLst>
                <a:path w="918" h="2579" extrusionOk="0">
                  <a:moveTo>
                    <a:pt x="452" y="0"/>
                  </a:moveTo>
                  <a:cubicBezTo>
                    <a:pt x="204" y="0"/>
                    <a:pt x="4" y="199"/>
                    <a:pt x="1" y="447"/>
                  </a:cubicBezTo>
                  <a:lnTo>
                    <a:pt x="1" y="2132"/>
                  </a:lnTo>
                  <a:cubicBezTo>
                    <a:pt x="4" y="2379"/>
                    <a:pt x="206" y="2579"/>
                    <a:pt x="455" y="2579"/>
                  </a:cubicBezTo>
                  <a:cubicBezTo>
                    <a:pt x="456" y="2579"/>
                    <a:pt x="457" y="2579"/>
                    <a:pt x="458" y="2579"/>
                  </a:cubicBezTo>
                  <a:cubicBezTo>
                    <a:pt x="459" y="2579"/>
                    <a:pt x="460" y="2579"/>
                    <a:pt x="461" y="2579"/>
                  </a:cubicBezTo>
                  <a:cubicBezTo>
                    <a:pt x="710" y="2579"/>
                    <a:pt x="914" y="2379"/>
                    <a:pt x="917" y="2132"/>
                  </a:cubicBezTo>
                  <a:lnTo>
                    <a:pt x="917" y="447"/>
                  </a:lnTo>
                  <a:cubicBezTo>
                    <a:pt x="914" y="199"/>
                    <a:pt x="712" y="0"/>
                    <a:pt x="465" y="0"/>
                  </a:cubicBezTo>
                  <a:cubicBezTo>
                    <a:pt x="463" y="0"/>
                    <a:pt x="460" y="0"/>
                    <a:pt x="458" y="0"/>
                  </a:cubicBezTo>
                  <a:cubicBezTo>
                    <a:pt x="456" y="0"/>
                    <a:pt x="454" y="0"/>
                    <a:pt x="4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45"/>
            <p:cNvSpPr/>
            <p:nvPr/>
          </p:nvSpPr>
          <p:spPr>
            <a:xfrm>
              <a:off x="4815602" y="4633213"/>
              <a:ext cx="38294" cy="35374"/>
            </a:xfrm>
            <a:custGeom>
              <a:avLst/>
              <a:gdLst/>
              <a:ahLst/>
              <a:cxnLst/>
              <a:rect l="l" t="t" r="r" b="b"/>
              <a:pathLst>
                <a:path w="2243" h="2072" extrusionOk="0">
                  <a:moveTo>
                    <a:pt x="1739" y="0"/>
                  </a:moveTo>
                  <a:cubicBezTo>
                    <a:pt x="1624" y="0"/>
                    <a:pt x="1509" y="43"/>
                    <a:pt x="1419" y="127"/>
                  </a:cubicBezTo>
                  <a:lnTo>
                    <a:pt x="184" y="1307"/>
                  </a:lnTo>
                  <a:cubicBezTo>
                    <a:pt x="4" y="1477"/>
                    <a:pt x="0" y="1763"/>
                    <a:pt x="177" y="1938"/>
                  </a:cubicBezTo>
                  <a:cubicBezTo>
                    <a:pt x="268" y="2026"/>
                    <a:pt x="386" y="2071"/>
                    <a:pt x="504" y="2071"/>
                  </a:cubicBezTo>
                  <a:cubicBezTo>
                    <a:pt x="619" y="2071"/>
                    <a:pt x="735" y="2029"/>
                    <a:pt x="826" y="1943"/>
                  </a:cubicBezTo>
                  <a:lnTo>
                    <a:pt x="2061" y="765"/>
                  </a:lnTo>
                  <a:cubicBezTo>
                    <a:pt x="2241" y="594"/>
                    <a:pt x="2243" y="308"/>
                    <a:pt x="2066" y="134"/>
                  </a:cubicBezTo>
                  <a:cubicBezTo>
                    <a:pt x="1976" y="45"/>
                    <a:pt x="1858" y="0"/>
                    <a:pt x="17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45"/>
            <p:cNvSpPr/>
            <p:nvPr/>
          </p:nvSpPr>
          <p:spPr>
            <a:xfrm>
              <a:off x="4840767" y="4655971"/>
              <a:ext cx="36211" cy="33326"/>
            </a:xfrm>
            <a:custGeom>
              <a:avLst/>
              <a:gdLst/>
              <a:ahLst/>
              <a:cxnLst/>
              <a:rect l="l" t="t" r="r" b="b"/>
              <a:pathLst>
                <a:path w="2121" h="1952" extrusionOk="0">
                  <a:moveTo>
                    <a:pt x="1598" y="0"/>
                  </a:moveTo>
                  <a:cubicBezTo>
                    <a:pt x="1493" y="0"/>
                    <a:pt x="1390" y="37"/>
                    <a:pt x="1312" y="111"/>
                  </a:cubicBezTo>
                  <a:lnTo>
                    <a:pt x="169" y="1203"/>
                  </a:lnTo>
                  <a:cubicBezTo>
                    <a:pt x="1" y="1362"/>
                    <a:pt x="9" y="1634"/>
                    <a:pt x="186" y="1811"/>
                  </a:cubicBezTo>
                  <a:cubicBezTo>
                    <a:pt x="280" y="1904"/>
                    <a:pt x="403" y="1952"/>
                    <a:pt x="522" y="1952"/>
                  </a:cubicBezTo>
                  <a:cubicBezTo>
                    <a:pt x="628" y="1952"/>
                    <a:pt x="731" y="1915"/>
                    <a:pt x="808" y="1840"/>
                  </a:cubicBezTo>
                  <a:lnTo>
                    <a:pt x="1952" y="749"/>
                  </a:lnTo>
                  <a:cubicBezTo>
                    <a:pt x="2120" y="589"/>
                    <a:pt x="2111" y="317"/>
                    <a:pt x="1934" y="142"/>
                  </a:cubicBezTo>
                  <a:cubicBezTo>
                    <a:pt x="1841" y="48"/>
                    <a:pt x="1718" y="0"/>
                    <a:pt x="159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45"/>
            <p:cNvSpPr/>
            <p:nvPr/>
          </p:nvSpPr>
          <p:spPr>
            <a:xfrm>
              <a:off x="4868066" y="4677465"/>
              <a:ext cx="33428" cy="30594"/>
            </a:xfrm>
            <a:custGeom>
              <a:avLst/>
              <a:gdLst/>
              <a:ahLst/>
              <a:cxnLst/>
              <a:rect l="l" t="t" r="r" b="b"/>
              <a:pathLst>
                <a:path w="1958" h="1792" extrusionOk="0">
                  <a:moveTo>
                    <a:pt x="1409" y="1"/>
                  </a:moveTo>
                  <a:cubicBezTo>
                    <a:pt x="1318" y="1"/>
                    <a:pt x="1232" y="31"/>
                    <a:pt x="1168" y="93"/>
                  </a:cubicBezTo>
                  <a:lnTo>
                    <a:pt x="149" y="1063"/>
                  </a:lnTo>
                  <a:cubicBezTo>
                    <a:pt x="1" y="1206"/>
                    <a:pt x="22" y="1463"/>
                    <a:pt x="199" y="1640"/>
                  </a:cubicBezTo>
                  <a:cubicBezTo>
                    <a:pt x="300" y="1740"/>
                    <a:pt x="429" y="1792"/>
                    <a:pt x="549" y="1792"/>
                  </a:cubicBezTo>
                  <a:cubicBezTo>
                    <a:pt x="640" y="1792"/>
                    <a:pt x="726" y="1762"/>
                    <a:pt x="791" y="1701"/>
                  </a:cubicBezTo>
                  <a:lnTo>
                    <a:pt x="1808" y="729"/>
                  </a:lnTo>
                  <a:cubicBezTo>
                    <a:pt x="1958" y="586"/>
                    <a:pt x="1935" y="329"/>
                    <a:pt x="1758" y="153"/>
                  </a:cubicBezTo>
                  <a:cubicBezTo>
                    <a:pt x="1657" y="53"/>
                    <a:pt x="1528" y="1"/>
                    <a:pt x="14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45"/>
            <p:cNvSpPr/>
            <p:nvPr/>
          </p:nvSpPr>
          <p:spPr>
            <a:xfrm>
              <a:off x="4789566" y="4611138"/>
              <a:ext cx="38311" cy="35374"/>
            </a:xfrm>
            <a:custGeom>
              <a:avLst/>
              <a:gdLst/>
              <a:ahLst/>
              <a:cxnLst/>
              <a:rect l="l" t="t" r="r" b="b"/>
              <a:pathLst>
                <a:path w="2244" h="2072" extrusionOk="0">
                  <a:moveTo>
                    <a:pt x="1739" y="0"/>
                  </a:moveTo>
                  <a:cubicBezTo>
                    <a:pt x="1624" y="0"/>
                    <a:pt x="1510" y="43"/>
                    <a:pt x="1420" y="128"/>
                  </a:cubicBezTo>
                  <a:lnTo>
                    <a:pt x="185" y="1308"/>
                  </a:lnTo>
                  <a:cubicBezTo>
                    <a:pt x="3" y="1478"/>
                    <a:pt x="1" y="1763"/>
                    <a:pt x="178" y="1939"/>
                  </a:cubicBezTo>
                  <a:cubicBezTo>
                    <a:pt x="268" y="2027"/>
                    <a:pt x="386" y="2072"/>
                    <a:pt x="504" y="2072"/>
                  </a:cubicBezTo>
                  <a:cubicBezTo>
                    <a:pt x="619" y="2072"/>
                    <a:pt x="735" y="2030"/>
                    <a:pt x="825" y="1944"/>
                  </a:cubicBezTo>
                  <a:lnTo>
                    <a:pt x="2061" y="766"/>
                  </a:lnTo>
                  <a:cubicBezTo>
                    <a:pt x="2242" y="595"/>
                    <a:pt x="2244" y="309"/>
                    <a:pt x="2067" y="135"/>
                  </a:cubicBezTo>
                  <a:cubicBezTo>
                    <a:pt x="1976" y="46"/>
                    <a:pt x="1858" y="0"/>
                    <a:pt x="17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5"/>
            <p:cNvSpPr/>
            <p:nvPr/>
          </p:nvSpPr>
          <p:spPr>
            <a:xfrm>
              <a:off x="2146778" y="3637152"/>
              <a:ext cx="15655" cy="44013"/>
            </a:xfrm>
            <a:custGeom>
              <a:avLst/>
              <a:gdLst/>
              <a:ahLst/>
              <a:cxnLst/>
              <a:rect l="l" t="t" r="r" b="b"/>
              <a:pathLst>
                <a:path w="917" h="2578" extrusionOk="0">
                  <a:moveTo>
                    <a:pt x="451" y="0"/>
                  </a:moveTo>
                  <a:cubicBezTo>
                    <a:pt x="206" y="0"/>
                    <a:pt x="4" y="199"/>
                    <a:pt x="0" y="447"/>
                  </a:cubicBezTo>
                  <a:lnTo>
                    <a:pt x="0" y="2131"/>
                  </a:lnTo>
                  <a:cubicBezTo>
                    <a:pt x="4" y="2379"/>
                    <a:pt x="206" y="2578"/>
                    <a:pt x="451" y="2578"/>
                  </a:cubicBezTo>
                  <a:cubicBezTo>
                    <a:pt x="453" y="2578"/>
                    <a:pt x="455" y="2578"/>
                    <a:pt x="458" y="2577"/>
                  </a:cubicBezTo>
                  <a:cubicBezTo>
                    <a:pt x="460" y="2578"/>
                    <a:pt x="462" y="2578"/>
                    <a:pt x="464" y="2578"/>
                  </a:cubicBezTo>
                  <a:cubicBezTo>
                    <a:pt x="711" y="2578"/>
                    <a:pt x="913" y="2379"/>
                    <a:pt x="917" y="2131"/>
                  </a:cubicBezTo>
                  <a:lnTo>
                    <a:pt x="917" y="447"/>
                  </a:lnTo>
                  <a:cubicBezTo>
                    <a:pt x="913" y="199"/>
                    <a:pt x="711" y="0"/>
                    <a:pt x="464" y="0"/>
                  </a:cubicBezTo>
                  <a:cubicBezTo>
                    <a:pt x="462" y="0"/>
                    <a:pt x="460" y="0"/>
                    <a:pt x="458" y="0"/>
                  </a:cubicBezTo>
                  <a:cubicBezTo>
                    <a:pt x="455" y="0"/>
                    <a:pt x="453" y="0"/>
                    <a:pt x="4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5"/>
            <p:cNvSpPr/>
            <p:nvPr/>
          </p:nvSpPr>
          <p:spPr>
            <a:xfrm>
              <a:off x="2107323" y="3647430"/>
              <a:ext cx="15638" cy="38072"/>
            </a:xfrm>
            <a:custGeom>
              <a:avLst/>
              <a:gdLst/>
              <a:ahLst/>
              <a:cxnLst/>
              <a:rect l="l" t="t" r="r" b="b"/>
              <a:pathLst>
                <a:path w="916" h="2230" extrusionOk="0">
                  <a:moveTo>
                    <a:pt x="458" y="1"/>
                  </a:moveTo>
                  <a:cubicBezTo>
                    <a:pt x="206" y="1"/>
                    <a:pt x="0" y="174"/>
                    <a:pt x="0" y="387"/>
                  </a:cubicBezTo>
                  <a:lnTo>
                    <a:pt x="0" y="1843"/>
                  </a:lnTo>
                  <a:cubicBezTo>
                    <a:pt x="0" y="2058"/>
                    <a:pt x="206" y="2229"/>
                    <a:pt x="458" y="2229"/>
                  </a:cubicBezTo>
                  <a:cubicBezTo>
                    <a:pt x="712" y="2229"/>
                    <a:pt x="915" y="2058"/>
                    <a:pt x="915" y="1843"/>
                  </a:cubicBezTo>
                  <a:lnTo>
                    <a:pt x="915" y="387"/>
                  </a:lnTo>
                  <a:cubicBezTo>
                    <a:pt x="915" y="174"/>
                    <a:pt x="712" y="1"/>
                    <a:pt x="45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4" name="Google Shape;824;p45"/>
          <p:cNvGrpSpPr/>
          <p:nvPr/>
        </p:nvGrpSpPr>
        <p:grpSpPr>
          <a:xfrm>
            <a:off x="2962971" y="1498182"/>
            <a:ext cx="1873365" cy="690685"/>
            <a:chOff x="2142407" y="1605422"/>
            <a:chExt cx="1873365" cy="690685"/>
          </a:xfrm>
        </p:grpSpPr>
        <p:sp>
          <p:nvSpPr>
            <p:cNvPr id="825" name="Google Shape;825;p45"/>
            <p:cNvSpPr/>
            <p:nvPr/>
          </p:nvSpPr>
          <p:spPr>
            <a:xfrm>
              <a:off x="2715411" y="1640694"/>
              <a:ext cx="1260907" cy="159918"/>
            </a:xfrm>
            <a:custGeom>
              <a:avLst/>
              <a:gdLst/>
              <a:ahLst/>
              <a:cxnLst/>
              <a:rect l="l" t="t" r="r" b="b"/>
              <a:pathLst>
                <a:path w="73856" h="9367" fill="none" extrusionOk="0">
                  <a:moveTo>
                    <a:pt x="1" y="9367"/>
                  </a:moveTo>
                  <a:lnTo>
                    <a:pt x="9367" y="1"/>
                  </a:lnTo>
                  <a:lnTo>
                    <a:pt x="73855" y="1"/>
                  </a:lnTo>
                </a:path>
              </a:pathLst>
            </a:custGeom>
            <a:solidFill>
              <a:schemeClr val="accent2"/>
            </a:solidFill>
            <a:ln w="21750" cap="flat" cmpd="sng">
              <a:solidFill>
                <a:schemeClr val="accent2"/>
              </a:solidFill>
              <a:prstDash val="solid"/>
              <a:miter lim="178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5"/>
            <p:cNvSpPr/>
            <p:nvPr/>
          </p:nvSpPr>
          <p:spPr>
            <a:xfrm>
              <a:off x="3942463" y="1605422"/>
              <a:ext cx="73309" cy="70561"/>
            </a:xfrm>
            <a:custGeom>
              <a:avLst/>
              <a:gdLst/>
              <a:ahLst/>
              <a:cxnLst/>
              <a:rect l="l" t="t" r="r" b="b"/>
              <a:pathLst>
                <a:path w="4294" h="4133" extrusionOk="0">
                  <a:moveTo>
                    <a:pt x="2227" y="1"/>
                  </a:moveTo>
                  <a:cubicBezTo>
                    <a:pt x="1393" y="1"/>
                    <a:pt x="639" y="505"/>
                    <a:pt x="320" y="1277"/>
                  </a:cubicBezTo>
                  <a:cubicBezTo>
                    <a:pt x="1" y="2049"/>
                    <a:pt x="177" y="2937"/>
                    <a:pt x="767" y="3527"/>
                  </a:cubicBezTo>
                  <a:cubicBezTo>
                    <a:pt x="1163" y="3923"/>
                    <a:pt x="1691" y="4133"/>
                    <a:pt x="2229" y="4133"/>
                  </a:cubicBezTo>
                  <a:cubicBezTo>
                    <a:pt x="2495" y="4133"/>
                    <a:pt x="2763" y="4081"/>
                    <a:pt x="3019" y="3975"/>
                  </a:cubicBezTo>
                  <a:cubicBezTo>
                    <a:pt x="3791" y="3656"/>
                    <a:pt x="4293" y="2901"/>
                    <a:pt x="4293" y="2067"/>
                  </a:cubicBezTo>
                  <a:cubicBezTo>
                    <a:pt x="4293" y="927"/>
                    <a:pt x="3369" y="1"/>
                    <a:pt x="22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45"/>
            <p:cNvSpPr/>
            <p:nvPr/>
          </p:nvSpPr>
          <p:spPr>
            <a:xfrm>
              <a:off x="2142407" y="1649521"/>
              <a:ext cx="646587" cy="646587"/>
            </a:xfrm>
            <a:custGeom>
              <a:avLst/>
              <a:gdLst/>
              <a:ahLst/>
              <a:cxnLst/>
              <a:rect l="l" t="t" r="r" b="b"/>
              <a:pathLst>
                <a:path w="37873" h="37873" extrusionOk="0">
                  <a:moveTo>
                    <a:pt x="18936" y="0"/>
                  </a:moveTo>
                  <a:cubicBezTo>
                    <a:pt x="13915" y="0"/>
                    <a:pt x="9099" y="1996"/>
                    <a:pt x="5548" y="5547"/>
                  </a:cubicBezTo>
                  <a:cubicBezTo>
                    <a:pt x="1995" y="9098"/>
                    <a:pt x="1" y="13915"/>
                    <a:pt x="1" y="18936"/>
                  </a:cubicBezTo>
                  <a:cubicBezTo>
                    <a:pt x="1" y="23960"/>
                    <a:pt x="1995" y="28776"/>
                    <a:pt x="5548" y="32327"/>
                  </a:cubicBezTo>
                  <a:cubicBezTo>
                    <a:pt x="9099" y="35878"/>
                    <a:pt x="13915" y="37872"/>
                    <a:pt x="18936" y="37872"/>
                  </a:cubicBezTo>
                  <a:cubicBezTo>
                    <a:pt x="23958" y="37872"/>
                    <a:pt x="28776" y="35878"/>
                    <a:pt x="32327" y="32327"/>
                  </a:cubicBezTo>
                  <a:cubicBezTo>
                    <a:pt x="35878" y="28776"/>
                    <a:pt x="37872" y="23960"/>
                    <a:pt x="37872" y="18936"/>
                  </a:cubicBezTo>
                  <a:cubicBezTo>
                    <a:pt x="37872" y="13915"/>
                    <a:pt x="35878" y="9098"/>
                    <a:pt x="32327" y="5547"/>
                  </a:cubicBezTo>
                  <a:cubicBezTo>
                    <a:pt x="28776" y="1996"/>
                    <a:pt x="23958" y="0"/>
                    <a:pt x="189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8" name="Google Shape;828;p45"/>
          <p:cNvGrpSpPr/>
          <p:nvPr/>
        </p:nvGrpSpPr>
        <p:grpSpPr>
          <a:xfrm>
            <a:off x="3069215" y="2200953"/>
            <a:ext cx="1656289" cy="998212"/>
            <a:chOff x="2083917" y="2238112"/>
            <a:chExt cx="1656289" cy="998212"/>
          </a:xfrm>
        </p:grpSpPr>
        <p:sp>
          <p:nvSpPr>
            <p:cNvPr id="829" name="Google Shape;829;p45"/>
            <p:cNvSpPr/>
            <p:nvPr/>
          </p:nvSpPr>
          <p:spPr>
            <a:xfrm>
              <a:off x="2718587" y="2267870"/>
              <a:ext cx="991861" cy="638255"/>
            </a:xfrm>
            <a:custGeom>
              <a:avLst/>
              <a:gdLst/>
              <a:ahLst/>
              <a:cxnLst/>
              <a:rect l="l" t="t" r="r" b="b"/>
              <a:pathLst>
                <a:path w="58097" h="37385" fill="none" extrusionOk="0">
                  <a:moveTo>
                    <a:pt x="1" y="37384"/>
                  </a:moveTo>
                  <a:lnTo>
                    <a:pt x="23697" y="37384"/>
                  </a:lnTo>
                  <a:lnTo>
                    <a:pt x="58097" y="0"/>
                  </a:lnTo>
                </a:path>
              </a:pathLst>
            </a:custGeom>
            <a:solidFill>
              <a:schemeClr val="accent2"/>
            </a:solidFill>
            <a:ln w="21750" cap="flat" cmpd="sng">
              <a:solidFill>
                <a:schemeClr val="accent2"/>
              </a:solidFill>
              <a:prstDash val="solid"/>
              <a:miter lim="178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45"/>
            <p:cNvSpPr/>
            <p:nvPr/>
          </p:nvSpPr>
          <p:spPr>
            <a:xfrm>
              <a:off x="3678334" y="2238112"/>
              <a:ext cx="61871" cy="59532"/>
            </a:xfrm>
            <a:custGeom>
              <a:avLst/>
              <a:gdLst/>
              <a:ahLst/>
              <a:cxnLst/>
              <a:rect l="l" t="t" r="r" b="b"/>
              <a:pathLst>
                <a:path w="3624" h="3487" extrusionOk="0">
                  <a:moveTo>
                    <a:pt x="1881" y="1"/>
                  </a:moveTo>
                  <a:cubicBezTo>
                    <a:pt x="1175" y="1"/>
                    <a:pt x="540" y="426"/>
                    <a:pt x="271" y="1077"/>
                  </a:cubicBezTo>
                  <a:cubicBezTo>
                    <a:pt x="1" y="1729"/>
                    <a:pt x="149" y="2478"/>
                    <a:pt x="648" y="2976"/>
                  </a:cubicBezTo>
                  <a:cubicBezTo>
                    <a:pt x="981" y="3309"/>
                    <a:pt x="1426" y="3486"/>
                    <a:pt x="1879" y="3486"/>
                  </a:cubicBezTo>
                  <a:cubicBezTo>
                    <a:pt x="2104" y="3486"/>
                    <a:pt x="2331" y="3443"/>
                    <a:pt x="2547" y="3353"/>
                  </a:cubicBezTo>
                  <a:cubicBezTo>
                    <a:pt x="3198" y="3083"/>
                    <a:pt x="3623" y="2449"/>
                    <a:pt x="3623" y="1743"/>
                  </a:cubicBezTo>
                  <a:cubicBezTo>
                    <a:pt x="3623" y="782"/>
                    <a:pt x="2842" y="1"/>
                    <a:pt x="188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5"/>
            <p:cNvSpPr/>
            <p:nvPr/>
          </p:nvSpPr>
          <p:spPr>
            <a:xfrm>
              <a:off x="2083917" y="2589737"/>
              <a:ext cx="646587" cy="646587"/>
            </a:xfrm>
            <a:custGeom>
              <a:avLst/>
              <a:gdLst/>
              <a:ahLst/>
              <a:cxnLst/>
              <a:rect l="l" t="t" r="r" b="b"/>
              <a:pathLst>
                <a:path w="37873" h="37873" extrusionOk="0">
                  <a:moveTo>
                    <a:pt x="18937" y="1"/>
                  </a:moveTo>
                  <a:cubicBezTo>
                    <a:pt x="13913" y="1"/>
                    <a:pt x="9097" y="1995"/>
                    <a:pt x="5546" y="5548"/>
                  </a:cubicBezTo>
                  <a:cubicBezTo>
                    <a:pt x="1995" y="9099"/>
                    <a:pt x="1" y="13915"/>
                    <a:pt x="1" y="18937"/>
                  </a:cubicBezTo>
                  <a:cubicBezTo>
                    <a:pt x="1" y="23960"/>
                    <a:pt x="1995" y="28777"/>
                    <a:pt x="5546" y="32327"/>
                  </a:cubicBezTo>
                  <a:cubicBezTo>
                    <a:pt x="9097" y="35878"/>
                    <a:pt x="13913" y="37873"/>
                    <a:pt x="18937" y="37873"/>
                  </a:cubicBezTo>
                  <a:cubicBezTo>
                    <a:pt x="23958" y="37873"/>
                    <a:pt x="28775" y="35878"/>
                    <a:pt x="32325" y="32327"/>
                  </a:cubicBezTo>
                  <a:cubicBezTo>
                    <a:pt x="35878" y="28777"/>
                    <a:pt x="37873" y="23960"/>
                    <a:pt x="37873" y="18937"/>
                  </a:cubicBezTo>
                  <a:cubicBezTo>
                    <a:pt x="37873" y="13915"/>
                    <a:pt x="35878" y="9099"/>
                    <a:pt x="32325" y="5548"/>
                  </a:cubicBezTo>
                  <a:cubicBezTo>
                    <a:pt x="28775" y="1995"/>
                    <a:pt x="23958" y="1"/>
                    <a:pt x="189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2" name="Google Shape;832;p45"/>
          <p:cNvGrpSpPr/>
          <p:nvPr/>
        </p:nvGrpSpPr>
        <p:grpSpPr>
          <a:xfrm>
            <a:off x="4787581" y="2249421"/>
            <a:ext cx="1689068" cy="646587"/>
            <a:chOff x="3865278" y="2403015"/>
            <a:chExt cx="1689068" cy="646587"/>
          </a:xfrm>
        </p:grpSpPr>
        <p:sp>
          <p:nvSpPr>
            <p:cNvPr id="833" name="Google Shape;833;p45"/>
            <p:cNvSpPr/>
            <p:nvPr/>
          </p:nvSpPr>
          <p:spPr>
            <a:xfrm>
              <a:off x="3865278" y="2821650"/>
              <a:ext cx="73292" cy="70561"/>
            </a:xfrm>
            <a:custGeom>
              <a:avLst/>
              <a:gdLst/>
              <a:ahLst/>
              <a:cxnLst/>
              <a:rect l="l" t="t" r="r" b="b"/>
              <a:pathLst>
                <a:path w="4293" h="4133" extrusionOk="0">
                  <a:moveTo>
                    <a:pt x="2229" y="0"/>
                  </a:moveTo>
                  <a:cubicBezTo>
                    <a:pt x="1392" y="0"/>
                    <a:pt x="640" y="504"/>
                    <a:pt x="320" y="1276"/>
                  </a:cubicBezTo>
                  <a:cubicBezTo>
                    <a:pt x="0" y="2048"/>
                    <a:pt x="177" y="2937"/>
                    <a:pt x="767" y="3526"/>
                  </a:cubicBezTo>
                  <a:cubicBezTo>
                    <a:pt x="1163" y="3922"/>
                    <a:pt x="1691" y="4132"/>
                    <a:pt x="2229" y="4132"/>
                  </a:cubicBezTo>
                  <a:cubicBezTo>
                    <a:pt x="2495" y="4132"/>
                    <a:pt x="2763" y="4081"/>
                    <a:pt x="3019" y="3975"/>
                  </a:cubicBezTo>
                  <a:cubicBezTo>
                    <a:pt x="3791" y="3655"/>
                    <a:pt x="4293" y="2903"/>
                    <a:pt x="4293" y="2066"/>
                  </a:cubicBezTo>
                  <a:cubicBezTo>
                    <a:pt x="4293" y="926"/>
                    <a:pt x="3369" y="0"/>
                    <a:pt x="22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45"/>
            <p:cNvSpPr/>
            <p:nvPr/>
          </p:nvSpPr>
          <p:spPr>
            <a:xfrm>
              <a:off x="3903316" y="2722920"/>
              <a:ext cx="1027969" cy="134019"/>
            </a:xfrm>
            <a:custGeom>
              <a:avLst/>
              <a:gdLst/>
              <a:ahLst/>
              <a:cxnLst/>
              <a:rect l="l" t="t" r="r" b="b"/>
              <a:pathLst>
                <a:path w="60212" h="7850" fill="none" extrusionOk="0">
                  <a:moveTo>
                    <a:pt x="1" y="7849"/>
                  </a:moveTo>
                  <a:lnTo>
                    <a:pt x="5721" y="0"/>
                  </a:lnTo>
                  <a:lnTo>
                    <a:pt x="60211" y="0"/>
                  </a:lnTo>
                </a:path>
              </a:pathLst>
            </a:custGeom>
            <a:solidFill>
              <a:schemeClr val="accent2"/>
            </a:solidFill>
            <a:ln w="21750" cap="flat" cmpd="sng">
              <a:solidFill>
                <a:schemeClr val="accent2"/>
              </a:solidFill>
              <a:prstDash val="solid"/>
              <a:miter lim="178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45"/>
            <p:cNvSpPr/>
            <p:nvPr/>
          </p:nvSpPr>
          <p:spPr>
            <a:xfrm>
              <a:off x="4907759" y="2403015"/>
              <a:ext cx="646587" cy="646587"/>
            </a:xfrm>
            <a:custGeom>
              <a:avLst/>
              <a:gdLst/>
              <a:ahLst/>
              <a:cxnLst/>
              <a:rect l="l" t="t" r="r" b="b"/>
              <a:pathLst>
                <a:path w="37873" h="37873" extrusionOk="0">
                  <a:moveTo>
                    <a:pt x="18937" y="1"/>
                  </a:moveTo>
                  <a:cubicBezTo>
                    <a:pt x="13915" y="1"/>
                    <a:pt x="9099" y="1995"/>
                    <a:pt x="5548" y="5546"/>
                  </a:cubicBezTo>
                  <a:cubicBezTo>
                    <a:pt x="1995" y="9097"/>
                    <a:pt x="1" y="13913"/>
                    <a:pt x="1" y="18937"/>
                  </a:cubicBezTo>
                  <a:cubicBezTo>
                    <a:pt x="1" y="23959"/>
                    <a:pt x="1995" y="28775"/>
                    <a:pt x="5548" y="32326"/>
                  </a:cubicBezTo>
                  <a:cubicBezTo>
                    <a:pt x="9099" y="35877"/>
                    <a:pt x="13915" y="37873"/>
                    <a:pt x="18937" y="37873"/>
                  </a:cubicBezTo>
                  <a:cubicBezTo>
                    <a:pt x="23959" y="37873"/>
                    <a:pt x="28777" y="35877"/>
                    <a:pt x="32327" y="32326"/>
                  </a:cubicBezTo>
                  <a:cubicBezTo>
                    <a:pt x="35878" y="28775"/>
                    <a:pt x="37873" y="23959"/>
                    <a:pt x="37873" y="18937"/>
                  </a:cubicBezTo>
                  <a:cubicBezTo>
                    <a:pt x="37873" y="13913"/>
                    <a:pt x="35878" y="9097"/>
                    <a:pt x="32327" y="5546"/>
                  </a:cubicBezTo>
                  <a:cubicBezTo>
                    <a:pt x="28777" y="1995"/>
                    <a:pt x="23959" y="1"/>
                    <a:pt x="189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36" name="Google Shape;836;p45"/>
          <p:cNvGrpSpPr/>
          <p:nvPr/>
        </p:nvGrpSpPr>
        <p:grpSpPr>
          <a:xfrm>
            <a:off x="5142407" y="3141534"/>
            <a:ext cx="1241666" cy="681620"/>
            <a:chOff x="4281864" y="3151457"/>
            <a:chExt cx="1241666" cy="681620"/>
          </a:xfrm>
        </p:grpSpPr>
        <p:sp>
          <p:nvSpPr>
            <p:cNvPr id="837" name="Google Shape;837;p45"/>
            <p:cNvSpPr/>
            <p:nvPr/>
          </p:nvSpPr>
          <p:spPr>
            <a:xfrm>
              <a:off x="4319868" y="3466666"/>
              <a:ext cx="757678" cy="331138"/>
            </a:xfrm>
            <a:custGeom>
              <a:avLst/>
              <a:gdLst/>
              <a:ahLst/>
              <a:cxnLst/>
              <a:rect l="l" t="t" r="r" b="b"/>
              <a:pathLst>
                <a:path w="44380" h="19396" fill="none" extrusionOk="0">
                  <a:moveTo>
                    <a:pt x="1" y="19395"/>
                  </a:moveTo>
                  <a:lnTo>
                    <a:pt x="15278" y="0"/>
                  </a:lnTo>
                  <a:lnTo>
                    <a:pt x="44379" y="0"/>
                  </a:lnTo>
                </a:path>
              </a:pathLst>
            </a:custGeom>
            <a:solidFill>
              <a:schemeClr val="accent2"/>
            </a:solidFill>
            <a:ln w="21750" cap="flat" cmpd="sng">
              <a:solidFill>
                <a:schemeClr val="accent2"/>
              </a:solidFill>
              <a:prstDash val="solid"/>
              <a:miter lim="178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5"/>
            <p:cNvSpPr/>
            <p:nvPr/>
          </p:nvSpPr>
          <p:spPr>
            <a:xfrm>
              <a:off x="4281864" y="3762550"/>
              <a:ext cx="73292" cy="70526"/>
            </a:xfrm>
            <a:custGeom>
              <a:avLst/>
              <a:gdLst/>
              <a:ahLst/>
              <a:cxnLst/>
              <a:rect l="l" t="t" r="r" b="b"/>
              <a:pathLst>
                <a:path w="4293" h="4131" extrusionOk="0">
                  <a:moveTo>
                    <a:pt x="2227" y="0"/>
                  </a:moveTo>
                  <a:cubicBezTo>
                    <a:pt x="1392" y="0"/>
                    <a:pt x="638" y="503"/>
                    <a:pt x="320" y="1275"/>
                  </a:cubicBezTo>
                  <a:cubicBezTo>
                    <a:pt x="0" y="2047"/>
                    <a:pt x="177" y="2935"/>
                    <a:pt x="767" y="3526"/>
                  </a:cubicBezTo>
                  <a:cubicBezTo>
                    <a:pt x="1162" y="3921"/>
                    <a:pt x="1691" y="4131"/>
                    <a:pt x="2228" y="4131"/>
                  </a:cubicBezTo>
                  <a:cubicBezTo>
                    <a:pt x="2494" y="4131"/>
                    <a:pt x="2763" y="4079"/>
                    <a:pt x="3018" y="3973"/>
                  </a:cubicBezTo>
                  <a:cubicBezTo>
                    <a:pt x="3790" y="3653"/>
                    <a:pt x="4293" y="2901"/>
                    <a:pt x="4293" y="2066"/>
                  </a:cubicBezTo>
                  <a:cubicBezTo>
                    <a:pt x="4293" y="924"/>
                    <a:pt x="3369" y="0"/>
                    <a:pt x="22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5"/>
            <p:cNvSpPr/>
            <p:nvPr/>
          </p:nvSpPr>
          <p:spPr>
            <a:xfrm>
              <a:off x="4876926" y="3151457"/>
              <a:ext cx="646604" cy="646621"/>
            </a:xfrm>
            <a:custGeom>
              <a:avLst/>
              <a:gdLst/>
              <a:ahLst/>
              <a:cxnLst/>
              <a:rect l="l" t="t" r="r" b="b"/>
              <a:pathLst>
                <a:path w="37874" h="37875" extrusionOk="0">
                  <a:moveTo>
                    <a:pt x="18936" y="1"/>
                  </a:moveTo>
                  <a:cubicBezTo>
                    <a:pt x="13914" y="1"/>
                    <a:pt x="9098" y="1997"/>
                    <a:pt x="5547" y="5548"/>
                  </a:cubicBezTo>
                  <a:cubicBezTo>
                    <a:pt x="1996" y="9099"/>
                    <a:pt x="0" y="13915"/>
                    <a:pt x="0" y="18937"/>
                  </a:cubicBezTo>
                  <a:cubicBezTo>
                    <a:pt x="0" y="23960"/>
                    <a:pt x="1996" y="28777"/>
                    <a:pt x="5547" y="32327"/>
                  </a:cubicBezTo>
                  <a:cubicBezTo>
                    <a:pt x="9098" y="35878"/>
                    <a:pt x="13914" y="37875"/>
                    <a:pt x="18936" y="37875"/>
                  </a:cubicBezTo>
                  <a:cubicBezTo>
                    <a:pt x="23960" y="37875"/>
                    <a:pt x="28776" y="35878"/>
                    <a:pt x="32327" y="32327"/>
                  </a:cubicBezTo>
                  <a:cubicBezTo>
                    <a:pt x="35878" y="28777"/>
                    <a:pt x="37874" y="23960"/>
                    <a:pt x="37874" y="18937"/>
                  </a:cubicBezTo>
                  <a:cubicBezTo>
                    <a:pt x="37874" y="13915"/>
                    <a:pt x="35878" y="9099"/>
                    <a:pt x="32327" y="5548"/>
                  </a:cubicBezTo>
                  <a:cubicBezTo>
                    <a:pt x="28776" y="1997"/>
                    <a:pt x="23960" y="1"/>
                    <a:pt x="189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0" name="Google Shape;840;p45"/>
          <p:cNvGrpSpPr/>
          <p:nvPr/>
        </p:nvGrpSpPr>
        <p:grpSpPr>
          <a:xfrm>
            <a:off x="3128575" y="1643717"/>
            <a:ext cx="340135" cy="375493"/>
            <a:chOff x="2294352" y="1785076"/>
            <a:chExt cx="340135" cy="375493"/>
          </a:xfrm>
        </p:grpSpPr>
        <p:sp>
          <p:nvSpPr>
            <p:cNvPr id="841" name="Google Shape;841;p45"/>
            <p:cNvSpPr/>
            <p:nvPr/>
          </p:nvSpPr>
          <p:spPr>
            <a:xfrm>
              <a:off x="2294352" y="1785076"/>
              <a:ext cx="340135" cy="375493"/>
            </a:xfrm>
            <a:custGeom>
              <a:avLst/>
              <a:gdLst/>
              <a:ahLst/>
              <a:cxnLst/>
              <a:rect l="l" t="t" r="r" b="b"/>
              <a:pathLst>
                <a:path w="19923" h="21994" extrusionOk="0">
                  <a:moveTo>
                    <a:pt x="10001" y="0"/>
                  </a:moveTo>
                  <a:cubicBezTo>
                    <a:pt x="2908" y="0"/>
                    <a:pt x="0" y="5179"/>
                    <a:pt x="199" y="8287"/>
                  </a:cubicBezTo>
                  <a:cubicBezTo>
                    <a:pt x="397" y="11395"/>
                    <a:pt x="3546" y="15182"/>
                    <a:pt x="3825" y="16656"/>
                  </a:cubicBezTo>
                  <a:cubicBezTo>
                    <a:pt x="4103" y="18130"/>
                    <a:pt x="2749" y="21994"/>
                    <a:pt x="2749" y="21994"/>
                  </a:cubicBezTo>
                  <a:lnTo>
                    <a:pt x="11913" y="21994"/>
                  </a:lnTo>
                  <a:cubicBezTo>
                    <a:pt x="12059" y="20326"/>
                    <a:pt x="12634" y="19912"/>
                    <a:pt x="13548" y="19912"/>
                  </a:cubicBezTo>
                  <a:cubicBezTo>
                    <a:pt x="13638" y="19912"/>
                    <a:pt x="13731" y="19916"/>
                    <a:pt x="13827" y="19923"/>
                  </a:cubicBezTo>
                  <a:cubicBezTo>
                    <a:pt x="14509" y="19973"/>
                    <a:pt x="15515" y="20136"/>
                    <a:pt x="16331" y="20136"/>
                  </a:cubicBezTo>
                  <a:cubicBezTo>
                    <a:pt x="16799" y="20136"/>
                    <a:pt x="17205" y="20082"/>
                    <a:pt x="17453" y="19923"/>
                  </a:cubicBezTo>
                  <a:cubicBezTo>
                    <a:pt x="18130" y="19483"/>
                    <a:pt x="17691" y="17810"/>
                    <a:pt x="17651" y="17651"/>
                  </a:cubicBezTo>
                  <a:cubicBezTo>
                    <a:pt x="17612" y="17492"/>
                    <a:pt x="18289" y="17053"/>
                    <a:pt x="18409" y="16933"/>
                  </a:cubicBezTo>
                  <a:cubicBezTo>
                    <a:pt x="18529" y="16813"/>
                    <a:pt x="18010" y="16336"/>
                    <a:pt x="18010" y="16336"/>
                  </a:cubicBezTo>
                  <a:cubicBezTo>
                    <a:pt x="18010" y="16336"/>
                    <a:pt x="18368" y="16138"/>
                    <a:pt x="18529" y="15979"/>
                  </a:cubicBezTo>
                  <a:cubicBezTo>
                    <a:pt x="18688" y="15820"/>
                    <a:pt x="18607" y="14345"/>
                    <a:pt x="18607" y="14345"/>
                  </a:cubicBezTo>
                  <a:cubicBezTo>
                    <a:pt x="19285" y="14345"/>
                    <a:pt x="19923" y="14106"/>
                    <a:pt x="19883" y="13747"/>
                  </a:cubicBezTo>
                  <a:cubicBezTo>
                    <a:pt x="19842" y="13387"/>
                    <a:pt x="18727" y="11514"/>
                    <a:pt x="18329" y="10719"/>
                  </a:cubicBezTo>
                  <a:cubicBezTo>
                    <a:pt x="17930" y="9922"/>
                    <a:pt x="18688" y="8766"/>
                    <a:pt x="18727" y="7013"/>
                  </a:cubicBezTo>
                  <a:cubicBezTo>
                    <a:pt x="18766" y="5260"/>
                    <a:pt x="17094" y="0"/>
                    <a:pt x="100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5"/>
            <p:cNvSpPr/>
            <p:nvPr/>
          </p:nvSpPr>
          <p:spPr>
            <a:xfrm>
              <a:off x="2403241" y="1920683"/>
              <a:ext cx="26462" cy="25455"/>
            </a:xfrm>
            <a:custGeom>
              <a:avLst/>
              <a:gdLst/>
              <a:ahLst/>
              <a:cxnLst/>
              <a:rect l="l" t="t" r="r" b="b"/>
              <a:pathLst>
                <a:path w="1550" h="1491" extrusionOk="0">
                  <a:moveTo>
                    <a:pt x="746" y="1"/>
                  </a:moveTo>
                  <a:cubicBezTo>
                    <a:pt x="334" y="1"/>
                    <a:pt x="2" y="335"/>
                    <a:pt x="2" y="746"/>
                  </a:cubicBezTo>
                  <a:cubicBezTo>
                    <a:pt x="0" y="1046"/>
                    <a:pt x="183" y="1318"/>
                    <a:pt x="461" y="1434"/>
                  </a:cubicBezTo>
                  <a:cubicBezTo>
                    <a:pt x="553" y="1472"/>
                    <a:pt x="650" y="1490"/>
                    <a:pt x="746" y="1490"/>
                  </a:cubicBezTo>
                  <a:cubicBezTo>
                    <a:pt x="939" y="1490"/>
                    <a:pt x="1130" y="1415"/>
                    <a:pt x="1273" y="1271"/>
                  </a:cubicBezTo>
                  <a:cubicBezTo>
                    <a:pt x="1485" y="1059"/>
                    <a:pt x="1550" y="739"/>
                    <a:pt x="1434" y="460"/>
                  </a:cubicBezTo>
                  <a:cubicBezTo>
                    <a:pt x="1317" y="183"/>
                    <a:pt x="1048" y="1"/>
                    <a:pt x="74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5"/>
            <p:cNvSpPr/>
            <p:nvPr/>
          </p:nvSpPr>
          <p:spPr>
            <a:xfrm>
              <a:off x="2345689" y="1863115"/>
              <a:ext cx="140558" cy="140609"/>
            </a:xfrm>
            <a:custGeom>
              <a:avLst/>
              <a:gdLst/>
              <a:ahLst/>
              <a:cxnLst/>
              <a:rect l="l" t="t" r="r" b="b"/>
              <a:pathLst>
                <a:path w="8233" h="8236" extrusionOk="0">
                  <a:moveTo>
                    <a:pt x="4115" y="2147"/>
                  </a:moveTo>
                  <a:cubicBezTo>
                    <a:pt x="4628" y="2147"/>
                    <a:pt x="5133" y="2348"/>
                    <a:pt x="5510" y="2724"/>
                  </a:cubicBezTo>
                  <a:cubicBezTo>
                    <a:pt x="6073" y="3287"/>
                    <a:pt x="6241" y="4136"/>
                    <a:pt x="5938" y="4872"/>
                  </a:cubicBezTo>
                  <a:cubicBezTo>
                    <a:pt x="5632" y="5609"/>
                    <a:pt x="4914" y="6087"/>
                    <a:pt x="4117" y="6087"/>
                  </a:cubicBezTo>
                  <a:cubicBezTo>
                    <a:pt x="3028" y="6087"/>
                    <a:pt x="2145" y="5206"/>
                    <a:pt x="2145" y="4118"/>
                  </a:cubicBezTo>
                  <a:cubicBezTo>
                    <a:pt x="2145" y="3321"/>
                    <a:pt x="2626" y="2603"/>
                    <a:pt x="3362" y="2297"/>
                  </a:cubicBezTo>
                  <a:cubicBezTo>
                    <a:pt x="3606" y="2196"/>
                    <a:pt x="3862" y="2147"/>
                    <a:pt x="4115" y="2147"/>
                  </a:cubicBezTo>
                  <a:close/>
                  <a:moveTo>
                    <a:pt x="3525" y="1"/>
                  </a:moveTo>
                  <a:lnTo>
                    <a:pt x="3525" y="1153"/>
                  </a:lnTo>
                  <a:cubicBezTo>
                    <a:pt x="3137" y="1232"/>
                    <a:pt x="2767" y="1384"/>
                    <a:pt x="2440" y="1604"/>
                  </a:cubicBezTo>
                  <a:lnTo>
                    <a:pt x="1624" y="789"/>
                  </a:lnTo>
                  <a:lnTo>
                    <a:pt x="789" y="1625"/>
                  </a:lnTo>
                  <a:lnTo>
                    <a:pt x="1604" y="2440"/>
                  </a:lnTo>
                  <a:cubicBezTo>
                    <a:pt x="1384" y="2769"/>
                    <a:pt x="1230" y="3139"/>
                    <a:pt x="1154" y="3527"/>
                  </a:cubicBezTo>
                  <a:lnTo>
                    <a:pt x="1" y="3527"/>
                  </a:lnTo>
                  <a:lnTo>
                    <a:pt x="1" y="4708"/>
                  </a:lnTo>
                  <a:lnTo>
                    <a:pt x="1154" y="4710"/>
                  </a:lnTo>
                  <a:cubicBezTo>
                    <a:pt x="1230" y="5097"/>
                    <a:pt x="1384" y="5467"/>
                    <a:pt x="1604" y="5796"/>
                  </a:cubicBezTo>
                  <a:lnTo>
                    <a:pt x="789" y="6611"/>
                  </a:lnTo>
                  <a:lnTo>
                    <a:pt x="1624" y="7446"/>
                  </a:lnTo>
                  <a:lnTo>
                    <a:pt x="2438" y="6631"/>
                  </a:lnTo>
                  <a:cubicBezTo>
                    <a:pt x="2767" y="6851"/>
                    <a:pt x="3137" y="7002"/>
                    <a:pt x="3525" y="7081"/>
                  </a:cubicBezTo>
                  <a:lnTo>
                    <a:pt x="3525" y="8236"/>
                  </a:lnTo>
                  <a:lnTo>
                    <a:pt x="4708" y="8236"/>
                  </a:lnTo>
                  <a:lnTo>
                    <a:pt x="4708" y="7081"/>
                  </a:lnTo>
                  <a:cubicBezTo>
                    <a:pt x="5096" y="7004"/>
                    <a:pt x="5464" y="6852"/>
                    <a:pt x="5793" y="6633"/>
                  </a:cubicBezTo>
                  <a:lnTo>
                    <a:pt x="6609" y="7447"/>
                  </a:lnTo>
                  <a:lnTo>
                    <a:pt x="7446" y="6611"/>
                  </a:lnTo>
                  <a:lnTo>
                    <a:pt x="6629" y="5794"/>
                  </a:lnTo>
                  <a:cubicBezTo>
                    <a:pt x="6849" y="5466"/>
                    <a:pt x="7003" y="5097"/>
                    <a:pt x="7079" y="4708"/>
                  </a:cubicBezTo>
                  <a:lnTo>
                    <a:pt x="8232" y="4708"/>
                  </a:lnTo>
                  <a:lnTo>
                    <a:pt x="8232" y="3527"/>
                  </a:lnTo>
                  <a:lnTo>
                    <a:pt x="7079" y="3527"/>
                  </a:lnTo>
                  <a:cubicBezTo>
                    <a:pt x="7003" y="3139"/>
                    <a:pt x="6849" y="2769"/>
                    <a:pt x="6629" y="2440"/>
                  </a:cubicBezTo>
                  <a:lnTo>
                    <a:pt x="7446" y="1625"/>
                  </a:lnTo>
                  <a:lnTo>
                    <a:pt x="6609" y="789"/>
                  </a:lnTo>
                  <a:lnTo>
                    <a:pt x="5795" y="1604"/>
                  </a:lnTo>
                  <a:cubicBezTo>
                    <a:pt x="5466" y="1384"/>
                    <a:pt x="5096" y="1232"/>
                    <a:pt x="4708" y="1153"/>
                  </a:cubicBezTo>
                  <a:lnTo>
                    <a:pt x="470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45"/>
            <p:cNvSpPr/>
            <p:nvPr/>
          </p:nvSpPr>
          <p:spPr>
            <a:xfrm>
              <a:off x="2509466" y="1889219"/>
              <a:ext cx="19889" cy="16082"/>
            </a:xfrm>
            <a:custGeom>
              <a:avLst/>
              <a:gdLst/>
              <a:ahLst/>
              <a:cxnLst/>
              <a:rect l="l" t="t" r="r" b="b"/>
              <a:pathLst>
                <a:path w="1165" h="942" extrusionOk="0">
                  <a:moveTo>
                    <a:pt x="582" y="0"/>
                  </a:moveTo>
                  <a:cubicBezTo>
                    <a:pt x="408" y="0"/>
                    <a:pt x="241" y="98"/>
                    <a:pt x="160" y="264"/>
                  </a:cubicBezTo>
                  <a:cubicBezTo>
                    <a:pt x="1" y="590"/>
                    <a:pt x="252" y="942"/>
                    <a:pt x="578" y="942"/>
                  </a:cubicBezTo>
                  <a:cubicBezTo>
                    <a:pt x="629" y="942"/>
                    <a:pt x="682" y="933"/>
                    <a:pt x="735" y="915"/>
                  </a:cubicBezTo>
                  <a:cubicBezTo>
                    <a:pt x="1132" y="777"/>
                    <a:pt x="1164" y="230"/>
                    <a:pt x="787" y="48"/>
                  </a:cubicBezTo>
                  <a:cubicBezTo>
                    <a:pt x="721" y="15"/>
                    <a:pt x="651" y="0"/>
                    <a:pt x="58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45"/>
            <p:cNvSpPr/>
            <p:nvPr/>
          </p:nvSpPr>
          <p:spPr>
            <a:xfrm>
              <a:off x="2475355" y="1853196"/>
              <a:ext cx="88077" cy="88111"/>
            </a:xfrm>
            <a:custGeom>
              <a:avLst/>
              <a:gdLst/>
              <a:ahLst/>
              <a:cxnLst/>
              <a:rect l="l" t="t" r="r" b="b"/>
              <a:pathLst>
                <a:path w="5159" h="5161" extrusionOk="0">
                  <a:moveTo>
                    <a:pt x="2579" y="1335"/>
                  </a:moveTo>
                  <a:cubicBezTo>
                    <a:pt x="2604" y="1335"/>
                    <a:pt x="2630" y="1336"/>
                    <a:pt x="2655" y="1338"/>
                  </a:cubicBezTo>
                  <a:cubicBezTo>
                    <a:pt x="3157" y="1368"/>
                    <a:pt x="3593" y="1699"/>
                    <a:pt x="3756" y="2174"/>
                  </a:cubicBezTo>
                  <a:cubicBezTo>
                    <a:pt x="3920" y="2649"/>
                    <a:pt x="3782" y="3178"/>
                    <a:pt x="3405" y="3512"/>
                  </a:cubicBezTo>
                  <a:cubicBezTo>
                    <a:pt x="3172" y="3718"/>
                    <a:pt x="2877" y="3825"/>
                    <a:pt x="2579" y="3825"/>
                  </a:cubicBezTo>
                  <a:cubicBezTo>
                    <a:pt x="2395" y="3825"/>
                    <a:pt x="2209" y="3784"/>
                    <a:pt x="2036" y="3700"/>
                  </a:cubicBezTo>
                  <a:cubicBezTo>
                    <a:pt x="1418" y="3398"/>
                    <a:pt x="1161" y="2655"/>
                    <a:pt x="1461" y="2036"/>
                  </a:cubicBezTo>
                  <a:cubicBezTo>
                    <a:pt x="1670" y="1605"/>
                    <a:pt x="2106" y="1335"/>
                    <a:pt x="2579" y="1335"/>
                  </a:cubicBezTo>
                  <a:close/>
                  <a:moveTo>
                    <a:pt x="2085" y="1"/>
                  </a:moveTo>
                  <a:lnTo>
                    <a:pt x="1379" y="246"/>
                  </a:lnTo>
                  <a:lnTo>
                    <a:pt x="1616" y="934"/>
                  </a:lnTo>
                  <a:cubicBezTo>
                    <a:pt x="1400" y="1061"/>
                    <a:pt x="1211" y="1227"/>
                    <a:pt x="1061" y="1425"/>
                  </a:cubicBezTo>
                  <a:lnTo>
                    <a:pt x="405" y="1107"/>
                  </a:lnTo>
                  <a:lnTo>
                    <a:pt x="80" y="1779"/>
                  </a:lnTo>
                  <a:lnTo>
                    <a:pt x="734" y="2097"/>
                  </a:lnTo>
                  <a:cubicBezTo>
                    <a:pt x="671" y="2338"/>
                    <a:pt x="655" y="2590"/>
                    <a:pt x="689" y="2839"/>
                  </a:cubicBezTo>
                  <a:lnTo>
                    <a:pt x="1" y="3076"/>
                  </a:lnTo>
                  <a:lnTo>
                    <a:pt x="246" y="3782"/>
                  </a:lnTo>
                  <a:lnTo>
                    <a:pt x="934" y="3545"/>
                  </a:lnTo>
                  <a:cubicBezTo>
                    <a:pt x="1059" y="3759"/>
                    <a:pt x="1227" y="3949"/>
                    <a:pt x="1425" y="4100"/>
                  </a:cubicBezTo>
                  <a:lnTo>
                    <a:pt x="1107" y="4754"/>
                  </a:lnTo>
                  <a:lnTo>
                    <a:pt x="1777" y="5082"/>
                  </a:lnTo>
                  <a:lnTo>
                    <a:pt x="2097" y="4427"/>
                  </a:lnTo>
                  <a:cubicBezTo>
                    <a:pt x="2256" y="4469"/>
                    <a:pt x="2419" y="4490"/>
                    <a:pt x="2582" y="4490"/>
                  </a:cubicBezTo>
                  <a:cubicBezTo>
                    <a:pt x="2667" y="4490"/>
                    <a:pt x="2752" y="4484"/>
                    <a:pt x="2837" y="4472"/>
                  </a:cubicBezTo>
                  <a:lnTo>
                    <a:pt x="3077" y="5160"/>
                  </a:lnTo>
                  <a:lnTo>
                    <a:pt x="3782" y="4915"/>
                  </a:lnTo>
                  <a:lnTo>
                    <a:pt x="3545" y="4227"/>
                  </a:lnTo>
                  <a:cubicBezTo>
                    <a:pt x="3759" y="4100"/>
                    <a:pt x="3949" y="3934"/>
                    <a:pt x="4101" y="3736"/>
                  </a:cubicBezTo>
                  <a:lnTo>
                    <a:pt x="4755" y="4054"/>
                  </a:lnTo>
                  <a:lnTo>
                    <a:pt x="5082" y="3382"/>
                  </a:lnTo>
                  <a:lnTo>
                    <a:pt x="4426" y="3064"/>
                  </a:lnTo>
                  <a:cubicBezTo>
                    <a:pt x="4490" y="2823"/>
                    <a:pt x="4504" y="2571"/>
                    <a:pt x="4470" y="2322"/>
                  </a:cubicBezTo>
                  <a:lnTo>
                    <a:pt x="5158" y="2085"/>
                  </a:lnTo>
                  <a:lnTo>
                    <a:pt x="4915" y="1379"/>
                  </a:lnTo>
                  <a:lnTo>
                    <a:pt x="4226" y="1616"/>
                  </a:lnTo>
                  <a:cubicBezTo>
                    <a:pt x="4101" y="1400"/>
                    <a:pt x="3934" y="1212"/>
                    <a:pt x="3734" y="1061"/>
                  </a:cubicBezTo>
                  <a:lnTo>
                    <a:pt x="4054" y="407"/>
                  </a:lnTo>
                  <a:lnTo>
                    <a:pt x="3382" y="79"/>
                  </a:lnTo>
                  <a:lnTo>
                    <a:pt x="3064" y="734"/>
                  </a:lnTo>
                  <a:cubicBezTo>
                    <a:pt x="2904" y="692"/>
                    <a:pt x="2741" y="671"/>
                    <a:pt x="2578" y="671"/>
                  </a:cubicBezTo>
                  <a:cubicBezTo>
                    <a:pt x="2492" y="671"/>
                    <a:pt x="2407" y="677"/>
                    <a:pt x="2322" y="689"/>
                  </a:cubicBezTo>
                  <a:lnTo>
                    <a:pt x="208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45"/>
            <p:cNvSpPr/>
            <p:nvPr/>
          </p:nvSpPr>
          <p:spPr>
            <a:xfrm>
              <a:off x="2453570" y="1841211"/>
              <a:ext cx="12343" cy="10022"/>
            </a:xfrm>
            <a:custGeom>
              <a:avLst/>
              <a:gdLst/>
              <a:ahLst/>
              <a:cxnLst/>
              <a:rect l="l" t="t" r="r" b="b"/>
              <a:pathLst>
                <a:path w="723" h="587" extrusionOk="0">
                  <a:moveTo>
                    <a:pt x="362" y="1"/>
                  </a:moveTo>
                  <a:cubicBezTo>
                    <a:pt x="254" y="1"/>
                    <a:pt x="150" y="61"/>
                    <a:pt x="99" y="165"/>
                  </a:cubicBezTo>
                  <a:cubicBezTo>
                    <a:pt x="0" y="368"/>
                    <a:pt x="156" y="587"/>
                    <a:pt x="360" y="587"/>
                  </a:cubicBezTo>
                  <a:cubicBezTo>
                    <a:pt x="391" y="587"/>
                    <a:pt x="424" y="582"/>
                    <a:pt x="457" y="571"/>
                  </a:cubicBezTo>
                  <a:cubicBezTo>
                    <a:pt x="703" y="485"/>
                    <a:pt x="723" y="145"/>
                    <a:pt x="491" y="31"/>
                  </a:cubicBezTo>
                  <a:cubicBezTo>
                    <a:pt x="449" y="11"/>
                    <a:pt x="405" y="1"/>
                    <a:pt x="3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45"/>
            <p:cNvSpPr/>
            <p:nvPr/>
          </p:nvSpPr>
          <p:spPr>
            <a:xfrm>
              <a:off x="2432366" y="1818846"/>
              <a:ext cx="54752" cy="54752"/>
            </a:xfrm>
            <a:custGeom>
              <a:avLst/>
              <a:gdLst/>
              <a:ahLst/>
              <a:cxnLst/>
              <a:rect l="l" t="t" r="r" b="b"/>
              <a:pathLst>
                <a:path w="3207" h="3207" extrusionOk="0">
                  <a:moveTo>
                    <a:pt x="1605" y="830"/>
                  </a:moveTo>
                  <a:cubicBezTo>
                    <a:pt x="1620" y="830"/>
                    <a:pt x="1635" y="831"/>
                    <a:pt x="1650" y="832"/>
                  </a:cubicBezTo>
                  <a:cubicBezTo>
                    <a:pt x="1961" y="851"/>
                    <a:pt x="2233" y="1055"/>
                    <a:pt x="2335" y="1352"/>
                  </a:cubicBezTo>
                  <a:cubicBezTo>
                    <a:pt x="2437" y="1646"/>
                    <a:pt x="2351" y="1975"/>
                    <a:pt x="2117" y="2183"/>
                  </a:cubicBezTo>
                  <a:cubicBezTo>
                    <a:pt x="1972" y="2311"/>
                    <a:pt x="1789" y="2377"/>
                    <a:pt x="1604" y="2377"/>
                  </a:cubicBezTo>
                  <a:cubicBezTo>
                    <a:pt x="1489" y="2377"/>
                    <a:pt x="1374" y="2351"/>
                    <a:pt x="1266" y="2299"/>
                  </a:cubicBezTo>
                  <a:cubicBezTo>
                    <a:pt x="882" y="2113"/>
                    <a:pt x="721" y="1650"/>
                    <a:pt x="909" y="1266"/>
                  </a:cubicBezTo>
                  <a:cubicBezTo>
                    <a:pt x="1038" y="997"/>
                    <a:pt x="1310" y="830"/>
                    <a:pt x="1605" y="830"/>
                  </a:cubicBezTo>
                  <a:close/>
                  <a:moveTo>
                    <a:pt x="1297" y="1"/>
                  </a:moveTo>
                  <a:lnTo>
                    <a:pt x="857" y="154"/>
                  </a:lnTo>
                  <a:lnTo>
                    <a:pt x="1005" y="581"/>
                  </a:lnTo>
                  <a:cubicBezTo>
                    <a:pt x="871" y="660"/>
                    <a:pt x="753" y="764"/>
                    <a:pt x="660" y="887"/>
                  </a:cubicBezTo>
                  <a:lnTo>
                    <a:pt x="253" y="689"/>
                  </a:lnTo>
                  <a:lnTo>
                    <a:pt x="49" y="1105"/>
                  </a:lnTo>
                  <a:lnTo>
                    <a:pt x="457" y="1303"/>
                  </a:lnTo>
                  <a:cubicBezTo>
                    <a:pt x="417" y="1453"/>
                    <a:pt x="408" y="1611"/>
                    <a:pt x="428" y="1764"/>
                  </a:cubicBezTo>
                  <a:lnTo>
                    <a:pt x="1" y="1911"/>
                  </a:lnTo>
                  <a:lnTo>
                    <a:pt x="153" y="2351"/>
                  </a:lnTo>
                  <a:lnTo>
                    <a:pt x="580" y="2202"/>
                  </a:lnTo>
                  <a:cubicBezTo>
                    <a:pt x="659" y="2336"/>
                    <a:pt x="762" y="2454"/>
                    <a:pt x="886" y="2547"/>
                  </a:cubicBezTo>
                  <a:lnTo>
                    <a:pt x="689" y="2955"/>
                  </a:lnTo>
                  <a:lnTo>
                    <a:pt x="1105" y="3158"/>
                  </a:lnTo>
                  <a:lnTo>
                    <a:pt x="1304" y="2751"/>
                  </a:lnTo>
                  <a:cubicBezTo>
                    <a:pt x="1403" y="2777"/>
                    <a:pt x="1505" y="2790"/>
                    <a:pt x="1607" y="2790"/>
                  </a:cubicBezTo>
                  <a:cubicBezTo>
                    <a:pt x="1660" y="2790"/>
                    <a:pt x="1713" y="2786"/>
                    <a:pt x="1765" y="2780"/>
                  </a:cubicBezTo>
                  <a:lnTo>
                    <a:pt x="1911" y="3207"/>
                  </a:lnTo>
                  <a:lnTo>
                    <a:pt x="2351" y="3055"/>
                  </a:lnTo>
                  <a:lnTo>
                    <a:pt x="2203" y="2628"/>
                  </a:lnTo>
                  <a:cubicBezTo>
                    <a:pt x="2337" y="2549"/>
                    <a:pt x="2455" y="2445"/>
                    <a:pt x="2549" y="2320"/>
                  </a:cubicBezTo>
                  <a:lnTo>
                    <a:pt x="2955" y="2519"/>
                  </a:lnTo>
                  <a:lnTo>
                    <a:pt x="3159" y="2102"/>
                  </a:lnTo>
                  <a:lnTo>
                    <a:pt x="2751" y="1904"/>
                  </a:lnTo>
                  <a:cubicBezTo>
                    <a:pt x="2791" y="1754"/>
                    <a:pt x="2800" y="1596"/>
                    <a:pt x="2780" y="1443"/>
                  </a:cubicBezTo>
                  <a:lnTo>
                    <a:pt x="3207" y="1294"/>
                  </a:lnTo>
                  <a:lnTo>
                    <a:pt x="3055" y="857"/>
                  </a:lnTo>
                  <a:lnTo>
                    <a:pt x="2628" y="1005"/>
                  </a:lnTo>
                  <a:cubicBezTo>
                    <a:pt x="2549" y="871"/>
                    <a:pt x="2446" y="753"/>
                    <a:pt x="2321" y="658"/>
                  </a:cubicBezTo>
                  <a:lnTo>
                    <a:pt x="2519" y="253"/>
                  </a:lnTo>
                  <a:lnTo>
                    <a:pt x="2103" y="49"/>
                  </a:lnTo>
                  <a:lnTo>
                    <a:pt x="1904" y="456"/>
                  </a:lnTo>
                  <a:cubicBezTo>
                    <a:pt x="1805" y="430"/>
                    <a:pt x="1703" y="418"/>
                    <a:pt x="1601" y="418"/>
                  </a:cubicBezTo>
                  <a:cubicBezTo>
                    <a:pt x="1548" y="418"/>
                    <a:pt x="1495" y="421"/>
                    <a:pt x="1443" y="428"/>
                  </a:cubicBezTo>
                  <a:lnTo>
                    <a:pt x="129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8" name="Google Shape;848;p45"/>
          <p:cNvGrpSpPr/>
          <p:nvPr/>
        </p:nvGrpSpPr>
        <p:grpSpPr>
          <a:xfrm>
            <a:off x="4910970" y="1458048"/>
            <a:ext cx="1577140" cy="933200"/>
            <a:chOff x="3935105" y="1473349"/>
            <a:chExt cx="1577140" cy="933200"/>
          </a:xfrm>
        </p:grpSpPr>
        <p:sp>
          <p:nvSpPr>
            <p:cNvPr id="849" name="Google Shape;849;p45"/>
            <p:cNvSpPr/>
            <p:nvPr/>
          </p:nvSpPr>
          <p:spPr>
            <a:xfrm>
              <a:off x="3935105" y="2336023"/>
              <a:ext cx="73343" cy="70526"/>
            </a:xfrm>
            <a:custGeom>
              <a:avLst/>
              <a:gdLst/>
              <a:ahLst/>
              <a:cxnLst/>
              <a:rect l="l" t="t" r="r" b="b"/>
              <a:pathLst>
                <a:path w="4296" h="4131" extrusionOk="0">
                  <a:moveTo>
                    <a:pt x="2229" y="0"/>
                  </a:moveTo>
                  <a:cubicBezTo>
                    <a:pt x="1395" y="0"/>
                    <a:pt x="641" y="503"/>
                    <a:pt x="321" y="1275"/>
                  </a:cubicBezTo>
                  <a:cubicBezTo>
                    <a:pt x="1" y="2047"/>
                    <a:pt x="178" y="2935"/>
                    <a:pt x="769" y="3526"/>
                  </a:cubicBezTo>
                  <a:cubicBezTo>
                    <a:pt x="1164" y="3921"/>
                    <a:pt x="1692" y="4131"/>
                    <a:pt x="2230" y="4131"/>
                  </a:cubicBezTo>
                  <a:cubicBezTo>
                    <a:pt x="2496" y="4131"/>
                    <a:pt x="2764" y="4079"/>
                    <a:pt x="3019" y="3973"/>
                  </a:cubicBezTo>
                  <a:cubicBezTo>
                    <a:pt x="3791" y="3655"/>
                    <a:pt x="4295" y="2901"/>
                    <a:pt x="4295" y="2066"/>
                  </a:cubicBezTo>
                  <a:cubicBezTo>
                    <a:pt x="4295" y="924"/>
                    <a:pt x="3371" y="0"/>
                    <a:pt x="22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45"/>
            <p:cNvSpPr/>
            <p:nvPr/>
          </p:nvSpPr>
          <p:spPr>
            <a:xfrm>
              <a:off x="3973159" y="1843925"/>
              <a:ext cx="902708" cy="527387"/>
            </a:xfrm>
            <a:custGeom>
              <a:avLst/>
              <a:gdLst/>
              <a:ahLst/>
              <a:cxnLst/>
              <a:rect l="l" t="t" r="r" b="b"/>
              <a:pathLst>
                <a:path w="52875" h="30891" fill="none" extrusionOk="0">
                  <a:moveTo>
                    <a:pt x="0" y="30890"/>
                  </a:moveTo>
                  <a:lnTo>
                    <a:pt x="23772" y="1"/>
                  </a:lnTo>
                  <a:lnTo>
                    <a:pt x="52875" y="1"/>
                  </a:lnTo>
                </a:path>
              </a:pathLst>
            </a:custGeom>
            <a:solidFill>
              <a:schemeClr val="accent2"/>
            </a:solidFill>
            <a:ln w="21750" cap="flat" cmpd="sng">
              <a:solidFill>
                <a:schemeClr val="accent2"/>
              </a:solidFill>
              <a:prstDash val="solid"/>
              <a:miter lim="178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45"/>
            <p:cNvSpPr/>
            <p:nvPr/>
          </p:nvSpPr>
          <p:spPr>
            <a:xfrm>
              <a:off x="4865641" y="1473349"/>
              <a:ext cx="646604" cy="646621"/>
            </a:xfrm>
            <a:custGeom>
              <a:avLst/>
              <a:gdLst/>
              <a:ahLst/>
              <a:cxnLst/>
              <a:rect l="l" t="t" r="r" b="b"/>
              <a:pathLst>
                <a:path w="37874" h="37875" extrusionOk="0">
                  <a:moveTo>
                    <a:pt x="18936" y="1"/>
                  </a:moveTo>
                  <a:cubicBezTo>
                    <a:pt x="13914" y="1"/>
                    <a:pt x="9098" y="1997"/>
                    <a:pt x="5547" y="5548"/>
                  </a:cubicBezTo>
                  <a:cubicBezTo>
                    <a:pt x="1996" y="9099"/>
                    <a:pt x="0" y="13915"/>
                    <a:pt x="0" y="18938"/>
                  </a:cubicBezTo>
                  <a:cubicBezTo>
                    <a:pt x="0" y="23960"/>
                    <a:pt x="1996" y="28776"/>
                    <a:pt x="5547" y="32327"/>
                  </a:cubicBezTo>
                  <a:cubicBezTo>
                    <a:pt x="9098" y="35878"/>
                    <a:pt x="13914" y="37874"/>
                    <a:pt x="18936" y="37874"/>
                  </a:cubicBezTo>
                  <a:cubicBezTo>
                    <a:pt x="23959" y="37874"/>
                    <a:pt x="28776" y="35878"/>
                    <a:pt x="32327" y="32327"/>
                  </a:cubicBezTo>
                  <a:cubicBezTo>
                    <a:pt x="35877" y="28776"/>
                    <a:pt x="37874" y="23960"/>
                    <a:pt x="37874" y="18938"/>
                  </a:cubicBezTo>
                  <a:cubicBezTo>
                    <a:pt x="37874" y="13915"/>
                    <a:pt x="35877" y="9099"/>
                    <a:pt x="32327" y="5548"/>
                  </a:cubicBezTo>
                  <a:cubicBezTo>
                    <a:pt x="28776" y="1997"/>
                    <a:pt x="23959" y="1"/>
                    <a:pt x="1893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2" name="Google Shape;852;p45"/>
          <p:cNvGrpSpPr/>
          <p:nvPr/>
        </p:nvGrpSpPr>
        <p:grpSpPr>
          <a:xfrm>
            <a:off x="5964649" y="1626839"/>
            <a:ext cx="430483" cy="347545"/>
            <a:chOff x="4973693" y="1650408"/>
            <a:chExt cx="430483" cy="347545"/>
          </a:xfrm>
        </p:grpSpPr>
        <p:sp>
          <p:nvSpPr>
            <p:cNvPr id="853" name="Google Shape;853;p45"/>
            <p:cNvSpPr/>
            <p:nvPr/>
          </p:nvSpPr>
          <p:spPr>
            <a:xfrm>
              <a:off x="4973693" y="1650408"/>
              <a:ext cx="430483" cy="347545"/>
            </a:xfrm>
            <a:custGeom>
              <a:avLst/>
              <a:gdLst/>
              <a:ahLst/>
              <a:cxnLst/>
              <a:rect l="l" t="t" r="r" b="b"/>
              <a:pathLst>
                <a:path w="25215" h="20357" extrusionOk="0">
                  <a:moveTo>
                    <a:pt x="6865" y="1"/>
                  </a:moveTo>
                  <a:cubicBezTo>
                    <a:pt x="6432" y="1"/>
                    <a:pt x="5969" y="45"/>
                    <a:pt x="5476" y="143"/>
                  </a:cubicBezTo>
                  <a:cubicBezTo>
                    <a:pt x="105" y="1208"/>
                    <a:pt x="1" y="7803"/>
                    <a:pt x="3772" y="12310"/>
                  </a:cubicBezTo>
                  <a:cubicBezTo>
                    <a:pt x="7544" y="16818"/>
                    <a:pt x="12609" y="20357"/>
                    <a:pt x="12609" y="20357"/>
                  </a:cubicBezTo>
                  <a:cubicBezTo>
                    <a:pt x="12609" y="20357"/>
                    <a:pt x="17672" y="16818"/>
                    <a:pt x="21444" y="12310"/>
                  </a:cubicBezTo>
                  <a:cubicBezTo>
                    <a:pt x="25215" y="7803"/>
                    <a:pt x="25111" y="1208"/>
                    <a:pt x="19739" y="143"/>
                  </a:cubicBezTo>
                  <a:cubicBezTo>
                    <a:pt x="19247" y="46"/>
                    <a:pt x="18785" y="1"/>
                    <a:pt x="18352" y="1"/>
                  </a:cubicBezTo>
                  <a:cubicBezTo>
                    <a:pt x="14058" y="1"/>
                    <a:pt x="12609" y="4361"/>
                    <a:pt x="12609" y="4361"/>
                  </a:cubicBezTo>
                  <a:cubicBezTo>
                    <a:pt x="12609" y="4361"/>
                    <a:pt x="11158" y="1"/>
                    <a:pt x="68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45"/>
            <p:cNvSpPr/>
            <p:nvPr/>
          </p:nvSpPr>
          <p:spPr>
            <a:xfrm>
              <a:off x="5018253" y="1753526"/>
              <a:ext cx="337267" cy="109793"/>
            </a:xfrm>
            <a:custGeom>
              <a:avLst/>
              <a:gdLst/>
              <a:ahLst/>
              <a:cxnLst/>
              <a:rect l="l" t="t" r="r" b="b"/>
              <a:pathLst>
                <a:path w="19755" h="6431" fill="none" extrusionOk="0">
                  <a:moveTo>
                    <a:pt x="0" y="5228"/>
                  </a:moveTo>
                  <a:lnTo>
                    <a:pt x="8003" y="5228"/>
                  </a:lnTo>
                  <a:lnTo>
                    <a:pt x="9531" y="2636"/>
                  </a:lnTo>
                  <a:lnTo>
                    <a:pt x="10687" y="5598"/>
                  </a:lnTo>
                  <a:lnTo>
                    <a:pt x="12676" y="0"/>
                  </a:lnTo>
                  <a:lnTo>
                    <a:pt x="14157" y="6430"/>
                  </a:lnTo>
                  <a:lnTo>
                    <a:pt x="15314" y="3215"/>
                  </a:lnTo>
                  <a:lnTo>
                    <a:pt x="16007" y="4904"/>
                  </a:lnTo>
                  <a:lnTo>
                    <a:pt x="19754" y="4904"/>
                  </a:lnTo>
                </a:path>
              </a:pathLst>
            </a:custGeom>
            <a:noFill/>
            <a:ln w="287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5" name="Google Shape;855;p45"/>
          <p:cNvGrpSpPr/>
          <p:nvPr/>
        </p:nvGrpSpPr>
        <p:grpSpPr>
          <a:xfrm>
            <a:off x="3198335" y="2660376"/>
            <a:ext cx="409245" cy="357618"/>
            <a:chOff x="2202570" y="2726795"/>
            <a:chExt cx="409245" cy="357618"/>
          </a:xfrm>
        </p:grpSpPr>
        <p:sp>
          <p:nvSpPr>
            <p:cNvPr id="856" name="Google Shape;856;p45"/>
            <p:cNvSpPr/>
            <p:nvPr/>
          </p:nvSpPr>
          <p:spPr>
            <a:xfrm>
              <a:off x="2202570" y="2768589"/>
              <a:ext cx="172791" cy="315824"/>
            </a:xfrm>
            <a:custGeom>
              <a:avLst/>
              <a:gdLst/>
              <a:ahLst/>
              <a:cxnLst/>
              <a:rect l="l" t="t" r="r" b="b"/>
              <a:pathLst>
                <a:path w="10121" h="18499" extrusionOk="0">
                  <a:moveTo>
                    <a:pt x="9178" y="1"/>
                  </a:moveTo>
                  <a:cubicBezTo>
                    <a:pt x="8521" y="1"/>
                    <a:pt x="7528" y="557"/>
                    <a:pt x="6341" y="1697"/>
                  </a:cubicBezTo>
                  <a:cubicBezTo>
                    <a:pt x="4172" y="3782"/>
                    <a:pt x="1" y="9254"/>
                    <a:pt x="399" y="13772"/>
                  </a:cubicBezTo>
                  <a:cubicBezTo>
                    <a:pt x="712" y="17305"/>
                    <a:pt x="2630" y="18498"/>
                    <a:pt x="3763" y="18498"/>
                  </a:cubicBezTo>
                  <a:cubicBezTo>
                    <a:pt x="4079" y="18498"/>
                    <a:pt x="4333" y="18406"/>
                    <a:pt x="4476" y="18245"/>
                  </a:cubicBezTo>
                  <a:cubicBezTo>
                    <a:pt x="5126" y="17507"/>
                    <a:pt x="6386" y="17116"/>
                    <a:pt x="8253" y="16855"/>
                  </a:cubicBezTo>
                  <a:cubicBezTo>
                    <a:pt x="10121" y="16596"/>
                    <a:pt x="10035" y="14726"/>
                    <a:pt x="10035" y="13381"/>
                  </a:cubicBezTo>
                  <a:lnTo>
                    <a:pt x="10035" y="7560"/>
                  </a:lnTo>
                  <a:lnTo>
                    <a:pt x="10035" y="1132"/>
                  </a:lnTo>
                  <a:cubicBezTo>
                    <a:pt x="10035" y="383"/>
                    <a:pt x="9722" y="1"/>
                    <a:pt x="91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45"/>
            <p:cNvSpPr/>
            <p:nvPr/>
          </p:nvSpPr>
          <p:spPr>
            <a:xfrm>
              <a:off x="2439025" y="2768589"/>
              <a:ext cx="172791" cy="315824"/>
            </a:xfrm>
            <a:custGeom>
              <a:avLst/>
              <a:gdLst/>
              <a:ahLst/>
              <a:cxnLst/>
              <a:rect l="l" t="t" r="r" b="b"/>
              <a:pathLst>
                <a:path w="10121" h="18499" extrusionOk="0">
                  <a:moveTo>
                    <a:pt x="945" y="1"/>
                  </a:moveTo>
                  <a:cubicBezTo>
                    <a:pt x="401" y="1"/>
                    <a:pt x="88" y="383"/>
                    <a:pt x="88" y="1132"/>
                  </a:cubicBezTo>
                  <a:lnTo>
                    <a:pt x="88" y="7560"/>
                  </a:lnTo>
                  <a:lnTo>
                    <a:pt x="88" y="13381"/>
                  </a:lnTo>
                  <a:cubicBezTo>
                    <a:pt x="88" y="14726"/>
                    <a:pt x="1" y="16596"/>
                    <a:pt x="1868" y="16855"/>
                  </a:cubicBezTo>
                  <a:cubicBezTo>
                    <a:pt x="3737" y="17116"/>
                    <a:pt x="4995" y="17507"/>
                    <a:pt x="5648" y="18245"/>
                  </a:cubicBezTo>
                  <a:cubicBezTo>
                    <a:pt x="5789" y="18406"/>
                    <a:pt x="6044" y="18499"/>
                    <a:pt x="6360" y="18499"/>
                  </a:cubicBezTo>
                  <a:cubicBezTo>
                    <a:pt x="7492" y="18499"/>
                    <a:pt x="9411" y="17304"/>
                    <a:pt x="9722" y="13772"/>
                  </a:cubicBezTo>
                  <a:cubicBezTo>
                    <a:pt x="10121" y="9254"/>
                    <a:pt x="5952" y="3780"/>
                    <a:pt x="3780" y="1697"/>
                  </a:cubicBezTo>
                  <a:cubicBezTo>
                    <a:pt x="2593" y="557"/>
                    <a:pt x="1601" y="1"/>
                    <a:pt x="94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45"/>
            <p:cNvSpPr/>
            <p:nvPr/>
          </p:nvSpPr>
          <p:spPr>
            <a:xfrm>
              <a:off x="2359023" y="2825731"/>
              <a:ext cx="88162" cy="96921"/>
            </a:xfrm>
            <a:custGeom>
              <a:avLst/>
              <a:gdLst/>
              <a:ahLst/>
              <a:cxnLst/>
              <a:rect l="l" t="t" r="r" b="b"/>
              <a:pathLst>
                <a:path w="5164" h="5677" extrusionOk="0">
                  <a:moveTo>
                    <a:pt x="1790" y="1"/>
                  </a:moveTo>
                  <a:lnTo>
                    <a:pt x="1790" y="1173"/>
                  </a:lnTo>
                  <a:cubicBezTo>
                    <a:pt x="1790" y="1868"/>
                    <a:pt x="1" y="3041"/>
                    <a:pt x="1" y="3041"/>
                  </a:cubicBezTo>
                  <a:lnTo>
                    <a:pt x="1" y="5677"/>
                  </a:lnTo>
                  <a:cubicBezTo>
                    <a:pt x="1" y="5677"/>
                    <a:pt x="1979" y="2433"/>
                    <a:pt x="2583" y="2433"/>
                  </a:cubicBezTo>
                  <a:cubicBezTo>
                    <a:pt x="3185" y="2433"/>
                    <a:pt x="5164" y="5677"/>
                    <a:pt x="5164" y="5677"/>
                  </a:cubicBezTo>
                  <a:lnTo>
                    <a:pt x="5164" y="3041"/>
                  </a:lnTo>
                  <a:cubicBezTo>
                    <a:pt x="5164" y="3041"/>
                    <a:pt x="3375" y="1868"/>
                    <a:pt x="3375" y="1173"/>
                  </a:cubicBezTo>
                  <a:lnTo>
                    <a:pt x="337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45"/>
            <p:cNvSpPr/>
            <p:nvPr/>
          </p:nvSpPr>
          <p:spPr>
            <a:xfrm>
              <a:off x="2389566" y="2805943"/>
              <a:ext cx="27077" cy="9902"/>
            </a:xfrm>
            <a:custGeom>
              <a:avLst/>
              <a:gdLst/>
              <a:ahLst/>
              <a:cxnLst/>
              <a:rect l="l" t="t" r="r" b="b"/>
              <a:pathLst>
                <a:path w="1586" h="580" extrusionOk="0">
                  <a:moveTo>
                    <a:pt x="1" y="0"/>
                  </a:moveTo>
                  <a:lnTo>
                    <a:pt x="1" y="579"/>
                  </a:lnTo>
                  <a:lnTo>
                    <a:pt x="1586" y="579"/>
                  </a:lnTo>
                  <a:lnTo>
                    <a:pt x="15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45"/>
            <p:cNvSpPr/>
            <p:nvPr/>
          </p:nvSpPr>
          <p:spPr>
            <a:xfrm>
              <a:off x="2389566" y="2786174"/>
              <a:ext cx="27077" cy="9902"/>
            </a:xfrm>
            <a:custGeom>
              <a:avLst/>
              <a:gdLst/>
              <a:ahLst/>
              <a:cxnLst/>
              <a:rect l="l" t="t" r="r" b="b"/>
              <a:pathLst>
                <a:path w="1586" h="580" extrusionOk="0">
                  <a:moveTo>
                    <a:pt x="1" y="0"/>
                  </a:moveTo>
                  <a:lnTo>
                    <a:pt x="1" y="579"/>
                  </a:lnTo>
                  <a:lnTo>
                    <a:pt x="1586" y="579"/>
                  </a:lnTo>
                  <a:lnTo>
                    <a:pt x="15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45"/>
            <p:cNvSpPr/>
            <p:nvPr/>
          </p:nvSpPr>
          <p:spPr>
            <a:xfrm>
              <a:off x="2389566" y="2766369"/>
              <a:ext cx="27077" cy="9902"/>
            </a:xfrm>
            <a:custGeom>
              <a:avLst/>
              <a:gdLst/>
              <a:ahLst/>
              <a:cxnLst/>
              <a:rect l="l" t="t" r="r" b="b"/>
              <a:pathLst>
                <a:path w="1586" h="580" extrusionOk="0">
                  <a:moveTo>
                    <a:pt x="1" y="0"/>
                  </a:moveTo>
                  <a:lnTo>
                    <a:pt x="1" y="579"/>
                  </a:lnTo>
                  <a:lnTo>
                    <a:pt x="1586" y="579"/>
                  </a:lnTo>
                  <a:lnTo>
                    <a:pt x="15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45"/>
            <p:cNvSpPr/>
            <p:nvPr/>
          </p:nvSpPr>
          <p:spPr>
            <a:xfrm>
              <a:off x="2389566" y="2746599"/>
              <a:ext cx="27077" cy="9902"/>
            </a:xfrm>
            <a:custGeom>
              <a:avLst/>
              <a:gdLst/>
              <a:ahLst/>
              <a:cxnLst/>
              <a:rect l="l" t="t" r="r" b="b"/>
              <a:pathLst>
                <a:path w="1586" h="580" extrusionOk="0">
                  <a:moveTo>
                    <a:pt x="1" y="0"/>
                  </a:moveTo>
                  <a:lnTo>
                    <a:pt x="1" y="579"/>
                  </a:lnTo>
                  <a:lnTo>
                    <a:pt x="1586" y="579"/>
                  </a:lnTo>
                  <a:lnTo>
                    <a:pt x="15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45"/>
            <p:cNvSpPr/>
            <p:nvPr/>
          </p:nvSpPr>
          <p:spPr>
            <a:xfrm>
              <a:off x="2389566" y="2726795"/>
              <a:ext cx="27077" cy="9902"/>
            </a:xfrm>
            <a:custGeom>
              <a:avLst/>
              <a:gdLst/>
              <a:ahLst/>
              <a:cxnLst/>
              <a:rect l="l" t="t" r="r" b="b"/>
              <a:pathLst>
                <a:path w="1586" h="580" extrusionOk="0">
                  <a:moveTo>
                    <a:pt x="1" y="0"/>
                  </a:moveTo>
                  <a:lnTo>
                    <a:pt x="1" y="579"/>
                  </a:lnTo>
                  <a:lnTo>
                    <a:pt x="1586" y="579"/>
                  </a:lnTo>
                  <a:lnTo>
                    <a:pt x="15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5" name="Google Shape;865;p45"/>
          <p:cNvSpPr/>
          <p:nvPr/>
        </p:nvSpPr>
        <p:spPr>
          <a:xfrm>
            <a:off x="5853588" y="3230992"/>
            <a:ext cx="367912" cy="402262"/>
          </a:xfrm>
          <a:custGeom>
            <a:avLst/>
            <a:gdLst/>
            <a:ahLst/>
            <a:cxnLst/>
            <a:rect l="l" t="t" r="r" b="b"/>
            <a:pathLst>
              <a:path w="21550" h="23562" extrusionOk="0">
                <a:moveTo>
                  <a:pt x="14325" y="1"/>
                </a:moveTo>
                <a:cubicBezTo>
                  <a:pt x="13123" y="1"/>
                  <a:pt x="12009" y="636"/>
                  <a:pt x="11570" y="2006"/>
                </a:cubicBezTo>
                <a:cubicBezTo>
                  <a:pt x="11148" y="3332"/>
                  <a:pt x="11683" y="4260"/>
                  <a:pt x="12253" y="5171"/>
                </a:cubicBezTo>
                <a:cubicBezTo>
                  <a:pt x="12542" y="5636"/>
                  <a:pt x="13202" y="6191"/>
                  <a:pt x="10886" y="9408"/>
                </a:cubicBezTo>
                <a:lnTo>
                  <a:pt x="6732" y="15173"/>
                </a:lnTo>
                <a:cubicBezTo>
                  <a:pt x="5694" y="16615"/>
                  <a:pt x="3793" y="16172"/>
                  <a:pt x="2393" y="17186"/>
                </a:cubicBezTo>
                <a:cubicBezTo>
                  <a:pt x="996" y="18199"/>
                  <a:pt x="0" y="19911"/>
                  <a:pt x="1228" y="21244"/>
                </a:cubicBezTo>
                <a:cubicBezTo>
                  <a:pt x="1690" y="21745"/>
                  <a:pt x="2228" y="21911"/>
                  <a:pt x="2740" y="21911"/>
                </a:cubicBezTo>
                <a:cubicBezTo>
                  <a:pt x="3752" y="21911"/>
                  <a:pt x="4659" y="21260"/>
                  <a:pt x="4659" y="21260"/>
                </a:cubicBezTo>
                <a:cubicBezTo>
                  <a:pt x="4659" y="21260"/>
                  <a:pt x="5685" y="23474"/>
                  <a:pt x="6972" y="23558"/>
                </a:cubicBezTo>
                <a:cubicBezTo>
                  <a:pt x="7004" y="23560"/>
                  <a:pt x="7036" y="23561"/>
                  <a:pt x="7069" y="23561"/>
                </a:cubicBezTo>
                <a:cubicBezTo>
                  <a:pt x="8323" y="23561"/>
                  <a:pt x="9583" y="21952"/>
                  <a:pt x="8843" y="19895"/>
                </a:cubicBezTo>
                <a:cubicBezTo>
                  <a:pt x="8316" y="18428"/>
                  <a:pt x="9717" y="15640"/>
                  <a:pt x="12433" y="11871"/>
                </a:cubicBezTo>
                <a:cubicBezTo>
                  <a:pt x="15150" y="8100"/>
                  <a:pt x="16883" y="7328"/>
                  <a:pt x="18107" y="7031"/>
                </a:cubicBezTo>
                <a:cubicBezTo>
                  <a:pt x="19331" y="6735"/>
                  <a:pt x="21549" y="5239"/>
                  <a:pt x="20958" y="3436"/>
                </a:cubicBezTo>
                <a:cubicBezTo>
                  <a:pt x="20670" y="2557"/>
                  <a:pt x="19742" y="1912"/>
                  <a:pt x="18647" y="1912"/>
                </a:cubicBezTo>
                <a:cubicBezTo>
                  <a:pt x="18052" y="1912"/>
                  <a:pt x="17409" y="2102"/>
                  <a:pt x="16792" y="2547"/>
                </a:cubicBezTo>
                <a:cubicBezTo>
                  <a:pt x="16792" y="2547"/>
                  <a:pt x="16863" y="576"/>
                  <a:pt x="15323" y="142"/>
                </a:cubicBezTo>
                <a:cubicBezTo>
                  <a:pt x="14992" y="49"/>
                  <a:pt x="14655" y="1"/>
                  <a:pt x="143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45"/>
          <p:cNvSpPr txBox="1">
            <a:spLocks noGrp="1"/>
          </p:cNvSpPr>
          <p:nvPr>
            <p:ph type="subTitle" idx="4294967295"/>
          </p:nvPr>
        </p:nvSpPr>
        <p:spPr>
          <a:xfrm>
            <a:off x="6680898" y="1442126"/>
            <a:ext cx="2055351" cy="622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sz="1400" dirty="0"/>
              <a:t>Heart Attacks, High blood pressure</a:t>
            </a:r>
            <a:endParaRPr sz="1400" dirty="0"/>
          </a:p>
        </p:txBody>
      </p:sp>
      <p:sp>
        <p:nvSpPr>
          <p:cNvPr id="867" name="Google Shape;867;p45"/>
          <p:cNvSpPr txBox="1">
            <a:spLocks noGrp="1"/>
          </p:cNvSpPr>
          <p:nvPr>
            <p:ph type="subTitle" idx="4294967295"/>
          </p:nvPr>
        </p:nvSpPr>
        <p:spPr>
          <a:xfrm>
            <a:off x="6526023" y="2231144"/>
            <a:ext cx="2055350" cy="6228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US" sz="1400" dirty="0"/>
              <a:t>May cause NAFLD (nonalcoholic fatty liver disease)</a:t>
            </a:r>
            <a:endParaRPr sz="1400" dirty="0"/>
          </a:p>
        </p:txBody>
      </p:sp>
      <p:sp>
        <p:nvSpPr>
          <p:cNvPr id="868" name="Google Shape;868;p45"/>
          <p:cNvSpPr txBox="1">
            <a:spLocks noGrp="1"/>
          </p:cNvSpPr>
          <p:nvPr>
            <p:ph type="subTitle" idx="4294967295"/>
          </p:nvPr>
        </p:nvSpPr>
        <p:spPr>
          <a:xfrm>
            <a:off x="635012" y="1032148"/>
            <a:ext cx="2249410" cy="1694646"/>
          </a:xfrm>
          <a:prstGeom prst="rect">
            <a:avLst/>
          </a:prstGeom>
        </p:spPr>
        <p:txBody>
          <a:bodyPr spcFirstLastPara="1" wrap="square" lIns="91425" tIns="91425" rIns="91425" bIns="91425" anchor="t" anchorCtr="0">
            <a:noAutofit/>
          </a:bodyPr>
          <a:lstStyle/>
          <a:p>
            <a:pPr marL="0" lvl="0" indent="0" algn="r" rtl="0">
              <a:spcBef>
                <a:spcPts val="0"/>
              </a:spcBef>
              <a:spcAft>
                <a:spcPts val="1600"/>
              </a:spcAft>
              <a:buClr>
                <a:schemeClr val="dk1"/>
              </a:buClr>
              <a:buSzPts val="1100"/>
              <a:buFont typeface="Arial"/>
              <a:buNone/>
            </a:pPr>
            <a:r>
              <a:rPr lang="en-US" sz="1400" dirty="0">
                <a:latin typeface="Catamaran" panose="020B0604020202020204" charset="0"/>
                <a:cs typeface="Catamaran" panose="020B0604020202020204" charset="0"/>
              </a:rPr>
              <a:t>I</a:t>
            </a:r>
            <a:r>
              <a:rPr lang="en-US" sz="1400" b="0" i="0" dirty="0">
                <a:effectLst/>
                <a:latin typeface="Catamaran" panose="020B0604020202020204" charset="0"/>
                <a:cs typeface="Catamaran" panose="020B0604020202020204" charset="0"/>
              </a:rPr>
              <a:t>mpacts brain volume, executive function skills, and cognitive development and can lead to a higher risk of dementia and Alzheimer's disease.</a:t>
            </a:r>
            <a:endParaRPr sz="1400" dirty="0">
              <a:latin typeface="Catamaran" panose="020B0604020202020204" charset="0"/>
              <a:cs typeface="Catamaran" panose="020B0604020202020204" charset="0"/>
            </a:endParaRPr>
          </a:p>
        </p:txBody>
      </p:sp>
      <p:sp>
        <p:nvSpPr>
          <p:cNvPr id="869" name="Google Shape;869;p45"/>
          <p:cNvSpPr txBox="1">
            <a:spLocks noGrp="1"/>
          </p:cNvSpPr>
          <p:nvPr>
            <p:ph type="subTitle" idx="4294967295"/>
          </p:nvPr>
        </p:nvSpPr>
        <p:spPr>
          <a:xfrm>
            <a:off x="6526023" y="3023117"/>
            <a:ext cx="1739241" cy="1301081"/>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US" sz="1400" dirty="0">
                <a:latin typeface="Catamaran" panose="020B0604020202020204" charset="0"/>
                <a:cs typeface="Catamaran" panose="020B0604020202020204" charset="0"/>
              </a:rPr>
              <a:t>A</a:t>
            </a:r>
            <a:r>
              <a:rPr lang="en-US" sz="1400" b="0" i="0" dirty="0">
                <a:effectLst/>
                <a:latin typeface="Catamaran" panose="020B0604020202020204" charset="0"/>
                <a:cs typeface="Catamaran" panose="020B0604020202020204" charset="0"/>
              </a:rPr>
              <a:t>ffects how the bones do remodeling, weakening their structure.</a:t>
            </a:r>
            <a:endParaRPr sz="1400" dirty="0">
              <a:latin typeface="Catamaran" panose="020B0604020202020204" charset="0"/>
              <a:cs typeface="Catamaran" panose="020B0604020202020204" charset="0"/>
            </a:endParaRPr>
          </a:p>
        </p:txBody>
      </p:sp>
      <p:sp>
        <p:nvSpPr>
          <p:cNvPr id="870" name="Google Shape;870;p45"/>
          <p:cNvSpPr txBox="1">
            <a:spLocks noGrp="1"/>
          </p:cNvSpPr>
          <p:nvPr>
            <p:ph type="subTitle" idx="4294967295"/>
          </p:nvPr>
        </p:nvSpPr>
        <p:spPr>
          <a:xfrm>
            <a:off x="1043372" y="2569326"/>
            <a:ext cx="1787783" cy="1436450"/>
          </a:xfrm>
          <a:prstGeom prst="rect">
            <a:avLst/>
          </a:prstGeom>
        </p:spPr>
        <p:txBody>
          <a:bodyPr spcFirstLastPara="1" wrap="square" lIns="91425" tIns="91425" rIns="91425" bIns="91425" anchor="t" anchorCtr="0">
            <a:noAutofit/>
          </a:bodyPr>
          <a:lstStyle/>
          <a:p>
            <a:pPr marL="0" lvl="0" indent="0" algn="r" rtl="0">
              <a:spcBef>
                <a:spcPts val="0"/>
              </a:spcBef>
              <a:spcAft>
                <a:spcPts val="1600"/>
              </a:spcAft>
              <a:buClr>
                <a:schemeClr val="dk1"/>
              </a:buClr>
              <a:buSzPts val="1100"/>
              <a:buFont typeface="Arial"/>
              <a:buNone/>
            </a:pPr>
            <a:r>
              <a:rPr lang="en-US" sz="1400" dirty="0">
                <a:latin typeface="Catamaran" panose="020B0604020202020204" charset="0"/>
                <a:cs typeface="Catamaran" panose="020B0604020202020204" charset="0"/>
              </a:rPr>
              <a:t>S</a:t>
            </a:r>
            <a:r>
              <a:rPr lang="en-US" sz="1400" b="0" i="0" dirty="0">
                <a:effectLst/>
                <a:latin typeface="Catamaran" panose="020B0604020202020204" charset="0"/>
                <a:cs typeface="Catamaran" panose="020B0604020202020204" charset="0"/>
              </a:rPr>
              <a:t>ubstantial changes to the mechanics of the lungs and chest wall, these mechanical changes cause </a:t>
            </a:r>
            <a:r>
              <a:rPr lang="en-US" sz="1400" b="0" i="0" dirty="0">
                <a:effectLst/>
                <a:latin typeface="Google Sans"/>
              </a:rPr>
              <a:t>asthma</a:t>
            </a:r>
            <a:endParaRPr sz="1400" dirty="0"/>
          </a:p>
        </p:txBody>
      </p:sp>
      <p:grpSp>
        <p:nvGrpSpPr>
          <p:cNvPr id="2" name="Google Shape;1067;p50">
            <a:extLst>
              <a:ext uri="{FF2B5EF4-FFF2-40B4-BE49-F238E27FC236}">
                <a16:creationId xmlns:a16="http://schemas.microsoft.com/office/drawing/2014/main" id="{6EB23ACA-693A-A71D-601D-0E30215DF1B9}"/>
              </a:ext>
            </a:extLst>
          </p:cNvPr>
          <p:cNvGrpSpPr/>
          <p:nvPr/>
        </p:nvGrpSpPr>
        <p:grpSpPr>
          <a:xfrm>
            <a:off x="5915069" y="2399732"/>
            <a:ext cx="525545" cy="408950"/>
            <a:chOff x="2210240" y="1251535"/>
            <a:chExt cx="698137" cy="417459"/>
          </a:xfrm>
        </p:grpSpPr>
        <p:sp>
          <p:nvSpPr>
            <p:cNvPr id="3" name="Google Shape;1068;p50">
              <a:extLst>
                <a:ext uri="{FF2B5EF4-FFF2-40B4-BE49-F238E27FC236}">
                  <a16:creationId xmlns:a16="http://schemas.microsoft.com/office/drawing/2014/main" id="{475F3B20-DC55-90C6-A310-997ADC6D4637}"/>
                </a:ext>
              </a:extLst>
            </p:cNvPr>
            <p:cNvSpPr/>
            <p:nvPr/>
          </p:nvSpPr>
          <p:spPr>
            <a:xfrm>
              <a:off x="2406403" y="1603424"/>
              <a:ext cx="46613" cy="26772"/>
            </a:xfrm>
            <a:custGeom>
              <a:avLst/>
              <a:gdLst/>
              <a:ahLst/>
              <a:cxnLst/>
              <a:rect l="l" t="t" r="r" b="b"/>
              <a:pathLst>
                <a:path w="4008" h="2302" extrusionOk="0">
                  <a:moveTo>
                    <a:pt x="4007" y="0"/>
                  </a:moveTo>
                  <a:cubicBezTo>
                    <a:pt x="2516" y="533"/>
                    <a:pt x="1148" y="1000"/>
                    <a:pt x="1" y="1379"/>
                  </a:cubicBezTo>
                  <a:cubicBezTo>
                    <a:pt x="617" y="1978"/>
                    <a:pt x="1260" y="2301"/>
                    <a:pt x="1861" y="2301"/>
                  </a:cubicBezTo>
                  <a:cubicBezTo>
                    <a:pt x="2035" y="2301"/>
                    <a:pt x="2205" y="2275"/>
                    <a:pt x="2371" y="2219"/>
                  </a:cubicBezTo>
                  <a:cubicBezTo>
                    <a:pt x="3054" y="1992"/>
                    <a:pt x="3701" y="1236"/>
                    <a:pt x="40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069;p50">
              <a:extLst>
                <a:ext uri="{FF2B5EF4-FFF2-40B4-BE49-F238E27FC236}">
                  <a16:creationId xmlns:a16="http://schemas.microsoft.com/office/drawing/2014/main" id="{CB407B8C-DB97-4E15-B7F6-02F710E8A466}"/>
                </a:ext>
              </a:extLst>
            </p:cNvPr>
            <p:cNvSpPr/>
            <p:nvPr/>
          </p:nvSpPr>
          <p:spPr>
            <a:xfrm>
              <a:off x="2669892" y="1251872"/>
              <a:ext cx="238485" cy="229576"/>
            </a:xfrm>
            <a:custGeom>
              <a:avLst/>
              <a:gdLst/>
              <a:ahLst/>
              <a:cxnLst/>
              <a:rect l="l" t="t" r="r" b="b"/>
              <a:pathLst>
                <a:path w="20506" h="19740" extrusionOk="0">
                  <a:moveTo>
                    <a:pt x="4774" y="0"/>
                  </a:moveTo>
                  <a:cubicBezTo>
                    <a:pt x="4683" y="0"/>
                    <a:pt x="4587" y="0"/>
                    <a:pt x="4494" y="2"/>
                  </a:cubicBezTo>
                  <a:cubicBezTo>
                    <a:pt x="2189" y="3319"/>
                    <a:pt x="1447" y="7321"/>
                    <a:pt x="1225" y="10055"/>
                  </a:cubicBezTo>
                  <a:cubicBezTo>
                    <a:pt x="1722" y="13101"/>
                    <a:pt x="1319" y="16304"/>
                    <a:pt x="1" y="19740"/>
                  </a:cubicBezTo>
                  <a:cubicBezTo>
                    <a:pt x="3154" y="19335"/>
                    <a:pt x="10836" y="17747"/>
                    <a:pt x="15175" y="11726"/>
                  </a:cubicBezTo>
                  <a:cubicBezTo>
                    <a:pt x="15532" y="11232"/>
                    <a:pt x="15890" y="10745"/>
                    <a:pt x="16243" y="10267"/>
                  </a:cubicBezTo>
                  <a:cubicBezTo>
                    <a:pt x="18435" y="7291"/>
                    <a:pt x="20506" y="4480"/>
                    <a:pt x="19691" y="2870"/>
                  </a:cubicBezTo>
                  <a:cubicBezTo>
                    <a:pt x="18729" y="965"/>
                    <a:pt x="13709" y="0"/>
                    <a:pt x="47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070;p50">
              <a:extLst>
                <a:ext uri="{FF2B5EF4-FFF2-40B4-BE49-F238E27FC236}">
                  <a16:creationId xmlns:a16="http://schemas.microsoft.com/office/drawing/2014/main" id="{DEE81ACB-79C9-94DE-E76E-2AB00ECD36D1}"/>
                </a:ext>
              </a:extLst>
            </p:cNvPr>
            <p:cNvSpPr/>
            <p:nvPr/>
          </p:nvSpPr>
          <p:spPr>
            <a:xfrm>
              <a:off x="2624477" y="1252128"/>
              <a:ext cx="73909" cy="71466"/>
            </a:xfrm>
            <a:custGeom>
              <a:avLst/>
              <a:gdLst/>
              <a:ahLst/>
              <a:cxnLst/>
              <a:rect l="l" t="t" r="r" b="b"/>
              <a:pathLst>
                <a:path w="6355" h="6145" extrusionOk="0">
                  <a:moveTo>
                    <a:pt x="6354" y="1"/>
                  </a:moveTo>
                  <a:lnTo>
                    <a:pt x="6354" y="1"/>
                  </a:lnTo>
                  <a:cubicBezTo>
                    <a:pt x="4545" y="29"/>
                    <a:pt x="2581" y="90"/>
                    <a:pt x="484" y="187"/>
                  </a:cubicBezTo>
                  <a:cubicBezTo>
                    <a:pt x="325" y="193"/>
                    <a:pt x="161" y="199"/>
                    <a:pt x="0" y="205"/>
                  </a:cubicBezTo>
                  <a:cubicBezTo>
                    <a:pt x="1791" y="2178"/>
                    <a:pt x="3098" y="4134"/>
                    <a:pt x="3977" y="6144"/>
                  </a:cubicBezTo>
                  <a:cubicBezTo>
                    <a:pt x="4486" y="3843"/>
                    <a:pt x="5288" y="1783"/>
                    <a:pt x="63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071;p50">
              <a:extLst>
                <a:ext uri="{FF2B5EF4-FFF2-40B4-BE49-F238E27FC236}">
                  <a16:creationId xmlns:a16="http://schemas.microsoft.com/office/drawing/2014/main" id="{B7A195AD-6DA2-ACD1-2E62-0F022D6BE346}"/>
                </a:ext>
              </a:extLst>
            </p:cNvPr>
            <p:cNvSpPr/>
            <p:nvPr/>
          </p:nvSpPr>
          <p:spPr>
            <a:xfrm>
              <a:off x="2210240" y="1251535"/>
              <a:ext cx="459280" cy="417459"/>
            </a:xfrm>
            <a:custGeom>
              <a:avLst/>
              <a:gdLst/>
              <a:ahLst/>
              <a:cxnLst/>
              <a:rect l="l" t="t" r="r" b="b"/>
              <a:pathLst>
                <a:path w="39491" h="35895" extrusionOk="0">
                  <a:moveTo>
                    <a:pt x="19839" y="1"/>
                  </a:moveTo>
                  <a:cubicBezTo>
                    <a:pt x="13487" y="1"/>
                    <a:pt x="7198" y="653"/>
                    <a:pt x="4226" y="5375"/>
                  </a:cubicBezTo>
                  <a:cubicBezTo>
                    <a:pt x="0" y="12091"/>
                    <a:pt x="903" y="18921"/>
                    <a:pt x="1699" y="24947"/>
                  </a:cubicBezTo>
                  <a:cubicBezTo>
                    <a:pt x="1872" y="26254"/>
                    <a:pt x="2035" y="27488"/>
                    <a:pt x="2146" y="28701"/>
                  </a:cubicBezTo>
                  <a:cubicBezTo>
                    <a:pt x="2541" y="33019"/>
                    <a:pt x="3213" y="35895"/>
                    <a:pt x="5203" y="35895"/>
                  </a:cubicBezTo>
                  <a:cubicBezTo>
                    <a:pt x="6816" y="35895"/>
                    <a:pt x="9313" y="34340"/>
                    <a:pt x="12626" y="31275"/>
                  </a:cubicBezTo>
                  <a:cubicBezTo>
                    <a:pt x="12721" y="31187"/>
                    <a:pt x="12836" y="31121"/>
                    <a:pt x="12960" y="31084"/>
                  </a:cubicBezTo>
                  <a:cubicBezTo>
                    <a:pt x="13158" y="31024"/>
                    <a:pt x="32927" y="25005"/>
                    <a:pt x="37498" y="20195"/>
                  </a:cubicBezTo>
                  <a:cubicBezTo>
                    <a:pt x="38946" y="16857"/>
                    <a:pt x="39491" y="13775"/>
                    <a:pt x="39101" y="10832"/>
                  </a:cubicBezTo>
                  <a:cubicBezTo>
                    <a:pt x="39028" y="10694"/>
                    <a:pt x="38993" y="10539"/>
                    <a:pt x="39004" y="10382"/>
                  </a:cubicBezTo>
                  <a:cubicBezTo>
                    <a:pt x="39007" y="10345"/>
                    <a:pt x="39011" y="10311"/>
                    <a:pt x="39013" y="10275"/>
                  </a:cubicBezTo>
                  <a:cubicBezTo>
                    <a:pt x="38414" y="6833"/>
                    <a:pt x="36524" y="3573"/>
                    <a:pt x="33281" y="303"/>
                  </a:cubicBezTo>
                  <a:cubicBezTo>
                    <a:pt x="33115" y="305"/>
                    <a:pt x="32951" y="306"/>
                    <a:pt x="32781" y="306"/>
                  </a:cubicBezTo>
                  <a:cubicBezTo>
                    <a:pt x="30563" y="306"/>
                    <a:pt x="28302" y="227"/>
                    <a:pt x="26117" y="150"/>
                  </a:cubicBezTo>
                  <a:cubicBezTo>
                    <a:pt x="23931" y="74"/>
                    <a:pt x="21866" y="1"/>
                    <a:pt x="19839" y="1"/>
                  </a:cubicBezTo>
                  <a:close/>
                </a:path>
              </a:pathLst>
            </a:custGeom>
            <a:solidFill>
              <a:srgbClr val="F7A9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
</file>

<file path=ppt/theme/theme1.xml><?xml version="1.0" encoding="utf-8"?>
<a:theme xmlns:a="http://schemas.openxmlformats.org/drawingml/2006/main"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TotalTime>
  <Words>719</Words>
  <Application>Microsoft Office PowerPoint</Application>
  <PresentationFormat>On-screen Show (16:9)</PresentationFormat>
  <Paragraphs>90</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Lilita One</vt:lpstr>
      <vt:lpstr>Open Sans</vt:lpstr>
      <vt:lpstr>Google Sans</vt:lpstr>
      <vt:lpstr>Arial</vt:lpstr>
      <vt:lpstr>Montserrat</vt:lpstr>
      <vt:lpstr>Catamaran</vt:lpstr>
      <vt:lpstr>Overweight Breakthrough by Slidesgo</vt:lpstr>
      <vt:lpstr> Obesity  Life Is A Journey, Make It A Healthy One </vt:lpstr>
      <vt:lpstr>Introduction</vt:lpstr>
      <vt:lpstr>What Is Obesity?</vt:lpstr>
      <vt:lpstr>Obesity Rate</vt:lpstr>
      <vt:lpstr>Causes &amp; Triggers</vt:lpstr>
      <vt:lpstr>Physical Causes</vt:lpstr>
      <vt:lpstr>Mental Causes</vt:lpstr>
      <vt:lpstr>Consequences</vt:lpstr>
      <vt:lpstr>Consequences</vt:lpstr>
      <vt:lpstr>What may happen if you become obese</vt:lpstr>
      <vt:lpstr>Reduction, Prevention &amp; Restriction</vt:lpstr>
      <vt:lpstr>How to prevent obesity</vt:lpstr>
      <vt:lpstr>No Restrictions</vt:lpstr>
      <vt:lpstr>Conclusions</vt:lpstr>
      <vt:lpstr>Conclusions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  Life Is A Journey, Make It A Healthy One</dc:title>
  <dc:creator>HUAWEI</dc:creator>
  <cp:lastModifiedBy>NTC</cp:lastModifiedBy>
  <cp:revision>5</cp:revision>
  <dcterms:modified xsi:type="dcterms:W3CDTF">2023-05-14T18:22:25Z</dcterms:modified>
</cp:coreProperties>
</file>