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51" d="100"/>
          <a:sy n="51" d="100"/>
        </p:scale>
        <p:origin x="-66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58F26E5-6E06-43FD-BD92-0DBACDA01EEA}" type="datetimeFigureOut">
              <a:rPr lang="en-GB" smtClean="0"/>
              <a:pPr/>
              <a:t>14/05/2023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7D39E01-9107-42AD-A39C-13D812AB9D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01322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6E5-6E06-43FD-BD92-0DBACDA01EEA}" type="datetimeFigureOut">
              <a:rPr lang="en-GB" smtClean="0"/>
              <a:pPr/>
              <a:t>14/05/2023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9E01-9107-42AD-A39C-13D812AB9D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49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6E5-6E06-43FD-BD92-0DBACDA01EEA}" type="datetimeFigureOut">
              <a:rPr lang="en-GB" smtClean="0"/>
              <a:pPr/>
              <a:t>14/05/2023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9E01-9107-42AD-A39C-13D812AB9D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4903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6E5-6E06-43FD-BD92-0DBACDA01EEA}" type="datetimeFigureOut">
              <a:rPr lang="en-GB" smtClean="0"/>
              <a:pPr/>
              <a:t>14/05/2023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9E01-9107-42AD-A39C-13D812AB9D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08646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6E5-6E06-43FD-BD92-0DBACDA01EEA}" type="datetimeFigureOut">
              <a:rPr lang="en-GB" smtClean="0"/>
              <a:pPr/>
              <a:t>14/05/2023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9E01-9107-42AD-A39C-13D812AB9D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92863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6E5-6E06-43FD-BD92-0DBACDA01EEA}" type="datetimeFigureOut">
              <a:rPr lang="en-GB" smtClean="0"/>
              <a:pPr/>
              <a:t>14/05/2023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9E01-9107-42AD-A39C-13D812AB9D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16856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6E5-6E06-43FD-BD92-0DBACDA01EEA}" type="datetimeFigureOut">
              <a:rPr lang="en-GB" smtClean="0"/>
              <a:pPr/>
              <a:t>14/05/2023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9E01-9107-42AD-A39C-13D812AB9D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7975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6E5-6E06-43FD-BD92-0DBACDA01EEA}" type="datetimeFigureOut">
              <a:rPr lang="en-GB" smtClean="0"/>
              <a:pPr/>
              <a:t>14/05/2023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9E01-9107-42AD-A39C-13D812AB9D2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730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6E5-6E06-43FD-BD92-0DBACDA01EEA}" type="datetimeFigureOut">
              <a:rPr lang="en-GB" smtClean="0"/>
              <a:pPr/>
              <a:t>14/05/2023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9E01-9107-42AD-A39C-13D812AB9D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1011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6E5-6E06-43FD-BD92-0DBACDA01EEA}" type="datetimeFigureOut">
              <a:rPr lang="en-GB" smtClean="0"/>
              <a:pPr/>
              <a:t>14/05/2023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9E01-9107-42AD-A39C-13D812AB9D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8357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6E5-6E06-43FD-BD92-0DBACDA01EEA}" type="datetimeFigureOut">
              <a:rPr lang="en-GB" smtClean="0"/>
              <a:pPr/>
              <a:t>14/05/2023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9E01-9107-42AD-A39C-13D812AB9D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1029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6E5-6E06-43FD-BD92-0DBACDA01EEA}" type="datetimeFigureOut">
              <a:rPr lang="en-GB" smtClean="0"/>
              <a:pPr/>
              <a:t>14/05/2023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9E01-9107-42AD-A39C-13D812AB9D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2220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6E5-6E06-43FD-BD92-0DBACDA01EEA}" type="datetimeFigureOut">
              <a:rPr lang="en-GB" smtClean="0"/>
              <a:pPr/>
              <a:t>14/05/2023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9E01-9107-42AD-A39C-13D812AB9D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44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6E5-6E06-43FD-BD92-0DBACDA01EEA}" type="datetimeFigureOut">
              <a:rPr lang="en-GB" smtClean="0"/>
              <a:pPr/>
              <a:t>14/05/2023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9E01-9107-42AD-A39C-13D812AB9D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021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6E5-6E06-43FD-BD92-0DBACDA01EEA}" type="datetimeFigureOut">
              <a:rPr lang="en-GB" smtClean="0"/>
              <a:pPr/>
              <a:t>14/05/2023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9E01-9107-42AD-A39C-13D812AB9D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8588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6E5-6E06-43FD-BD92-0DBACDA01EEA}" type="datetimeFigureOut">
              <a:rPr lang="en-GB" smtClean="0"/>
              <a:pPr/>
              <a:t>14/05/2023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9E01-9107-42AD-A39C-13D812AB9D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1051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6E5-6E06-43FD-BD92-0DBACDA01EEA}" type="datetimeFigureOut">
              <a:rPr lang="en-GB" smtClean="0"/>
              <a:pPr/>
              <a:t>14/05/2023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9E01-9107-42AD-A39C-13D812AB9D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2795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8F26E5-6E06-43FD-BD92-0DBACDA01EEA}" type="datetimeFigureOut">
              <a:rPr lang="en-GB" smtClean="0"/>
              <a:pPr/>
              <a:t>14/05/2023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D39E01-9107-42AD-A39C-13D812AB9D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36404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8776" y="1964268"/>
            <a:ext cx="7197726" cy="2421464"/>
          </a:xfrm>
        </p:spPr>
        <p:txBody>
          <a:bodyPr/>
          <a:lstStyle/>
          <a:p>
            <a:pPr algn="ctr"/>
            <a:r>
              <a:rPr lang="en-US" dirty="0" smtClean="0"/>
              <a:t>Water crisis in</a:t>
            </a:r>
            <a:br>
              <a:rPr lang="en-US" dirty="0" smtClean="0"/>
            </a:br>
            <a:r>
              <a:rPr lang="en-US" dirty="0" smtClean="0"/>
              <a:t>Jordan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By:cristiano,issa,omar,michel</a:t>
            </a:r>
            <a:endParaRPr lang="en-GB" dirty="0"/>
          </a:p>
        </p:txBody>
      </p:sp>
      <p:sp>
        <p:nvSpPr>
          <p:cNvPr id="4" name="AutoShape 2" descr="Liquid capital: how investors should tackle the water crisis | AllianzGI"/>
          <p:cNvSpPr>
            <a:spLocks noChangeAspect="1" noChangeArrowheads="1"/>
          </p:cNvSpPr>
          <p:nvPr/>
        </p:nvSpPr>
        <p:spPr bwMode="auto">
          <a:xfrm>
            <a:off x="155574" y="-144463"/>
            <a:ext cx="1690869" cy="16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775" y="1551888"/>
            <a:ext cx="6123642" cy="40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178971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67745"/>
            <a:ext cx="10131425" cy="1456267"/>
          </a:xfrm>
        </p:spPr>
        <p:txBody>
          <a:bodyPr/>
          <a:lstStyle/>
          <a:p>
            <a:r>
              <a:rPr lang="en-US" dirty="0" smtClean="0"/>
              <a:t>WHAT is water crisis in Jordan?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164914"/>
            <a:ext cx="10131425" cy="3649133"/>
          </a:xfrm>
        </p:spPr>
        <p:txBody>
          <a:bodyPr/>
          <a:lstStyle/>
          <a:p>
            <a:pPr marL="0" indent="0" algn="just">
              <a:buNone/>
            </a:pPr>
            <a:r>
              <a:rPr lang="en-GB" sz="3200" dirty="0"/>
              <a:t>Jordan is the second most water scarce country in the world. Jordan's annual renewable water resources are less than 100 m</a:t>
            </a:r>
            <a:r>
              <a:rPr lang="en-GB" sz="3200" baseline="30000" dirty="0"/>
              <a:t>3</a:t>
            </a:r>
            <a:r>
              <a:rPr lang="en-GB" sz="3200" dirty="0"/>
              <a:t> per person, significantly below the threshold of 500 m</a:t>
            </a:r>
            <a:r>
              <a:rPr lang="en-GB" sz="3200" baseline="30000" dirty="0"/>
              <a:t>3</a:t>
            </a:r>
            <a:r>
              <a:rPr lang="en-GB" sz="3200" dirty="0"/>
              <a:t> per person which defines severe water scarcity.</a:t>
            </a:r>
            <a:endParaRPr lang="en-US" sz="3200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GB" dirty="0"/>
          </a:p>
        </p:txBody>
      </p:sp>
      <p:sp>
        <p:nvSpPr>
          <p:cNvPr id="4" name="AutoShape 2" descr="Earth and water 2 stock illustration. Illustration of crack - 211237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821" y="3240742"/>
            <a:ext cx="3627014" cy="3515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2565" y="3235949"/>
            <a:ext cx="5267094" cy="35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35423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issues of water crisis in </a:t>
            </a:r>
            <a:r>
              <a:rPr lang="en-US" dirty="0" smtClean="0"/>
              <a:t>Jordan?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09" y="673030"/>
            <a:ext cx="10131425" cy="3649133"/>
          </a:xfrm>
        </p:spPr>
        <p:txBody>
          <a:bodyPr numCol="1">
            <a:normAutofit/>
          </a:bodyPr>
          <a:lstStyle/>
          <a:p>
            <a:pPr algn="just"/>
            <a:r>
              <a:rPr lang="en-US" sz="3200" b="1" dirty="0" smtClean="0"/>
              <a:t>The overflow of wastewater pumping stations, leaks from sewage systems and exposure to industrial and commercial waste are polluting Jordan's surface </a:t>
            </a:r>
            <a:r>
              <a:rPr lang="en-US" sz="3200" b="1" dirty="0" smtClean="0"/>
              <a:t>river.</a:t>
            </a:r>
            <a:endParaRPr lang="en-US" sz="3200" b="1" dirty="0"/>
          </a:p>
        </p:txBody>
      </p:sp>
      <p:pic>
        <p:nvPicPr>
          <p:cNvPr id="1026" name="Picture 2" descr="C:\Users\kids\Links\download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303" y="3252867"/>
            <a:ext cx="5165953" cy="3425251"/>
          </a:xfrm>
          <a:prstGeom prst="rect">
            <a:avLst/>
          </a:prstGeom>
          <a:noFill/>
        </p:spPr>
      </p:pic>
      <p:pic>
        <p:nvPicPr>
          <p:cNvPr id="1027" name="Picture 3" descr="C:\Users\kids\Links\Water-Scarcity-in-Jord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3828" y="3196568"/>
            <a:ext cx="4574022" cy="3432751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causes  </a:t>
            </a:r>
            <a:r>
              <a:rPr lang="en-US" dirty="0" smtClean="0"/>
              <a:t>of water </a:t>
            </a:r>
            <a:r>
              <a:rPr lang="en-US" dirty="0" smtClean="0"/>
              <a:t>crisis issues </a:t>
            </a:r>
            <a:r>
              <a:rPr lang="en-US" dirty="0" smtClean="0"/>
              <a:t>in Jordan?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988" y="1227668"/>
            <a:ext cx="10131425" cy="3649133"/>
          </a:xfrm>
        </p:spPr>
        <p:txBody>
          <a:bodyPr/>
          <a:lstStyle/>
          <a:p>
            <a:r>
              <a:rPr lang="en-US" sz="2800" dirty="0" smtClean="0"/>
              <a:t>The country's namesake river is nearly running dry. The flow in the Jordan River is less than 10 percent of its historical average, and the </a:t>
            </a:r>
            <a:r>
              <a:rPr lang="en-US" sz="2800" dirty="0" err="1" smtClean="0"/>
              <a:t>Yarmouk</a:t>
            </a:r>
            <a:r>
              <a:rPr lang="en-US" sz="2800" dirty="0" smtClean="0"/>
              <a:t> River, a major tributary, is greatly diminished. The Jordan's once-rushing waters feed into the Dead Sea, a saltwater lake that is disappearing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1" name="Picture 3" descr="C:\Users\kids\Links\download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7792" y="3747542"/>
            <a:ext cx="5059625" cy="283339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consequences of water crisis in </a:t>
            </a:r>
            <a:r>
              <a:rPr lang="en-US" dirty="0" err="1" smtClean="0"/>
              <a:t>jordan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047" y="1287628"/>
            <a:ext cx="10736704" cy="3734077"/>
          </a:xfrm>
        </p:spPr>
        <p:txBody>
          <a:bodyPr/>
          <a:lstStyle/>
          <a:p>
            <a:r>
              <a:rPr lang="en-US" sz="2800" dirty="0" smtClean="0"/>
              <a:t>Limited access to water results in </a:t>
            </a:r>
            <a:r>
              <a:rPr lang="en-US" sz="2800" b="1" dirty="0" smtClean="0"/>
              <a:t>children and young adults being unable to practice important hygiene </a:t>
            </a:r>
            <a:r>
              <a:rPr lang="en-US" sz="2800" b="1" dirty="0" err="1" smtClean="0"/>
              <a:t>behaviour</a:t>
            </a:r>
            <a:r>
              <a:rPr lang="en-US" sz="2800" b="1" dirty="0" smtClean="0"/>
              <a:t> like hand-washing and proper disposal of menstruation products</a:t>
            </a:r>
            <a:r>
              <a:rPr lang="en-US" sz="2800" dirty="0" smtClean="0"/>
              <a:t>. According to estimates, only around a third of schools in Jordan have adequate WASH facilities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C:\Users\kids\Links\download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1636" y="3747541"/>
            <a:ext cx="4358819" cy="29005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solutions to water crisis in Jordan?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046" y="1122736"/>
            <a:ext cx="10131425" cy="36491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cornerstone of developing sustainable water solutions in Jordan is the </a:t>
            </a:r>
            <a:r>
              <a:rPr lang="en-US" sz="2800" b="1" dirty="0" smtClean="0"/>
              <a:t>Red Sea-Dead Sea Water Conveyance Project</a:t>
            </a:r>
            <a:r>
              <a:rPr lang="en-US" sz="2800" dirty="0" smtClean="0"/>
              <a:t>. Alongside desalination and gaining access to unusually deep aquifers, the Read-Dead project, as it is commonly known, is hailed as a “perpetual” solution to water supply in Jordan.</a:t>
            </a:r>
            <a:endParaRPr lang="en-US" sz="2800" dirty="0"/>
          </a:p>
        </p:txBody>
      </p:sp>
      <p:pic>
        <p:nvPicPr>
          <p:cNvPr id="4098" name="Picture 2" descr="C:\Users\kids\Links\download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2315" y="3960962"/>
            <a:ext cx="3930858" cy="2615807"/>
          </a:xfrm>
          <a:prstGeom prst="rect">
            <a:avLst/>
          </a:prstGeom>
          <a:noFill/>
        </p:spPr>
      </p:pic>
      <p:pic>
        <p:nvPicPr>
          <p:cNvPr id="4099" name="Picture 3" descr="C:\Users\kids\Links\jordan-201302-cnelson-0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676" y="3960681"/>
            <a:ext cx="5090410" cy="267246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188564"/>
            <a:ext cx="12192000" cy="4669436"/>
          </a:xfrm>
        </p:spPr>
        <p:txBody>
          <a:bodyPr>
            <a:normAutofit fontScale="85000" lnSpcReduction="20000"/>
          </a:bodyPr>
          <a:lstStyle/>
          <a:p>
            <a:r>
              <a:rPr lang="en-GB" sz="2400" b="1" i="1" dirty="0"/>
              <a:t>Water, sanitation and hygiene</a:t>
            </a:r>
            <a:r>
              <a:rPr lang="en-GB" sz="2400" b="1" dirty="0"/>
              <a:t>. UNICEF Jordan. (2020, November 4). https://www.unicef.org/jordan/water-sanitation-and-hygiene#:~:text=Challenges,which%20defines%20severe%20water%20scarcity</a:t>
            </a:r>
            <a:r>
              <a:rPr lang="en-GB" b="1" dirty="0"/>
              <a:t>. </a:t>
            </a:r>
            <a:endParaRPr lang="en-GB" b="1" dirty="0" smtClean="0"/>
          </a:p>
          <a:p>
            <a:r>
              <a:rPr lang="en-US" sz="2000" b="1" dirty="0" err="1" smtClean="0"/>
              <a:t>Saiesha</a:t>
            </a:r>
            <a:r>
              <a:rPr lang="en-US" sz="2000" b="1" dirty="0" smtClean="0"/>
              <a:t>. (2022, April 14). </a:t>
            </a:r>
            <a:r>
              <a:rPr lang="en-US" sz="2000" b="1" i="1" dirty="0" smtClean="0"/>
              <a:t>7 facts about water scarcity in Jordan</a:t>
            </a:r>
            <a:r>
              <a:rPr lang="en-US" sz="2000" b="1" dirty="0" smtClean="0"/>
              <a:t>. The </a:t>
            </a:r>
            <a:r>
              <a:rPr lang="en-US" sz="2000" b="1" dirty="0" err="1" smtClean="0"/>
              <a:t>Borgen</a:t>
            </a:r>
            <a:r>
              <a:rPr lang="en-US" sz="2000" b="1" dirty="0" smtClean="0"/>
              <a:t> Project. https://</a:t>
            </a:r>
            <a:r>
              <a:rPr lang="en-US" sz="2000" b="1" dirty="0" err="1" smtClean="0"/>
              <a:t>borgenproject.org</a:t>
            </a:r>
            <a:r>
              <a:rPr lang="en-US" sz="2000" b="1" dirty="0" smtClean="0"/>
              <a:t>/water-scarcity-in-</a:t>
            </a:r>
            <a:r>
              <a:rPr lang="en-US" sz="2000" b="1" dirty="0" err="1" smtClean="0"/>
              <a:t>jordan</a:t>
            </a:r>
            <a:r>
              <a:rPr lang="en-US" sz="2000" b="1" dirty="0" smtClean="0"/>
              <a:t>/#:~:text=The%20overflow%20of%20wastewater%20pumping,polluting%20Jordan’s%20surface%20river%20sources. </a:t>
            </a:r>
            <a:endParaRPr lang="en-US" sz="2000" b="1" dirty="0" smtClean="0"/>
          </a:p>
          <a:p>
            <a:r>
              <a:rPr lang="en-US" sz="2000" b="1" dirty="0" err="1" smtClean="0"/>
              <a:t>Zraick</a:t>
            </a:r>
            <a:r>
              <a:rPr lang="en-US" sz="2000" b="1" dirty="0" smtClean="0"/>
              <a:t>, K. (2022, November 9). </a:t>
            </a:r>
            <a:r>
              <a:rPr lang="en-US" sz="2000" b="1" i="1" dirty="0" smtClean="0"/>
              <a:t>Jordan is running out of water, a grim glimpse of the future</a:t>
            </a:r>
            <a:r>
              <a:rPr lang="en-US" sz="2000" b="1" dirty="0" smtClean="0"/>
              <a:t>. The New York Times. https://</a:t>
            </a:r>
            <a:r>
              <a:rPr lang="en-US" sz="2000" b="1" dirty="0" err="1" smtClean="0"/>
              <a:t>www.nytimes.com</a:t>
            </a:r>
            <a:r>
              <a:rPr lang="en-US" sz="2000" b="1" dirty="0" smtClean="0"/>
              <a:t>/2022/11/09/world/</a:t>
            </a:r>
            <a:r>
              <a:rPr lang="en-US" sz="2000" b="1" dirty="0" err="1" smtClean="0"/>
              <a:t>middleeast</a:t>
            </a:r>
            <a:r>
              <a:rPr lang="en-US" sz="2000" b="1" dirty="0" smtClean="0"/>
              <a:t>/jordan-water-cop-27.html#:~:text=The%20country’s%20namesake%20river%20is,saltwater%20lake%20that%20is%20disappearing. </a:t>
            </a:r>
          </a:p>
          <a:p>
            <a:r>
              <a:rPr lang="en-US" sz="2400" b="1" i="1" dirty="0" smtClean="0"/>
              <a:t>Water stress in Jordan - Executive Summary</a:t>
            </a:r>
            <a:r>
              <a:rPr lang="en-US" sz="2400" b="1" dirty="0" smtClean="0"/>
              <a:t>. UNICEF Jordan. (</a:t>
            </a:r>
            <a:r>
              <a:rPr lang="en-US" sz="2400" b="1" dirty="0" err="1" smtClean="0"/>
              <a:t>n.d</a:t>
            </a:r>
            <a:r>
              <a:rPr lang="en-US" sz="2400" b="1" dirty="0" smtClean="0"/>
              <a:t>.). https://www.unicef.org/jordan/water-stress-jordan-executive-summary#:~:text=Limited%20access%20to%20water%20results,Jordan%20have%20adequate%20WASH%20facilities. </a:t>
            </a:r>
            <a:endParaRPr lang="en-US" sz="2400" b="1" dirty="0" smtClean="0"/>
          </a:p>
          <a:p>
            <a:r>
              <a:rPr lang="en-US" sz="2600" b="1" dirty="0" smtClean="0"/>
              <a:t>Project, B. (2019, December 18). </a:t>
            </a:r>
            <a:r>
              <a:rPr lang="en-US" sz="2600" b="1" i="1" dirty="0" smtClean="0"/>
              <a:t>Sustainable water solutions in Jordan also fuel diplomatic progress</a:t>
            </a:r>
            <a:r>
              <a:rPr lang="en-US" sz="2600" b="1" dirty="0" smtClean="0"/>
              <a:t>. The </a:t>
            </a:r>
            <a:r>
              <a:rPr lang="en-US" sz="2600" b="1" dirty="0" err="1" smtClean="0"/>
              <a:t>Borgen</a:t>
            </a:r>
            <a:r>
              <a:rPr lang="en-US" sz="2600" b="1" dirty="0" smtClean="0"/>
              <a:t> Project. https://borgenproject.org/sustainable-water-solutions-in-jordan/#:~:text=The%20cornerstone%20of%20developing%20sustainable,to%20water%20supply%20in%20Jordan. </a:t>
            </a:r>
          </a:p>
          <a:p>
            <a:endParaRPr lang="en-US" sz="2400" b="1" dirty="0" smtClean="0"/>
          </a:p>
          <a:p>
            <a:endParaRPr lang="en-US" sz="2000" b="1" dirty="0" smtClean="0"/>
          </a:p>
          <a:p>
            <a:endParaRPr lang="en-GB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1511922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165</TotalTime>
  <Words>280</Words>
  <Application>Microsoft Office PowerPoint</Application>
  <PresentationFormat>Custom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Celestial</vt:lpstr>
      <vt:lpstr>Water crisis in Jordan</vt:lpstr>
      <vt:lpstr>WHAT is water crisis in Jordan?</vt:lpstr>
      <vt:lpstr>what are the issues of water crisis in Jordan?</vt:lpstr>
      <vt:lpstr>What are the causes  of water crisis issues in Jordan?</vt:lpstr>
      <vt:lpstr>what are the consequences of water crisis in jordan?</vt:lpstr>
      <vt:lpstr>What are the solutions to water crisis in Jordan?</vt:lpstr>
      <vt:lpstr>citation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crisis in Jordan</dc:title>
  <dc:creator>Microsoft account</dc:creator>
  <cp:lastModifiedBy>kids</cp:lastModifiedBy>
  <cp:revision>15</cp:revision>
  <dcterms:created xsi:type="dcterms:W3CDTF">2023-05-11T09:03:48Z</dcterms:created>
  <dcterms:modified xsi:type="dcterms:W3CDTF">2023-05-14T19:16:17Z</dcterms:modified>
</cp:coreProperties>
</file>