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77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47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73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51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45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30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54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4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6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4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4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8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2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6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8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7D1A-B536-43A7-A6E9-61959F2F6BB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8FF2D-7FBB-4ED8-B7C1-37090808E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86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Exothermic or endothermic?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majd Khalid and Mohammed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8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difference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exothermic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Exothermic substances are substances that release energy in the form of heat causing the temperature of the surroundings to increase thus generating a positive change in temperature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endothermic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Endothermic substances are substances that absorb or take in thermal energy causing the temperature of the surroundings to decrease thus generating a negative change in temperature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30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substances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200" y="1225320"/>
            <a:ext cx="5891213" cy="39326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As previously stated there exists two types of substances in chemical reactions – exothermic and endothermic – so here are examples of the two. For exothermic we have hydrochloric acid and sodium hydroxide. Meanwhile for endothermic we have ammonium nitrate and potassium chloride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1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184" y="638835"/>
            <a:ext cx="9905999" cy="1905000"/>
          </a:xfrm>
        </p:spPr>
        <p:txBody>
          <a:bodyPr/>
          <a:lstStyle/>
          <a:p>
            <a:r>
              <a:rPr lang="en-US" dirty="0" smtClean="0"/>
              <a:t>Their properties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6964" y="4406971"/>
            <a:ext cx="2552381" cy="576262"/>
          </a:xfrm>
        </p:spPr>
        <p:txBody>
          <a:bodyPr/>
          <a:lstStyle/>
          <a:p>
            <a:r>
              <a:rPr lang="en-US" dirty="0" smtClean="0"/>
              <a:t>Hydrochloric acid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8"/>
          </p:nvPr>
        </p:nvSpPr>
        <p:spPr>
          <a:xfrm>
            <a:off x="976964" y="4973356"/>
            <a:ext cx="2499711" cy="817843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xothermic – very low pH – highly reactive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529345" y="4407107"/>
            <a:ext cx="3200400" cy="576262"/>
          </a:xfrm>
        </p:spPr>
        <p:txBody>
          <a:bodyPr/>
          <a:lstStyle/>
          <a:p>
            <a:r>
              <a:rPr lang="en-US" dirty="0" smtClean="0"/>
              <a:t>Sodium hydroxide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9"/>
          </p:nvPr>
        </p:nvSpPr>
        <p:spPr>
          <a:xfrm>
            <a:off x="3641124" y="4970330"/>
            <a:ext cx="2265809" cy="81034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Exothermic – crystalline ate room temperature – high melting point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18712" y="4367390"/>
            <a:ext cx="2424862" cy="576262"/>
          </a:xfrm>
        </p:spPr>
        <p:txBody>
          <a:bodyPr/>
          <a:lstStyle/>
          <a:p>
            <a:r>
              <a:rPr lang="en-US" dirty="0" smtClean="0"/>
              <a:t>Ammonium nitrate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0"/>
          </p:nvPr>
        </p:nvSpPr>
        <p:spPr>
          <a:xfrm>
            <a:off x="6018712" y="4952292"/>
            <a:ext cx="2424862" cy="810345"/>
          </a:xfrm>
        </p:spPr>
        <p:txBody>
          <a:bodyPr/>
          <a:lstStyle/>
          <a:p>
            <a:r>
              <a:rPr lang="en-US" dirty="0" smtClean="0"/>
              <a:t>Endothermic – strong oxidizing agent – highly soluble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443574" y="4552182"/>
            <a:ext cx="2743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POTASSIUM CHLORIDE</a:t>
            </a:r>
            <a:endParaRPr lang="en-US" sz="2000" dirty="0"/>
          </a:p>
        </p:txBody>
      </p:sp>
      <p:pic>
        <p:nvPicPr>
          <p:cNvPr id="1026" name="Picture 2" descr="Mad Scientist Holding A Bottle And Flask With Fluids Stock Vector | Adobe 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375" y="1802500"/>
            <a:ext cx="3111221" cy="24724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555353" y="4950745"/>
            <a:ext cx="248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Endothermic – odorless -  high melting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4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Their daily uses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exothermic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GB" dirty="0"/>
              <a:t>Exothermic products are generally used for generating heat or providing energy in various applications, such as heating systems, power generation, chemical reactions, and industrial processes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endothermic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Endothermic products are commonly used for cooling purposes, such as refrigeration, air conditioning, and heat absorption in chemical processes, as they absorb heat from their surroundings.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7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70</TotalTime>
  <Words>222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Exothermic or endothermic?</vt:lpstr>
      <vt:lpstr>The difference</vt:lpstr>
      <vt:lpstr>List of substances</vt:lpstr>
      <vt:lpstr>Their properties</vt:lpstr>
      <vt:lpstr>Their daily uses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Exothermic or endothermic?</dc:title>
  <dc:creator>USER</dc:creator>
  <cp:lastModifiedBy>USER</cp:lastModifiedBy>
  <cp:revision>8</cp:revision>
  <dcterms:created xsi:type="dcterms:W3CDTF">2023-05-08T15:22:10Z</dcterms:created>
  <dcterms:modified xsi:type="dcterms:W3CDTF">2023-05-08T16:32:52Z</dcterms:modified>
</cp:coreProperties>
</file>