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sa soudah" userId="1b7435eb8c94c0d7" providerId="LiveId" clId="{E2D10388-59AC-4B12-BC61-374B3E3E1377}"/>
    <pc:docChg chg="addSld modSld sldOrd">
      <pc:chgData name="issa soudah" userId="1b7435eb8c94c0d7" providerId="LiveId" clId="{E2D10388-59AC-4B12-BC61-374B3E3E1377}" dt="2023-05-14T16:44:05.323" v="75" actId="1076"/>
      <pc:docMkLst>
        <pc:docMk/>
      </pc:docMkLst>
      <pc:sldChg chg="modSp mod">
        <pc:chgData name="issa soudah" userId="1b7435eb8c94c0d7" providerId="LiveId" clId="{E2D10388-59AC-4B12-BC61-374B3E3E1377}" dt="2023-05-14T16:29:14.494" v="30" actId="20577"/>
        <pc:sldMkLst>
          <pc:docMk/>
          <pc:sldMk cId="3235584048" sldId="257"/>
        </pc:sldMkLst>
        <pc:spChg chg="mod">
          <ac:chgData name="issa soudah" userId="1b7435eb8c94c0d7" providerId="LiveId" clId="{E2D10388-59AC-4B12-BC61-374B3E3E1377}" dt="2023-05-14T16:29:14.494" v="30" actId="20577"/>
          <ac:spMkLst>
            <pc:docMk/>
            <pc:sldMk cId="3235584048" sldId="257"/>
            <ac:spMk id="3" creationId="{212D2C6D-8804-0C6C-8DCA-680447AB432A}"/>
          </ac:spMkLst>
        </pc:spChg>
      </pc:sldChg>
      <pc:sldChg chg="ord">
        <pc:chgData name="issa soudah" userId="1b7435eb8c94c0d7" providerId="LiveId" clId="{E2D10388-59AC-4B12-BC61-374B3E3E1377}" dt="2023-05-14T16:30:19.675" v="33"/>
        <pc:sldMkLst>
          <pc:docMk/>
          <pc:sldMk cId="2254285330" sldId="258"/>
        </pc:sldMkLst>
      </pc:sldChg>
      <pc:sldChg chg="addSp delSp modSp new mod">
        <pc:chgData name="issa soudah" userId="1b7435eb8c94c0d7" providerId="LiveId" clId="{E2D10388-59AC-4B12-BC61-374B3E3E1377}" dt="2023-05-14T16:44:05.323" v="75" actId="1076"/>
        <pc:sldMkLst>
          <pc:docMk/>
          <pc:sldMk cId="3988300391" sldId="259"/>
        </pc:sldMkLst>
        <pc:spChg chg="mod">
          <ac:chgData name="issa soudah" userId="1b7435eb8c94c0d7" providerId="LiveId" clId="{E2D10388-59AC-4B12-BC61-374B3E3E1377}" dt="2023-05-14T16:30:29.668" v="41" actId="20577"/>
          <ac:spMkLst>
            <pc:docMk/>
            <pc:sldMk cId="3988300391" sldId="259"/>
            <ac:spMk id="2" creationId="{A8210F08-9F77-7756-EDD5-AC65D6D3C12E}"/>
          </ac:spMkLst>
        </pc:spChg>
        <pc:spChg chg="del">
          <ac:chgData name="issa soudah" userId="1b7435eb8c94c0d7" providerId="LiveId" clId="{E2D10388-59AC-4B12-BC61-374B3E3E1377}" dt="2023-05-14T16:35:05.776" v="42" actId="931"/>
          <ac:spMkLst>
            <pc:docMk/>
            <pc:sldMk cId="3988300391" sldId="259"/>
            <ac:spMk id="3" creationId="{E437A00E-9FF7-270E-75B4-B503B781E348}"/>
          </ac:spMkLst>
        </pc:spChg>
        <pc:spChg chg="add mod">
          <ac:chgData name="issa soudah" userId="1b7435eb8c94c0d7" providerId="LiveId" clId="{E2D10388-59AC-4B12-BC61-374B3E3E1377}" dt="2023-05-14T16:36:26.580" v="52" actId="14100"/>
          <ac:spMkLst>
            <pc:docMk/>
            <pc:sldMk cId="3988300391" sldId="259"/>
            <ac:spMk id="8" creationId="{B7E19EE1-8CD0-8A3F-8D01-823B526E62FC}"/>
          </ac:spMkLst>
        </pc:spChg>
        <pc:picChg chg="add mod">
          <ac:chgData name="issa soudah" userId="1b7435eb8c94c0d7" providerId="LiveId" clId="{E2D10388-59AC-4B12-BC61-374B3E3E1377}" dt="2023-05-14T16:35:26.367" v="46" actId="14100"/>
          <ac:picMkLst>
            <pc:docMk/>
            <pc:sldMk cId="3988300391" sldId="259"/>
            <ac:picMk id="5" creationId="{EED1A62F-559B-F9AD-A284-65250F9242D8}"/>
          </ac:picMkLst>
        </pc:picChg>
        <pc:picChg chg="add mod">
          <ac:chgData name="issa soudah" userId="1b7435eb8c94c0d7" providerId="LiveId" clId="{E2D10388-59AC-4B12-BC61-374B3E3E1377}" dt="2023-05-14T16:38:35.090" v="57" actId="14100"/>
          <ac:picMkLst>
            <pc:docMk/>
            <pc:sldMk cId="3988300391" sldId="259"/>
            <ac:picMk id="7" creationId="{87BCE4C9-0491-EA57-D0F2-6ECB50D28F84}"/>
          </ac:picMkLst>
        </pc:picChg>
        <pc:picChg chg="add mod">
          <ac:chgData name="issa soudah" userId="1b7435eb8c94c0d7" providerId="LiveId" clId="{E2D10388-59AC-4B12-BC61-374B3E3E1377}" dt="2023-05-14T16:38:30.313" v="56" actId="14100"/>
          <ac:picMkLst>
            <pc:docMk/>
            <pc:sldMk cId="3988300391" sldId="259"/>
            <ac:picMk id="10" creationId="{2C650037-7DB9-62C0-5DCD-ACD145D116E9}"/>
          </ac:picMkLst>
        </pc:picChg>
        <pc:picChg chg="add mod">
          <ac:chgData name="issa soudah" userId="1b7435eb8c94c0d7" providerId="LiveId" clId="{E2D10388-59AC-4B12-BC61-374B3E3E1377}" dt="2023-05-14T16:39:43.274" v="62" actId="14100"/>
          <ac:picMkLst>
            <pc:docMk/>
            <pc:sldMk cId="3988300391" sldId="259"/>
            <ac:picMk id="12" creationId="{B88A1979-9691-227A-CABD-5AE963B73720}"/>
          </ac:picMkLst>
        </pc:picChg>
        <pc:picChg chg="add mod">
          <ac:chgData name="issa soudah" userId="1b7435eb8c94c0d7" providerId="LiveId" clId="{E2D10388-59AC-4B12-BC61-374B3E3E1377}" dt="2023-05-14T16:41:34.306" v="69" actId="1076"/>
          <ac:picMkLst>
            <pc:docMk/>
            <pc:sldMk cId="3988300391" sldId="259"/>
            <ac:picMk id="14" creationId="{BFE99F12-91F9-9747-2758-D731D96348F3}"/>
          </ac:picMkLst>
        </pc:picChg>
        <pc:picChg chg="add mod">
          <ac:chgData name="issa soudah" userId="1b7435eb8c94c0d7" providerId="LiveId" clId="{E2D10388-59AC-4B12-BC61-374B3E3E1377}" dt="2023-05-14T16:42:39.646" v="70" actId="931"/>
          <ac:picMkLst>
            <pc:docMk/>
            <pc:sldMk cId="3988300391" sldId="259"/>
            <ac:picMk id="16" creationId="{2D4B3748-42E0-76E2-603E-B15842B1A766}"/>
          </ac:picMkLst>
        </pc:picChg>
        <pc:picChg chg="add mod">
          <ac:chgData name="issa soudah" userId="1b7435eb8c94c0d7" providerId="LiveId" clId="{E2D10388-59AC-4B12-BC61-374B3E3E1377}" dt="2023-05-14T16:43:33.637" v="72" actId="1440"/>
          <ac:picMkLst>
            <pc:docMk/>
            <pc:sldMk cId="3988300391" sldId="259"/>
            <ac:picMk id="18" creationId="{238EB0EE-9DEE-9E8F-CAF2-7AF29BE4C43D}"/>
          </ac:picMkLst>
        </pc:picChg>
        <pc:picChg chg="add mod">
          <ac:chgData name="issa soudah" userId="1b7435eb8c94c0d7" providerId="LiveId" clId="{E2D10388-59AC-4B12-BC61-374B3E3E1377}" dt="2023-05-14T16:44:05.323" v="75" actId="1076"/>
          <ac:picMkLst>
            <pc:docMk/>
            <pc:sldMk cId="3988300391" sldId="259"/>
            <ac:picMk id="20" creationId="{A023961F-7611-836D-A53D-FD78C20A6EE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79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436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755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927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75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608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90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247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63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37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33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46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97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19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0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032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35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67588-6164-4BBB-A06E-5274FF3223A8}" type="datetimeFigureOut">
              <a:rPr lang="en-GB" smtClean="0"/>
              <a:t>14/05/2023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61D44-1C12-40D1-8209-D2F0924A07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435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exels.com/video/a-girl-writing-on-the-notebook-4494949/" TargetMode="External"/><Relationship Id="rId13" Type="http://schemas.openxmlformats.org/officeDocument/2006/relationships/image" Target="../media/image9.jpg"/><Relationship Id="rId3" Type="http://schemas.openxmlformats.org/officeDocument/2006/relationships/hyperlink" Target="https://www.pexels.com/photo/cook-taking-plate-with-pasta-bolognese-in-kitchen-6287491/" TargetMode="External"/><Relationship Id="rId7" Type="http://schemas.openxmlformats.org/officeDocument/2006/relationships/image" Target="../media/image6.jpg"/><Relationship Id="rId12" Type="http://schemas.openxmlformats.org/officeDocument/2006/relationships/hyperlink" Target="https://openclipart.org/detail/8253/toothbrush-and-toothpaste-by-gerald_g-8253" TargetMode="External"/><Relationship Id="rId2" Type="http://schemas.openxmlformats.org/officeDocument/2006/relationships/image" Target="../media/image4.jpeg"/><Relationship Id="rId16" Type="http://schemas.openxmlformats.org/officeDocument/2006/relationships/hyperlink" Target="https://pixabay.com/en/sleeping-man-sleep-rest-nap-siesta-340466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nd/3.0/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edblogs.columbia.edu/leadersproject/2015/03/17/slam-bunny-goes-to-school-cards-school-aged-language-assessment-measure/" TargetMode="External"/><Relationship Id="rId15" Type="http://schemas.openxmlformats.org/officeDocument/2006/relationships/image" Target="../media/image10.png"/><Relationship Id="rId10" Type="http://schemas.openxmlformats.org/officeDocument/2006/relationships/hyperlink" Target="https://www.pickpik.com/basketball-sport-ball-game-competition-play-111432" TargetMode="External"/><Relationship Id="rId4" Type="http://schemas.openxmlformats.org/officeDocument/2006/relationships/image" Target="../media/image5.jpg"/><Relationship Id="rId9" Type="http://schemas.openxmlformats.org/officeDocument/2006/relationships/image" Target="../media/image7.jpg"/><Relationship Id="rId14" Type="http://schemas.openxmlformats.org/officeDocument/2006/relationships/hyperlink" Target="https://www.publicdomainpictures.net/view-image.php?image=52150&amp;picture=scared-toddler-holding-blanki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04E39-0E30-C3B8-67EF-405F2087E0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German project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305C9-B883-A3B7-72AF-988216798C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highlight>
                  <a:srgbClr val="000080"/>
                </a:highlight>
              </a:rPr>
              <a:t>by: Issa soudah 7c</a:t>
            </a:r>
            <a:endParaRPr lang="en-GB" sz="3600" dirty="0"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9448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A8864-D042-8532-855D-C325F3A8D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What I do in my day 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D2C6D-8804-0C6C-8DCA-680447AB4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n-GB" dirty="0"/>
            </a:br>
            <a:r>
              <a:rPr lang="en-GB" sz="2800" dirty="0" err="1">
                <a:latin typeface="arial" panose="020B0604020202020204" pitchFamily="34" charset="0"/>
              </a:rPr>
              <a:t>Z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uerst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dusche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dan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koche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Spaghetti.Am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morgen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gehe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in die </a:t>
            </a:r>
            <a:r>
              <a:rPr lang="en-GB" sz="2800" dirty="0" err="1">
                <a:latin typeface="arial" panose="020B0604020202020204" pitchFamily="34" charset="0"/>
              </a:rPr>
              <a:t>S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chule.Am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mittag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fruhstucke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Spaghetti  Dann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mache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dirty="0" err="1">
                <a:latin typeface="arial" panose="020B0604020202020204" pitchFamily="34" charset="0"/>
              </a:rPr>
              <a:t>H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ausaufgaben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danach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spiele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ichBasketball.Am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nachmittag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spiele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Gittare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dann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spiele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dirty="0" err="1">
                <a:latin typeface="arial" panose="020B0604020202020204" pitchFamily="34" charset="0"/>
              </a:rPr>
              <a:t>P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laystation.Am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abend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putze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 </a:t>
            </a:r>
            <a:r>
              <a:rPr lang="en-GB" sz="2800" dirty="0" err="1">
                <a:latin typeface="arial" panose="020B0604020202020204" pitchFamily="34" charset="0"/>
              </a:rPr>
              <a:t>Z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ahne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dann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</a:t>
            </a:r>
            <a:r>
              <a:rPr lang="en-GB" sz="2800" b="0" i="0" dirty="0" err="1">
                <a:effectLst/>
                <a:latin typeface="arial" panose="020B0604020202020204" pitchFamily="34" charset="0"/>
              </a:rPr>
              <a:t>schlafe</a:t>
            </a:r>
            <a:r>
              <a:rPr lang="en-GB" sz="2800" b="0" i="0" dirty="0">
                <a:effectLst/>
                <a:latin typeface="arial" panose="020B0604020202020204" pitchFamily="34" charset="0"/>
              </a:rPr>
              <a:t> ich.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35584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10F08-9F77-7756-EDD5-AC65D6D3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PICTURES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ED1A62F-559B-F9AD-A284-65250F9242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05653" y="2336800"/>
            <a:ext cx="2936881" cy="157779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7BCE4C9-0491-EA57-D0F2-6ECB50D28F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561726" y="2192420"/>
            <a:ext cx="2475852" cy="191878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E19EE1-8CD0-8A3F-8D01-823B526E62FC}"/>
              </a:ext>
            </a:extLst>
          </p:cNvPr>
          <p:cNvSpPr txBox="1"/>
          <p:nvPr/>
        </p:nvSpPr>
        <p:spPr>
          <a:xfrm>
            <a:off x="4132714" y="7290642"/>
            <a:ext cx="658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5" tooltip="https://edblogs.columbia.edu/leadersproject/2015/03/17/slam-bunny-goes-to-school-cards-school-aged-language-assessment-measure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6" tooltip="https://creativecommons.org/licenses/by-nc-nd/3.0/"/>
              </a:rPr>
              <a:t>CC BY-NC-ND</a:t>
            </a:r>
            <a:endParaRPr lang="en-GB" sz="9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C650037-7DB9-62C0-5DCD-ACD145D116E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24707" y="2192421"/>
            <a:ext cx="3061640" cy="17221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88A1979-9691-227A-CABD-5AE963B737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463286" y="4111205"/>
            <a:ext cx="2936881" cy="180671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FE99F12-91F9-9747-2758-D731D96348F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>
            <a:off x="4431071" y="4381383"/>
            <a:ext cx="2737162" cy="13195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D4B3748-42E0-76E2-603E-B15842B1A76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4"/>
              </a:ext>
            </a:extLst>
          </a:blip>
          <a:stretch>
            <a:fillRect/>
          </a:stretch>
        </p:blipFill>
        <p:spPr>
          <a:xfrm>
            <a:off x="5760720" y="3168396"/>
            <a:ext cx="670560" cy="52120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38EB0EE-9DEE-9E8F-CAF2-7AF29BE4C43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4"/>
              </a:ext>
            </a:extLst>
          </a:blip>
          <a:stretch>
            <a:fillRect/>
          </a:stretch>
        </p:blipFill>
        <p:spPr>
          <a:xfrm>
            <a:off x="5760720" y="3168396"/>
            <a:ext cx="670560" cy="5212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023961F-7611-836D-A53D-FD78C20A6EE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>
            <a:off x="8046517" y="3914592"/>
            <a:ext cx="3418020" cy="249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30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C7307-B2FC-6F71-94FA-D260F7AE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BD29A-5DF9-16E4-B281-1190E5EB1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/>
              <a:t>ISSA SOUDAH 7C </a:t>
            </a:r>
          </a:p>
        </p:txBody>
      </p:sp>
    </p:spTree>
    <p:extLst>
      <p:ext uri="{BB962C8B-B14F-4D97-AF65-F5344CB8AC3E}">
        <p14:creationId xmlns:p14="http://schemas.microsoft.com/office/powerpoint/2010/main" val="225428533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47</TotalTime>
  <Words>78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</vt:lpstr>
      <vt:lpstr>Trebuchet MS</vt:lpstr>
      <vt:lpstr>Berlin</vt:lpstr>
      <vt:lpstr>German project </vt:lpstr>
      <vt:lpstr>What I do in my day </vt:lpstr>
      <vt:lpstr>PICTURES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German project </dc:title>
  <dc:creator>issa soudah</dc:creator>
  <cp:lastModifiedBy>issa soudah</cp:lastModifiedBy>
  <cp:revision>1</cp:revision>
  <dcterms:created xsi:type="dcterms:W3CDTF">2023-05-05T10:30:43Z</dcterms:created>
  <dcterms:modified xsi:type="dcterms:W3CDTF">2023-05-14T16:44:08Z</dcterms:modified>
</cp:coreProperties>
</file>