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7" r:id="rId2"/>
    <p:sldId id="269" r:id="rId3"/>
    <p:sldId id="274" r:id="rId4"/>
    <p:sldId id="259" r:id="rId5"/>
    <p:sldId id="272" r:id="rId6"/>
    <p:sldId id="275" r:id="rId7"/>
    <p:sldId id="276" r:id="rId8"/>
    <p:sldId id="277" r:id="rId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06" autoAdjust="0"/>
  </p:normalViewPr>
  <p:slideViewPr>
    <p:cSldViewPr>
      <p:cViewPr varScale="1">
        <p:scale>
          <a:sx n="74" d="100"/>
          <a:sy n="74" d="100"/>
        </p:scale>
        <p:origin x="582" y="72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slide" Target="../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C62DA5-2A2F-436D-961C-27F71082B80A}" type="doc">
      <dgm:prSet loTypeId="urn:microsoft.com/office/officeart/2005/8/layout/cycle3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BF70AF45-7F05-453B-9B84-F6A146359D3C}">
      <dgm:prSet phldrT="[Text]"/>
      <dgm:spPr/>
      <dgm:t>
        <a:bodyPr/>
        <a:lstStyle/>
        <a:p>
          <a:r>
            <a:rPr lang="en-US" dirty="0">
              <a:hlinkClick xmlns:r="http://schemas.openxmlformats.org/officeDocument/2006/relationships" r:id="rId1" action="ppaction://hlinksldjump"/>
            </a:rPr>
            <a:t>Task </a:t>
          </a:r>
          <a:r>
            <a:rPr lang="en-US" dirty="0" smtClean="0">
              <a:hlinkClick xmlns:r="http://schemas.openxmlformats.org/officeDocument/2006/relationships" r:id="rId1" action="ppaction://hlinksldjump"/>
            </a:rPr>
            <a:t>1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title="Task 1"/>
        </a:ext>
      </dgm:extLst>
    </dgm:pt>
    <dgm:pt modelId="{FE741D6D-7588-497C-B378-98F2629BB9EF}" type="parTrans" cxnId="{9D54F492-9A48-40B5-99B0-77A65815C721}">
      <dgm:prSet/>
      <dgm:spPr/>
      <dgm:t>
        <a:bodyPr/>
        <a:lstStyle/>
        <a:p>
          <a:endParaRPr lang="en-US"/>
        </a:p>
      </dgm:t>
    </dgm:pt>
    <dgm:pt modelId="{EF509D38-45B4-40DE-A0DF-06D9D2478DAC}" type="sibTrans" cxnId="{9D54F492-9A48-40B5-99B0-77A65815C721}">
      <dgm:prSet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title="Arrow showing clockwise direction"/>
        </a:ext>
      </dgm:extLst>
    </dgm:pt>
    <dgm:pt modelId="{63CA2DEA-31F6-4CF4-88E6-63724842EACC}">
      <dgm:prSet phldrT="[Text]"/>
      <dgm:spPr/>
      <dgm:t>
        <a:bodyPr/>
        <a:lstStyle/>
        <a:p>
          <a:r>
            <a:rPr lang="en-US" dirty="0">
              <a:hlinkClick xmlns:r="http://schemas.openxmlformats.org/officeDocument/2006/relationships" r:id="rId2" action="ppaction://hlinksldjump"/>
            </a:rPr>
            <a:t>Task 2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title="Task 2"/>
        </a:ext>
      </dgm:extLst>
    </dgm:pt>
    <dgm:pt modelId="{F24D3743-3BAB-4121-937F-7A1AB8F2477A}" type="parTrans" cxnId="{8004C9FB-4B8F-4EDA-BFED-1E99947F14D1}">
      <dgm:prSet/>
      <dgm:spPr/>
      <dgm:t>
        <a:bodyPr/>
        <a:lstStyle/>
        <a:p>
          <a:endParaRPr lang="en-US"/>
        </a:p>
      </dgm:t>
    </dgm:pt>
    <dgm:pt modelId="{30559FF1-E3F5-41E8-94EA-9DDAAF7240F9}" type="sibTrans" cxnId="{8004C9FB-4B8F-4EDA-BFED-1E99947F14D1}">
      <dgm:prSet/>
      <dgm:spPr/>
      <dgm:t>
        <a:bodyPr/>
        <a:lstStyle/>
        <a:p>
          <a:endParaRPr lang="en-US"/>
        </a:p>
      </dgm:t>
    </dgm:pt>
    <dgm:pt modelId="{C0539B89-AF0C-4162-9562-527BB4779069}" type="pres">
      <dgm:prSet presAssocID="{01C62DA5-2A2F-436D-961C-27F71082B8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14F19B-8E08-441A-8288-9F1BD8151D2D}" type="pres">
      <dgm:prSet presAssocID="{01C62DA5-2A2F-436D-961C-27F71082B80A}" presName="node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B599C7-03AF-4F3C-A0F8-88D597F4BE7B}" type="pres">
      <dgm:prSet presAssocID="{01C62DA5-2A2F-436D-961C-27F71082B80A}" presName="sibTrans" presStyleLbl="bgShp" presStyleIdx="0" presStyleCnt="1"/>
      <dgm:spPr/>
      <dgm:t>
        <a:bodyPr/>
        <a:lstStyle/>
        <a:p>
          <a:endParaRPr lang="en-US"/>
        </a:p>
      </dgm:t>
    </dgm:pt>
    <dgm:pt modelId="{DC0F0960-FADB-43FB-89C6-04C81BC500D9}" type="pres">
      <dgm:prSet presAssocID="{01C62DA5-2A2F-436D-961C-27F71082B80A}" presName="node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E9D22C-B749-4D0B-8E10-0FB46D26DEE8}" type="pres">
      <dgm:prSet presAssocID="{01C62DA5-2A2F-436D-961C-27F71082B80A}" presName="sp1" presStyleCnt="0"/>
      <dgm:spPr/>
    </dgm:pt>
    <dgm:pt modelId="{CA5C4FDE-6091-4B36-92CE-3AB5366BD43C}" type="pres">
      <dgm:prSet presAssocID="{01C62DA5-2A2F-436D-961C-27F71082B80A}" presName="sp2" presStyleCnt="0"/>
      <dgm:spPr/>
    </dgm:pt>
  </dgm:ptLst>
  <dgm:cxnLst>
    <dgm:cxn modelId="{E4F65F81-2315-4E07-AFA4-98D4D8406520}" type="presOf" srcId="{BF70AF45-7F05-453B-9B84-F6A146359D3C}" destId="{1114F19B-8E08-441A-8288-9F1BD8151D2D}" srcOrd="0" destOrd="0" presId="urn:microsoft.com/office/officeart/2005/8/layout/cycle3"/>
    <dgm:cxn modelId="{9D54F492-9A48-40B5-99B0-77A65815C721}" srcId="{01C62DA5-2A2F-436D-961C-27F71082B80A}" destId="{BF70AF45-7F05-453B-9B84-F6A146359D3C}" srcOrd="0" destOrd="0" parTransId="{FE741D6D-7588-497C-B378-98F2629BB9EF}" sibTransId="{EF509D38-45B4-40DE-A0DF-06D9D2478DAC}"/>
    <dgm:cxn modelId="{9A120355-D84A-47DA-B336-9417DEFD337A}" type="presOf" srcId="{EF509D38-45B4-40DE-A0DF-06D9D2478DAC}" destId="{95B599C7-03AF-4F3C-A0F8-88D597F4BE7B}" srcOrd="0" destOrd="0" presId="urn:microsoft.com/office/officeart/2005/8/layout/cycle3"/>
    <dgm:cxn modelId="{8004C9FB-4B8F-4EDA-BFED-1E99947F14D1}" srcId="{01C62DA5-2A2F-436D-961C-27F71082B80A}" destId="{63CA2DEA-31F6-4CF4-88E6-63724842EACC}" srcOrd="1" destOrd="0" parTransId="{F24D3743-3BAB-4121-937F-7A1AB8F2477A}" sibTransId="{30559FF1-E3F5-41E8-94EA-9DDAAF7240F9}"/>
    <dgm:cxn modelId="{5F5CBB61-34BA-44C7-A7BB-6E2991BD58E2}" type="presOf" srcId="{63CA2DEA-31F6-4CF4-88E6-63724842EACC}" destId="{DC0F0960-FADB-43FB-89C6-04C81BC500D9}" srcOrd="0" destOrd="0" presId="urn:microsoft.com/office/officeart/2005/8/layout/cycle3"/>
    <dgm:cxn modelId="{141262A7-7486-4855-8B18-6C0BFBC93191}" type="presOf" srcId="{01C62DA5-2A2F-436D-961C-27F71082B80A}" destId="{C0539B89-AF0C-4162-9562-527BB4779069}" srcOrd="0" destOrd="0" presId="urn:microsoft.com/office/officeart/2005/8/layout/cycle3"/>
    <dgm:cxn modelId="{085AE051-3ACF-46EA-B364-A9EB267A08B0}" type="presParOf" srcId="{C0539B89-AF0C-4162-9562-527BB4779069}" destId="{1114F19B-8E08-441A-8288-9F1BD8151D2D}" srcOrd="0" destOrd="0" presId="urn:microsoft.com/office/officeart/2005/8/layout/cycle3"/>
    <dgm:cxn modelId="{9780D378-D7AC-4870-96E2-3CB4A2C3C93E}" type="presParOf" srcId="{C0539B89-AF0C-4162-9562-527BB4779069}" destId="{95B599C7-03AF-4F3C-A0F8-88D597F4BE7B}" srcOrd="1" destOrd="0" presId="urn:microsoft.com/office/officeart/2005/8/layout/cycle3"/>
    <dgm:cxn modelId="{3AEBA708-90A7-4AE6-9FAB-A2CFBF46DCBE}" type="presParOf" srcId="{C0539B89-AF0C-4162-9562-527BB4779069}" destId="{DC0F0960-FADB-43FB-89C6-04C81BC500D9}" srcOrd="2" destOrd="0" presId="urn:microsoft.com/office/officeart/2005/8/layout/cycle3"/>
    <dgm:cxn modelId="{0E2BF604-0EA0-46DC-995E-E33B77D8D7D7}" type="presParOf" srcId="{C0539B89-AF0C-4162-9562-527BB4779069}" destId="{3FE9D22C-B749-4D0B-8E10-0FB46D26DEE8}" srcOrd="3" destOrd="0" presId="urn:microsoft.com/office/officeart/2005/8/layout/cycle3"/>
    <dgm:cxn modelId="{A17A3572-6D29-4B4A-9BD0-57057AC9BB34}" type="presParOf" srcId="{C0539B89-AF0C-4162-9562-527BB4779069}" destId="{CA5C4FDE-6091-4B36-92CE-3AB5366BD43C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B599C7-03AF-4F3C-A0F8-88D597F4BE7B}">
      <dsp:nvSpPr>
        <dsp:cNvPr id="0" name=""/>
        <dsp:cNvSpPr/>
      </dsp:nvSpPr>
      <dsp:spPr>
        <a:xfrm>
          <a:off x="42210" y="-185835"/>
          <a:ext cx="4560604" cy="4560604"/>
        </a:xfrm>
        <a:prstGeom prst="circularArrow">
          <a:avLst>
            <a:gd name="adj1" fmla="val 5310"/>
            <a:gd name="adj2" fmla="val 343918"/>
            <a:gd name="adj3" fmla="val 12695751"/>
            <a:gd name="adj4" fmla="val 18075192"/>
            <a:gd name="adj5" fmla="val 6195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14F19B-8E08-441A-8288-9F1BD8151D2D}">
      <dsp:nvSpPr>
        <dsp:cNvPr id="0" name=""/>
        <dsp:cNvSpPr/>
      </dsp:nvSpPr>
      <dsp:spPr>
        <a:xfrm>
          <a:off x="813752" y="0"/>
          <a:ext cx="3017520" cy="1508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>
              <a:hlinkClick xmlns:r="http://schemas.openxmlformats.org/officeDocument/2006/relationships" r:id="" action="ppaction://hlinksldjump"/>
            </a:rPr>
            <a:t>Task </a:t>
          </a:r>
          <a:r>
            <a:rPr lang="en-US" sz="5900" kern="1200" dirty="0" smtClean="0">
              <a:hlinkClick xmlns:r="http://schemas.openxmlformats.org/officeDocument/2006/relationships" r:id="" action="ppaction://hlinksldjump"/>
            </a:rPr>
            <a:t>1</a:t>
          </a:r>
          <a:endParaRPr lang="en-US" sz="5900" kern="1200" dirty="0"/>
        </a:p>
      </dsp:txBody>
      <dsp:txXfrm>
        <a:off x="887404" y="73652"/>
        <a:ext cx="2870216" cy="1361456"/>
      </dsp:txXfrm>
    </dsp:sp>
    <dsp:sp modelId="{DC0F0960-FADB-43FB-89C6-04C81BC500D9}">
      <dsp:nvSpPr>
        <dsp:cNvPr id="0" name=""/>
        <dsp:cNvSpPr/>
      </dsp:nvSpPr>
      <dsp:spPr>
        <a:xfrm>
          <a:off x="813752" y="2682239"/>
          <a:ext cx="3017520" cy="1508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>
              <a:hlinkClick xmlns:r="http://schemas.openxmlformats.org/officeDocument/2006/relationships" r:id="" action="ppaction://hlinksldjump"/>
            </a:rPr>
            <a:t>Task 2</a:t>
          </a:r>
          <a:endParaRPr lang="en-US" sz="5900" kern="1200" dirty="0"/>
        </a:p>
      </dsp:txBody>
      <dsp:txXfrm>
        <a:off x="887404" y="2755891"/>
        <a:ext cx="2870216" cy="1361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5/12/2023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5/12/2023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8" name="Parallelogram 7"/>
          <p:cNvSpPr/>
          <p:nvPr userDrawn="1"/>
        </p:nvSpPr>
        <p:spPr>
          <a:xfrm>
            <a:off x="842352" y="606206"/>
            <a:ext cx="10484024" cy="5573039"/>
          </a:xfrm>
          <a:custGeom>
            <a:avLst/>
            <a:gdLst>
              <a:gd name="connsiteX0" fmla="*/ 0 w 10896600"/>
              <a:gd name="connsiteY0" fmla="*/ 5410200 h 5410200"/>
              <a:gd name="connsiteX1" fmla="*/ 1352550 w 10896600"/>
              <a:gd name="connsiteY1" fmla="*/ 0 h 5410200"/>
              <a:gd name="connsiteX2" fmla="*/ 10896600 w 10896600"/>
              <a:gd name="connsiteY2" fmla="*/ 0 h 5410200"/>
              <a:gd name="connsiteX3" fmla="*/ 9544050 w 10896600"/>
              <a:gd name="connsiteY3" fmla="*/ 5410200 h 5410200"/>
              <a:gd name="connsiteX4" fmla="*/ 0 w 10896600"/>
              <a:gd name="connsiteY4" fmla="*/ 5410200 h 5410200"/>
              <a:gd name="connsiteX0" fmla="*/ 0 w 10733762"/>
              <a:gd name="connsiteY0" fmla="*/ 5234835 h 5410200"/>
              <a:gd name="connsiteX1" fmla="*/ 1189712 w 10733762"/>
              <a:gd name="connsiteY1" fmla="*/ 0 h 5410200"/>
              <a:gd name="connsiteX2" fmla="*/ 10733762 w 10733762"/>
              <a:gd name="connsiteY2" fmla="*/ 0 h 5410200"/>
              <a:gd name="connsiteX3" fmla="*/ 9381212 w 10733762"/>
              <a:gd name="connsiteY3" fmla="*/ 5410200 h 5410200"/>
              <a:gd name="connsiteX4" fmla="*/ 0 w 10733762"/>
              <a:gd name="connsiteY4" fmla="*/ 5234835 h 5410200"/>
              <a:gd name="connsiteX0" fmla="*/ 0 w 10771340"/>
              <a:gd name="connsiteY0" fmla="*/ 5360096 h 5410200"/>
              <a:gd name="connsiteX1" fmla="*/ 1227290 w 10771340"/>
              <a:gd name="connsiteY1" fmla="*/ 0 h 5410200"/>
              <a:gd name="connsiteX2" fmla="*/ 10771340 w 10771340"/>
              <a:gd name="connsiteY2" fmla="*/ 0 h 5410200"/>
              <a:gd name="connsiteX3" fmla="*/ 9418790 w 10771340"/>
              <a:gd name="connsiteY3" fmla="*/ 5410200 h 5410200"/>
              <a:gd name="connsiteX4" fmla="*/ 0 w 10771340"/>
              <a:gd name="connsiteY4" fmla="*/ 5360096 h 5410200"/>
              <a:gd name="connsiteX0" fmla="*/ 0 w 10771340"/>
              <a:gd name="connsiteY0" fmla="*/ 5360096 h 5360096"/>
              <a:gd name="connsiteX1" fmla="*/ 1227290 w 10771340"/>
              <a:gd name="connsiteY1" fmla="*/ 0 h 5360096"/>
              <a:gd name="connsiteX2" fmla="*/ 10771340 w 10771340"/>
              <a:gd name="connsiteY2" fmla="*/ 0 h 5360096"/>
              <a:gd name="connsiteX3" fmla="*/ 9819623 w 10771340"/>
              <a:gd name="connsiteY3" fmla="*/ 5335043 h 5360096"/>
              <a:gd name="connsiteX4" fmla="*/ 0 w 10771340"/>
              <a:gd name="connsiteY4" fmla="*/ 5360096 h 5360096"/>
              <a:gd name="connsiteX0" fmla="*/ 0 w 10345455"/>
              <a:gd name="connsiteY0" fmla="*/ 5573039 h 5573039"/>
              <a:gd name="connsiteX1" fmla="*/ 1227290 w 10345455"/>
              <a:gd name="connsiteY1" fmla="*/ 212943 h 5573039"/>
              <a:gd name="connsiteX2" fmla="*/ 10345455 w 10345455"/>
              <a:gd name="connsiteY2" fmla="*/ 0 h 5573039"/>
              <a:gd name="connsiteX3" fmla="*/ 9819623 w 10345455"/>
              <a:gd name="connsiteY3" fmla="*/ 5547986 h 5573039"/>
              <a:gd name="connsiteX4" fmla="*/ 0 w 10345455"/>
              <a:gd name="connsiteY4" fmla="*/ 5573039 h 5573039"/>
              <a:gd name="connsiteX0" fmla="*/ 100469 w 10445924"/>
              <a:gd name="connsiteY0" fmla="*/ 5573039 h 5573039"/>
              <a:gd name="connsiteX1" fmla="*/ 0 w 10445924"/>
              <a:gd name="connsiteY1" fmla="*/ 250521 h 5573039"/>
              <a:gd name="connsiteX2" fmla="*/ 10445924 w 10445924"/>
              <a:gd name="connsiteY2" fmla="*/ 0 h 5573039"/>
              <a:gd name="connsiteX3" fmla="*/ 9920092 w 10445924"/>
              <a:gd name="connsiteY3" fmla="*/ 5547986 h 5573039"/>
              <a:gd name="connsiteX4" fmla="*/ 100469 w 10445924"/>
              <a:gd name="connsiteY4" fmla="*/ 5573039 h 5573039"/>
              <a:gd name="connsiteX0" fmla="*/ 376042 w 10445924"/>
              <a:gd name="connsiteY0" fmla="*/ 5435252 h 5547986"/>
              <a:gd name="connsiteX1" fmla="*/ 0 w 10445924"/>
              <a:gd name="connsiteY1" fmla="*/ 250521 h 5547986"/>
              <a:gd name="connsiteX2" fmla="*/ 10445924 w 10445924"/>
              <a:gd name="connsiteY2" fmla="*/ 0 h 5547986"/>
              <a:gd name="connsiteX3" fmla="*/ 9920092 w 10445924"/>
              <a:gd name="connsiteY3" fmla="*/ 5547986 h 5547986"/>
              <a:gd name="connsiteX4" fmla="*/ 376042 w 10445924"/>
              <a:gd name="connsiteY4" fmla="*/ 5435252 h 5547986"/>
              <a:gd name="connsiteX0" fmla="*/ 112995 w 10445924"/>
              <a:gd name="connsiteY0" fmla="*/ 5573039 h 5573039"/>
              <a:gd name="connsiteX1" fmla="*/ 0 w 10445924"/>
              <a:gd name="connsiteY1" fmla="*/ 250521 h 5573039"/>
              <a:gd name="connsiteX2" fmla="*/ 10445924 w 10445924"/>
              <a:gd name="connsiteY2" fmla="*/ 0 h 5573039"/>
              <a:gd name="connsiteX3" fmla="*/ 9920092 w 10445924"/>
              <a:gd name="connsiteY3" fmla="*/ 5547986 h 5573039"/>
              <a:gd name="connsiteX4" fmla="*/ 112995 w 10445924"/>
              <a:gd name="connsiteY4" fmla="*/ 5573039 h 5573039"/>
              <a:gd name="connsiteX0" fmla="*/ 112995 w 10464974"/>
              <a:gd name="connsiteY0" fmla="*/ 5592089 h 5592089"/>
              <a:gd name="connsiteX1" fmla="*/ 0 w 10464974"/>
              <a:gd name="connsiteY1" fmla="*/ 269571 h 5592089"/>
              <a:gd name="connsiteX2" fmla="*/ 10464974 w 10464974"/>
              <a:gd name="connsiteY2" fmla="*/ 0 h 5592089"/>
              <a:gd name="connsiteX3" fmla="*/ 9920092 w 10464974"/>
              <a:gd name="connsiteY3" fmla="*/ 5567036 h 5592089"/>
              <a:gd name="connsiteX4" fmla="*/ 112995 w 10464974"/>
              <a:gd name="connsiteY4" fmla="*/ 5592089 h 5592089"/>
              <a:gd name="connsiteX0" fmla="*/ 112995 w 10464974"/>
              <a:gd name="connsiteY0" fmla="*/ 5592089 h 5592089"/>
              <a:gd name="connsiteX1" fmla="*/ 0 w 10464974"/>
              <a:gd name="connsiteY1" fmla="*/ 269571 h 5592089"/>
              <a:gd name="connsiteX2" fmla="*/ 10464974 w 10464974"/>
              <a:gd name="connsiteY2" fmla="*/ 0 h 5592089"/>
              <a:gd name="connsiteX3" fmla="*/ 9920092 w 10464974"/>
              <a:gd name="connsiteY3" fmla="*/ 5547986 h 5592089"/>
              <a:gd name="connsiteX4" fmla="*/ 112995 w 10464974"/>
              <a:gd name="connsiteY4" fmla="*/ 5592089 h 5592089"/>
              <a:gd name="connsiteX0" fmla="*/ 112995 w 10464974"/>
              <a:gd name="connsiteY0" fmla="*/ 5573039 h 5573039"/>
              <a:gd name="connsiteX1" fmla="*/ 0 w 10464974"/>
              <a:gd name="connsiteY1" fmla="*/ 269571 h 5573039"/>
              <a:gd name="connsiteX2" fmla="*/ 10464974 w 10464974"/>
              <a:gd name="connsiteY2" fmla="*/ 0 h 5573039"/>
              <a:gd name="connsiteX3" fmla="*/ 9920092 w 10464974"/>
              <a:gd name="connsiteY3" fmla="*/ 5547986 h 5573039"/>
              <a:gd name="connsiteX4" fmla="*/ 112995 w 10464974"/>
              <a:gd name="connsiteY4" fmla="*/ 5573039 h 5573039"/>
              <a:gd name="connsiteX0" fmla="*/ 132045 w 10484024"/>
              <a:gd name="connsiteY0" fmla="*/ 5573039 h 5573039"/>
              <a:gd name="connsiteX1" fmla="*/ 0 w 10484024"/>
              <a:gd name="connsiteY1" fmla="*/ 269571 h 5573039"/>
              <a:gd name="connsiteX2" fmla="*/ 10484024 w 10484024"/>
              <a:gd name="connsiteY2" fmla="*/ 0 h 5573039"/>
              <a:gd name="connsiteX3" fmla="*/ 9939142 w 10484024"/>
              <a:gd name="connsiteY3" fmla="*/ 5547986 h 5573039"/>
              <a:gd name="connsiteX4" fmla="*/ 132045 w 10484024"/>
              <a:gd name="connsiteY4" fmla="*/ 5573039 h 5573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4024" h="5573039">
                <a:moveTo>
                  <a:pt x="132045" y="5573039"/>
                </a:moveTo>
                <a:lnTo>
                  <a:pt x="0" y="269571"/>
                </a:lnTo>
                <a:lnTo>
                  <a:pt x="10484024" y="0"/>
                </a:lnTo>
                <a:lnTo>
                  <a:pt x="9939142" y="5547986"/>
                </a:lnTo>
                <a:lnTo>
                  <a:pt x="132045" y="5573039"/>
                </a:lnTo>
                <a:close/>
              </a:path>
            </a:pathLst>
          </a:custGeom>
          <a:solidFill>
            <a:schemeClr val="bg2">
              <a:lumMod val="25000"/>
              <a:alpha val="73000"/>
            </a:schemeClr>
          </a:solidFill>
          <a:ln cap="rnd"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522413" y="914400"/>
            <a:ext cx="9144000" cy="3505200"/>
          </a:xfrm>
        </p:spPr>
        <p:txBody>
          <a:bodyPr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522413" y="44958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2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9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3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2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17950" y="6327648"/>
            <a:ext cx="6862462" cy="273049"/>
          </a:xfr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9012" y="6327648"/>
            <a:ext cx="1320059" cy="273049"/>
          </a:xfrm>
        </p:spPr>
        <p:txBody>
          <a:bodyPr/>
          <a:lstStyle/>
          <a:p>
            <a:fld id="{83829175-527E-46A3-863C-1BB1F163B849}" type="datetimeFigureOut">
              <a:rPr lang="en-US" smtClean="0"/>
              <a:t>5/12/2023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33012" y="6327648"/>
            <a:ext cx="990601" cy="273049"/>
          </a:xfrm>
        </p:spPr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5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601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8210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5/12/2023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9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67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21260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21260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3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3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8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6611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2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5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7990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2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517950" y="6324600"/>
            <a:ext cx="6862462" cy="273049"/>
          </a:xfr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0"/>
          </p:nvPr>
        </p:nvSpPr>
        <p:spPr>
          <a:xfrm>
            <a:off x="8609012" y="6324600"/>
            <a:ext cx="1320059" cy="273049"/>
          </a:xfrm>
        </p:spPr>
        <p:txBody>
          <a:bodyPr/>
          <a:lstStyle/>
          <a:p>
            <a:fld id="{83829175-527E-46A3-863C-1BB1F163B849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133012" y="6324600"/>
            <a:ext cx="990601" cy="273049"/>
          </a:xfrm>
        </p:spPr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7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7950" y="63246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9012" y="63246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3246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4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671" userDrawn="1">
          <p15:clr>
            <a:srgbClr val="F26B43"/>
          </p15:clr>
        </p15:guide>
        <p15:guide id="3" pos="67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ar-JO" dirty="0" smtClean="0"/>
              <a:t>تشابه المثلثات .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 rtl="1"/>
            <a:r>
              <a:rPr lang="ar-JO" dirty="0" smtClean="0"/>
              <a:t>الطالبتان: تالا الفرح / نتالي البوري .</a:t>
            </a:r>
          </a:p>
          <a:p>
            <a:pPr algn="r" rtl="1"/>
            <a:r>
              <a:rPr lang="en-US" dirty="0" smtClean="0"/>
              <a:t>8b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948" y="1876425"/>
            <a:ext cx="30480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 noChangeArrowheads="1"/>
          </p:cNvSpPr>
          <p:nvPr>
            <p:ph type="title"/>
          </p:nvPr>
        </p:nvSpPr>
        <p:spPr>
          <a:xfrm>
            <a:off x="1065212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j-ea"/>
                <a:cs typeface="Times New Roman" panose="02020603050405020304" pitchFamily="18" charset="0"/>
              </a:rPr>
              <a:t>الاهداف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j-ea"/>
                <a:cs typeface="Times New Roman" panose="02020603050405020304" pitchFamily="18" charset="0"/>
              </a:rPr>
              <a:t>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r" rtl="1">
              <a:lnSpc>
                <a:spcPct val="100000"/>
              </a:lnSpc>
              <a:spcBef>
                <a:spcPct val="20000"/>
              </a:spcBef>
            </a:pPr>
            <a:r>
              <a:rPr lang="ar-SA" sz="3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أن يتعرف مفهوم تشابه </a:t>
            </a:r>
            <a:r>
              <a:rPr lang="ar-SA" sz="3600" b="1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المثلثات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.</a:t>
            </a:r>
            <a:endParaRPr lang="ar-SA" sz="36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0000"/>
              </a:lnSpc>
              <a:spcBef>
                <a:spcPct val="20000"/>
              </a:spcBef>
            </a:pPr>
            <a:r>
              <a:rPr lang="ar-SA" sz="3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أن يستنتج </a:t>
            </a:r>
            <a:r>
              <a:rPr lang="ar-SA" sz="3600" b="1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الطالب حالات تشابه المثلثات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.</a:t>
            </a:r>
            <a:endParaRPr lang="ar-SA" sz="36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0000"/>
              </a:lnSpc>
              <a:spcBef>
                <a:spcPct val="20000"/>
              </a:spcBef>
            </a:pPr>
            <a:r>
              <a:rPr lang="ar-SA" sz="3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أن يوظف تشابه المثلثات في حل تمارين ومسائل منتمية 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.</a:t>
            </a:r>
            <a:r>
              <a:rPr lang="ar-SA" sz="3600" b="1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endParaRPr lang="en-US" sz="3600" b="1" dirty="0">
              <a:solidFill>
                <a:prstClr val="black"/>
              </a:solidFill>
              <a:latin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b="1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.</a:t>
            </a:r>
            <a:r>
              <a:rPr lang="ar-SA" b="1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حالات </a:t>
            </a:r>
            <a:r>
              <a:rPr lang="ar-SA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تشابه </a:t>
            </a:r>
            <a:r>
              <a:rPr lang="ar-SA" b="1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المثلثات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 algn="r" rtl="1">
              <a:lnSpc>
                <a:spcPct val="100000"/>
              </a:lnSpc>
            </a:pPr>
            <a:r>
              <a:rPr lang="ar-JO" sz="8000" dirty="0" smtClean="0">
                <a:solidFill>
                  <a:srgbClr val="FF0000"/>
                </a:solidFill>
              </a:rPr>
              <a:t>تطابق الزوايا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 smtClean="0"/>
              <a:t>:(</a:t>
            </a:r>
            <a:r>
              <a:rPr lang="en-US" sz="8000" dirty="0" smtClean="0">
                <a:solidFill>
                  <a:srgbClr val="FF0000"/>
                </a:solidFill>
              </a:rPr>
              <a:t>AA) </a:t>
            </a:r>
            <a:r>
              <a:rPr lang="ar-JO" sz="8000" dirty="0" smtClean="0"/>
              <a:t>يتشابه </a:t>
            </a:r>
            <a:r>
              <a:rPr lang="ar-JO" sz="8000" dirty="0"/>
              <a:t>مثلثان إذا تساوت زاويتان متناظرتان في </a:t>
            </a:r>
            <a:r>
              <a:rPr lang="ar-JO" sz="8000" dirty="0" smtClean="0"/>
              <a:t>كليهما</a:t>
            </a:r>
            <a:r>
              <a:rPr lang="en-US" sz="8000" dirty="0" smtClean="0"/>
              <a:t> .</a:t>
            </a:r>
          </a:p>
          <a:p>
            <a:pPr algn="r" rtl="1">
              <a:lnSpc>
                <a:spcPct val="100000"/>
              </a:lnSpc>
            </a:pPr>
            <a:r>
              <a:rPr lang="ar-JO" sz="8000" dirty="0" smtClean="0">
                <a:solidFill>
                  <a:srgbClr val="FF0000"/>
                </a:solidFill>
                <a:latin typeface="DroidArabicKufi-Regular"/>
              </a:rPr>
              <a:t>تناسب </a:t>
            </a:r>
            <a:r>
              <a:rPr lang="ar-JO" sz="8000" dirty="0">
                <a:solidFill>
                  <a:srgbClr val="FF0000"/>
                </a:solidFill>
                <a:latin typeface="DroidArabicKufi-Regular"/>
              </a:rPr>
              <a:t>جميع الأضلاع </a:t>
            </a:r>
            <a:r>
              <a:rPr lang="en-US" sz="8000" dirty="0" smtClean="0">
                <a:solidFill>
                  <a:srgbClr val="FF0000"/>
                </a:solidFill>
                <a:latin typeface="DroidArabicKufi-Regular"/>
              </a:rPr>
              <a:t>:(SSS)</a:t>
            </a:r>
            <a:r>
              <a:rPr lang="ar-JO" sz="8000" dirty="0">
                <a:solidFill>
                  <a:srgbClr val="FF0000"/>
                </a:solidFill>
              </a:rPr>
              <a:t> </a:t>
            </a:r>
            <a:r>
              <a:rPr lang="ar-JO" sz="8000" dirty="0"/>
              <a:t>يتشابه مثلثان إذا تناسبت أطوال الأضلاع المتناظرة </a:t>
            </a:r>
            <a:r>
              <a:rPr lang="ar-JO" sz="8000" dirty="0" smtClean="0"/>
              <a:t>فيهما</a:t>
            </a:r>
            <a:r>
              <a:rPr lang="en-US" sz="8000" dirty="0" smtClean="0"/>
              <a:t> . </a:t>
            </a:r>
          </a:p>
          <a:p>
            <a:pPr algn="r" rtl="1">
              <a:lnSpc>
                <a:spcPct val="100000"/>
              </a:lnSpc>
            </a:pPr>
            <a:r>
              <a:rPr lang="ar-JO" sz="8000" dirty="0" smtClean="0">
                <a:solidFill>
                  <a:srgbClr val="FF0000"/>
                </a:solidFill>
                <a:latin typeface="DroidArabicKufi-Regular"/>
              </a:rPr>
              <a:t>ضلعان </a:t>
            </a:r>
            <a:r>
              <a:rPr lang="ar-JO" sz="8000" dirty="0">
                <a:solidFill>
                  <a:srgbClr val="FF0000"/>
                </a:solidFill>
                <a:latin typeface="DroidArabicKufi-Regular"/>
              </a:rPr>
              <a:t>وزاوية محصورة بينهما </a:t>
            </a:r>
            <a:r>
              <a:rPr lang="ar-JO" sz="8000" dirty="0" smtClean="0">
                <a:solidFill>
                  <a:srgbClr val="FF0000"/>
                </a:solidFill>
                <a:latin typeface="DroidArabicKufi-Regular"/>
              </a:rPr>
              <a:t>(</a:t>
            </a:r>
            <a:r>
              <a:rPr lang="en-US" sz="8000" dirty="0" smtClean="0">
                <a:solidFill>
                  <a:srgbClr val="FF0000"/>
                </a:solidFill>
                <a:latin typeface="DroidArabicKufi-Regular"/>
              </a:rPr>
              <a:t> (SAS</a:t>
            </a:r>
            <a:r>
              <a:rPr lang="ar-JO" sz="8000" dirty="0" smtClean="0">
                <a:solidFill>
                  <a:srgbClr val="FF0000"/>
                </a:solidFill>
                <a:latin typeface="DroidArabicKufi-Regular"/>
              </a:rPr>
              <a:t>:</a:t>
            </a:r>
            <a:r>
              <a:rPr lang="ar-JO" sz="8000" dirty="0"/>
              <a:t> يتشابه مثلثان إذا تساوى قياس زاوية من مثلث مع قياس زاوية من مثلث آخر وتناسبت أطوال الضلعين اللذين يحتويان هذه </a:t>
            </a:r>
            <a:r>
              <a:rPr lang="ar-JO" sz="8000" dirty="0" smtClean="0"/>
              <a:t>الزاوية .</a:t>
            </a:r>
            <a:r>
              <a:rPr lang="ar-JO" sz="6200" dirty="0"/>
              <a:t/>
            </a:r>
            <a:br>
              <a:rPr lang="ar-JO" sz="6200" dirty="0"/>
            </a:br>
            <a:r>
              <a:rPr lang="en-US" sz="6200" dirty="0"/>
              <a:t/>
            </a:r>
            <a:br>
              <a:rPr lang="en-US" sz="6200" dirty="0"/>
            </a:br>
            <a:r>
              <a:rPr lang="ar-JO" sz="6200" dirty="0"/>
              <a:t/>
            </a:r>
            <a:br>
              <a:rPr lang="ar-JO" sz="6200" dirty="0"/>
            </a:br>
            <a:r>
              <a:rPr lang="en-US" dirty="0"/>
              <a:t/>
            </a:r>
            <a:br>
              <a:rPr lang="en-US" dirty="0"/>
            </a:br>
            <a:endParaRPr lang="ar-JO" dirty="0"/>
          </a:p>
          <a:p>
            <a:pPr marL="0" indent="0" algn="r" rtl="1">
              <a:lnSpc>
                <a:spcPct val="100000"/>
              </a:lnSpc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en-US" b="1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:</a:t>
            </a:r>
            <a:r>
              <a:rPr lang="ar-SA" b="1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مفهوم </a:t>
            </a:r>
            <a:r>
              <a:rPr lang="ar-SA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تشابه </a:t>
            </a:r>
            <a:r>
              <a:rPr lang="ar-SA" b="1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المثلثات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950396" y="2667000"/>
            <a:ext cx="4716016" cy="3352800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en-US" dirty="0" smtClean="0">
                <a:cs typeface="+mj-cs"/>
              </a:rPr>
              <a:t> </a:t>
            </a:r>
            <a:r>
              <a:rPr lang="ar-JO" sz="2400" dirty="0" smtClean="0">
                <a:cs typeface="+mj-cs"/>
              </a:rPr>
              <a:t>ويعني </a:t>
            </a:r>
            <a:r>
              <a:rPr lang="ar-JO" sz="2400" dirty="0">
                <a:cs typeface="+mj-cs"/>
              </a:rPr>
              <a:t>تشابه المثلثات أن لها نفس الشكل ولكن أضلاعها تكون بأطوال </a:t>
            </a:r>
            <a:r>
              <a:rPr lang="ar-JO" sz="2400" dirty="0" smtClean="0">
                <a:cs typeface="+mj-cs"/>
              </a:rPr>
              <a:t>مختلفة</a:t>
            </a:r>
            <a:r>
              <a:rPr lang="en-US" sz="2400" dirty="0" smtClean="0">
                <a:cs typeface="+mj-cs"/>
              </a:rPr>
              <a:t>,</a:t>
            </a:r>
            <a:r>
              <a:rPr lang="ar-JO" sz="2400" dirty="0" smtClean="0">
                <a:cs typeface="+mj-cs"/>
              </a:rPr>
              <a:t> </a:t>
            </a:r>
            <a:r>
              <a:rPr lang="ar-JO" sz="2400" dirty="0">
                <a:cs typeface="+mj-cs"/>
              </a:rPr>
              <a:t>وكما ذُكر سابقاً تكون أطوال الأضلاع في المثلثات المتشابهة </a:t>
            </a:r>
            <a:r>
              <a:rPr lang="ar-JO" sz="2400" dirty="0" smtClean="0">
                <a:cs typeface="+mj-cs"/>
              </a:rPr>
              <a:t>متناسبة</a:t>
            </a:r>
            <a:r>
              <a:rPr lang="en-US" sz="2400" dirty="0" smtClean="0">
                <a:cs typeface="+mj-cs"/>
              </a:rPr>
              <a:t>.</a:t>
            </a:r>
            <a:r>
              <a:rPr lang="ar-JO" sz="2400" dirty="0"/>
              <a:t/>
            </a:r>
            <a:br>
              <a:rPr lang="ar-JO" sz="2400" dirty="0"/>
            </a:b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3617" t="25416" r="3542" b="28487"/>
          <a:stretch/>
        </p:blipFill>
        <p:spPr>
          <a:xfrm>
            <a:off x="1341884" y="908720"/>
            <a:ext cx="5544616" cy="108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6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555" b="13953"/>
          <a:stretch/>
        </p:blipFill>
        <p:spPr>
          <a:xfrm>
            <a:off x="837828" y="836712"/>
            <a:ext cx="5238750" cy="25922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348" y="3140968"/>
            <a:ext cx="5544616" cy="311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 smtClean="0"/>
              <a:t>حل اسئلة على تشابه المثلثات :- </a:t>
            </a:r>
            <a:endParaRPr lang="en-US" dirty="0"/>
          </a:p>
        </p:txBody>
      </p:sp>
      <p:graphicFrame>
        <p:nvGraphicFramePr>
          <p:cNvPr id="9" name="Content Placeholder 8" descr="Continous cycle diagram showing 5 tasks in clockwise direction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68550472"/>
              </p:ext>
            </p:extLst>
          </p:nvPr>
        </p:nvGraphicFramePr>
        <p:xfrm>
          <a:off x="1065213" y="1828800"/>
          <a:ext cx="4645025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 rotWithShape="1">
          <a:blip r:embed="rId7"/>
          <a:srcRect t="1" b="9168"/>
          <a:stretch/>
        </p:blipFill>
        <p:spPr>
          <a:xfrm>
            <a:off x="6454452" y="2552997"/>
            <a:ext cx="3771900" cy="274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6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 smtClean="0"/>
              <a:t>المثال الاول  : -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8625" y="2219325"/>
            <a:ext cx="8334375" cy="3409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5900" y="2101602"/>
            <a:ext cx="17089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ABC~    LMN</a:t>
            </a:r>
            <a:endParaRPr lang="en-US" dirty="0"/>
          </a:p>
        </p:txBody>
      </p:sp>
      <p:sp>
        <p:nvSpPr>
          <p:cNvPr id="6" name="Isosceles Triangle 5"/>
          <p:cNvSpPr/>
          <p:nvPr/>
        </p:nvSpPr>
        <p:spPr>
          <a:xfrm>
            <a:off x="2328960" y="2182299"/>
            <a:ext cx="216024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1479518" y="2182299"/>
            <a:ext cx="216024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Diagonal Corner Rectangle 7"/>
          <p:cNvSpPr/>
          <p:nvPr/>
        </p:nvSpPr>
        <p:spPr>
          <a:xfrm>
            <a:off x="1269876" y="1899133"/>
            <a:ext cx="2304256" cy="953803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2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 smtClean="0"/>
              <a:t>المثال الثاني :-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7869" y="1643397"/>
            <a:ext cx="4248472" cy="4341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997" y="2190041"/>
            <a:ext cx="4430415" cy="379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10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844" y="2348880"/>
            <a:ext cx="9601200" cy="26628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JO" sz="8800" dirty="0" smtClean="0"/>
              <a:t>شكرا  لحسن إستماعكم !!</a:t>
            </a:r>
          </a:p>
          <a:p>
            <a:pPr marL="0" indent="0">
              <a:buNone/>
            </a:pPr>
            <a:endParaRPr lang="ar-JO" sz="8800" dirty="0"/>
          </a:p>
          <a:p>
            <a:pPr marL="0" indent="0">
              <a:buNone/>
            </a:pP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55765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metric design templat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ometric design slides.potx" id="{F67263A8-1AB1-4C27-90C5-8DFF5AB0A457}" vid="{97C8510C-5076-4DB0-83F7-452F3E0654AF}"/>
    </a:ext>
  </a:extLst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Geometric design presentation</Template>
  <TotalTime>74</TotalTime>
  <Words>154</Words>
  <Application>Microsoft Office PowerPoint</Application>
  <PresentationFormat>Custom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DroidArabicKufi-Regular</vt:lpstr>
      <vt:lpstr>Palatino Linotype</vt:lpstr>
      <vt:lpstr>Times New Roman</vt:lpstr>
      <vt:lpstr>Wingdings</vt:lpstr>
      <vt:lpstr>Geometric design template</vt:lpstr>
      <vt:lpstr>تشابه المثلثات .  </vt:lpstr>
      <vt:lpstr>الاهداف:</vt:lpstr>
      <vt:lpstr>PowerPoint Presentation</vt:lpstr>
      <vt:lpstr>PowerPoint Presentation</vt:lpstr>
      <vt:lpstr>حل اسئلة على تشابه المثلثات :- </vt:lpstr>
      <vt:lpstr>المثال الاول  : -</vt:lpstr>
      <vt:lpstr>المثال الثاني :-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تشابه المثلثات .</dc:title>
  <dc:creator>fadi</dc:creator>
  <cp:lastModifiedBy>fadi</cp:lastModifiedBy>
  <cp:revision>13</cp:revision>
  <dcterms:created xsi:type="dcterms:W3CDTF">2023-05-12T14:33:37Z</dcterms:created>
  <dcterms:modified xsi:type="dcterms:W3CDTF">2023-05-12T15:47:52Z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74063800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