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0" r:id="rId4"/>
    <p:sldId id="258" r:id="rId5"/>
    <p:sldId id="259"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4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4T15:16:43.172"/>
    </inkml:context>
    <inkml:brush xml:id="br0">
      <inkml:brushProperty name="width" value="0.35" units="cm"/>
      <inkml:brushProperty name="height" value="0.35" units="cm"/>
      <inkml:brushProperty name="color" value="#FFCC99"/>
    </inkml:brush>
  </inkml:definitions>
  <inkml:trace contextRef="#ctx0" brushRef="#br0">498 169 24575,'-5'5'0,"0"0"0,-1 0 0,2 0 0,-1 1 0,1 0 0,0 0 0,0 0 0,0 0 0,1 1 0,0-1 0,0 1 0,-1 7 0,-2 2 0,-26 66 0,-23 102 0,-6 90 0,55-247 0,3-15 0,0 0 0,1 1 0,1-1 0,-1 1 0,2 16 0,13-85 0,-5 6 0,-1 0 0,-3 0 0,-2-1 0,-7-79 0,5 127 0,0 1 0,0 1 0,0-1 0,0 0 0,-1 0 0,1 1 0,0-1 0,-1 1 0,1-1 0,-1 0 0,0 1 0,1-1 0,-1 1 0,0-1 0,0 1 0,0 0 0,-2-3 0,1 6 0,-1 0 0,1 0 0,0 0 0,0 0 0,0 0 0,0 1 0,0-1 0,-1 4 0,1-4 0,2-1 0,-12 15 0,-17 30 0,27-42 0,0 1 0,0-1 0,0 0 0,0 1 0,1-1 0,-1 1 0,1-1 0,1 1 0,-1 0 0,1-1 0,-1 1 0,1 0 0,1 8 0,0-14 0,1 1 0,-1-1 0,0 1 0,0-1 0,0 1 0,0-1 0,0 0 0,0 1 0,0-1 0,0 0 0,0 0 0,1-1 0,10-12 0,-1 0 0,0 0 0,-1-1 0,-1 0 0,0-1 0,11-28 0,30-105 0,-50 148 0,8-24 0,-1 0 0,-1-1 0,-2 0 0,3-43 0,-9 55 0,-3 11 0,4 4 0,-1 0 0,1 1 0,-1-1 0,1 0 0,0 1 0,0-1 0,0 1 0,0-1 0,0 1 0,-2 3 0,-23 44 0,-24 65 0,42-91 0,0-1 0,2 1 0,1 0 0,1 0 0,-3 43 0,8-56 0,-1 1 0,2 0 0,0-1 0,0 1 0,1-1 0,0 0 0,0 1 0,1-2 0,1 1 0,0 0 0,0-1 0,12 16 0,-13-20 0,-1-1 0,1 1 0,0-1 0,0 0 0,0 0 0,1-1 0,-1 1 0,1-1 0,0 0 0,-1 0 0,2-1 0,-1 1 0,0-1 0,0 0 0,1-1 0,-1 1 0,1-1 0,-1 0 0,1-1 0,0 1 0,-1-1 0,1 0 0,0 0 0,-1-1 0,11-2 0,-4-1 0,0 0 0,0-1 0,-1-1 0,0 0 0,0 0 0,0-1 0,-1-1 0,0 0 0,13-13 0,-8 5 0,-1 0 0,0-1 0,-1 0 0,19-34 0,-26 37 0,0 0 0,0 0 0,-1 0 0,-1 0 0,0-1 0,-1 0 0,-1 0 0,0 0 0,-1 0 0,0 0 0,-4-27 0,2 35 0,0 0 0,0 0 0,0 0 0,-1 1 0,0-1 0,-1 0 0,0 1 0,0 0 0,0-1 0,0 1 0,-1 1 0,0-1 0,0 0 0,-1 1 0,0 0 0,0 0 0,0 0 0,0 1 0,-1 0 0,0 0 0,0 0 0,0 1 0,0 0 0,0 0 0,-1 0 0,1 1 0,-11-3 0,4 3 0,0 1 0,0 0 0,0 1 0,1 0 0,-1 1 0,0 0 0,0 1 0,1 1 0,-1 0 0,1 1 0,-1 0 0,2 1 0,-1 0 0,0 0 0,-20 15 0,13-7 0,1 0 0,1 1 0,0 0 0,1 2 0,1 0 0,0 1 0,1 0 0,-16 28 0,24-34 0,0 0 0,1 0 0,0 1 0,0 0 0,2 0 0,0 0 0,0 0 0,1 1 0,0-1 0,1 1 0,0-1 0,1 1 0,1-1 0,3 21 0,-2-23 0,1 0 0,0 1 0,0-1 0,1 0 0,1-1 0,0 1 0,0-1 0,0 0 0,1 0 0,1 0 0,-1-1 0,1 0 0,1-1 0,0 1 0,0-1 0,0-1 0,14 9 0,-15-11 0,-1-1 0,1 0 0,-1 0 0,1 0 0,0-1 0,0 0 0,0 0 0,0-1 0,0 0 0,1 0 0,-1-1 0,0 0 0,0 0 0,1-1 0,-1 0 0,0 0 0,0-1 0,0 1 0,0-1 0,0-1 0,0 0 0,-1 0 0,1 0 0,-1-1 0,7-4 0,3-4 0,0 0 0,-1-2 0,0 0 0,-1 0 0,-1-1 0,0-1 0,19-32 0,-14 18 0,-2-1 0,-1 0 0,-2-1 0,16-55 0,-22 63 0,-2 0 0,-1-1 0,-1 1 0,-1-1 0,-1 0 0,-2 1 0,-3-33 0,2 46 0,0 0 0,0 0 0,-2 1 0,1-1 0,-1 1 0,0 0 0,-1 0 0,-1 0 0,1 1 0,-13-16 0,13 20 0,0-1 0,0 2 0,0-1 0,-1 0 0,0 1 0,0 0 0,0 1 0,0-1 0,-1 1 0,1 0 0,-1 1 0,0 0 0,1 0 0,-1 0 0,0 1 0,0 0 0,-11-1 0,9 2 0,1 0 0,0 1 0,0 0 0,0 0 0,-1 0 0,1 1 0,0 0 0,1 1 0,-1 0 0,0 0 0,1 1 0,0 0 0,0 0 0,0 0 0,0 1 0,1 0 0,-1 1 0,-6 7 0,7-5 0,0 0 0,0 0 0,1 0 0,0 1 0,0 0 0,1 0 0,0 0 0,1 1 0,0 0 0,0-1 0,1 1 0,0 0 0,1 0 0,0 17 0,2 0 0,2 0 0,0-1 0,2 1 0,1-1 0,1 0 0,1 0 0,1-1 0,2 0 0,0-1 0,2 0 0,0-1 0,2 0 0,17 21 0,-27-39 0,0 1 0,0-1 0,0 0 0,1 0 0,0-1 0,0 0 0,0 0 0,1 0 0,7 2 0,-12-5 0,0 0 0,0 0 0,0-1 0,0 1 0,0-1 0,1 1 0,-1-1 0,0 0 0,0 0 0,1 0 0,-1 0 0,0-1 0,0 1 0,0 0 0,0-1 0,1 0 0,-1 1 0,0-1 0,0 0 0,0 0 0,0 0 0,0 0 0,-1-1 0,1 1 0,0 0 0,0-1 0,-1 1 0,1-1 0,-1 0 0,1 1 0,-1-1 0,0 0 0,2-3 0,0-1 0,-1-1 0,1 1 0,-1 0 0,0 0 0,-1-1 0,0 1 0,0-1 0,0 0 0,-1 1 0,0-1 0,0 0 0,0 1 0,-1-1 0,0 1 0,-1-1 0,1 1 0,-4-9 0,2 6 0,-1 0 0,0 0 0,0 0 0,-1 1 0,0-1 0,-1 1 0,0 1 0,0-1 0,0 1 0,-1 0 0,-10-8 0,10 10 0,0 0 0,-1 0 0,0 1 0,0 1 0,0-1 0,0 1 0,0 0 0,-1 1 0,0 0 0,1 0 0,-16 0 0,11 2 0,0 0 0,0 1 0,-1 1 0,1 0 0,0 0 0,0 2 0,-14 5 0,5-1 0,1 2 0,0 1 0,1 0 0,0 2 0,1 0 0,0 1 0,1 1 0,-24 26 0,33-31 0,0 1 0,0 0 0,1 1 0,1 0 0,0 0 0,0 0 0,-8 23 0,13-28 0,0-1 0,1 1 0,0 0 0,0-1 0,0 1 0,0 0 0,1 0 0,1 0 0,-1-1 0,1 1 0,0 0 0,0 0 0,1-1 0,0 1 0,0-1 0,1 1 0,5 10 0,-2-8 0,1 0 0,0 0 0,0-1 0,1 1 0,0-2 0,0 1 0,1-1 0,0 0 0,0-1 0,0 0 0,1 0 0,0-1 0,0-1 0,1 0 0,-1 0 0,1-1 0,0 0 0,19 2 0,-13-3 0,1 0 0,-1-2 0,1 0 0,-1-1 0,1 0 0,-1-2 0,0 0 0,0-1 0,0 0 0,0-2 0,22-9 0,-20 5 0,-1-1 0,0 0 0,0-1 0,-1-1 0,-1 0 0,0-1 0,-1-1 0,0-1 0,-2 0 0,1-1 0,-2 0 0,0-1 0,9-20 0,-14 23 0,-1 0 0,0 0 0,0-1 0,-2 0 0,0 0 0,-1 0 0,-1 0 0,0 0 0,-1-1 0,-1 1 0,0-1 0,-1 1 0,-1-1 0,-1 1 0,0 0 0,-1 0 0,-8-20 0,6 22 0,0 2 0,-1-1 0,0 1 0,-1 0 0,0 0 0,-1 1 0,0 0 0,-1 1 0,0 0 0,-14-11 0,19 17 0,0 1 0,-1-1 0,1 1 0,-1 1 0,1-1 0,-1 1 0,0 0 0,0 0 0,0 1 0,0-1 0,-8 1 0,9 1 0,0 0 0,0 0 0,0 1 0,0 0 0,1 0 0,-1 0 0,0 0 0,0 1 0,1 0 0,-1 0 0,1 0 0,0 1 0,-1 0 0,1-1 0,-6 7 0,2-1 0,0 0 0,1 0 0,0 1 0,1 0 0,0 0 0,0 1 0,1 0 0,0 0 0,1 0 0,0 0 0,0 1 0,1-1 0,1 1 0,0 0 0,0 0 0,1 0 0,0 13 0,1-2 0,1 0 0,1 0 0,1 0 0,1 0 0,0 0 0,2-1 0,14 36 0,-13-41 0,1 0 0,1 0 0,0-1 0,1 0 0,0 0 0,2-1 0,-1-1 0,2 0 0,0 0 0,26 19 0,-30-26 0,1 0 0,0 0 0,0-1 0,1 0 0,-1-1 0,1 0 0,0-1 0,0 0 0,0-1 0,0 0 0,1 0 0,-1-2 0,1 1 0,-1-1 0,1-1 0,-1 0 0,22-5 0,-18 1 0,0-1 0,-1 0 0,0 0 0,0-1 0,-1-1 0,0-1 0,0 0 0,-1 0 0,0-1 0,-1-1 0,0 0 0,-1 0 0,0-1 0,-1 0 0,11-18 0,-10 13 0,0-1 0,-1-1 0,0 1 0,-2-1 0,0-1 0,-1 1 0,-2-1 0,0 0 0,0 0 0,-2-1 0,0-22 0,-3 29 0,0 0 0,-1 1 0,-1-1 0,0 1 0,-1 0 0,0 0 0,-1 0 0,-1 1 0,0 0 0,0 0 0,-1 0 0,-1 0 0,0 1 0,0 1 0,-1-1 0,-1 2 0,-18-17 0,20 20 0,0 0 0,-1 0 0,1 1 0,-1 0 0,-1 1 0,1 0 0,-1 0 0,1 1 0,-1 0 0,0 1 0,0 0 0,0 0 0,0 1 0,-1 1 0,1-1 0,0 2 0,0-1 0,-1 2 0,1-1 0,0 1 0,0 1 0,1 0 0,-1 0 0,-11 6 0,2 1 0,0 1 0,2 1 0,-1 0 0,1 2 0,1 0 0,0 0 0,1 2 0,-22 29 0,23-27 0,1 2 0,1-1 0,1 2 0,1-1 0,0 2 0,2-1 0,-12 45 0,18-51 0,0 0 0,0 0 0,2 1 0,0-1 0,0 0 0,1 1 0,1-1 0,5 17 0,-5-24 0,0 0 0,1 0 0,0 0 0,0 0 0,0-1 0,1 1 0,1-1 0,-1 0 0,1 0 0,0 0 0,1-1 0,0 0 0,0 0 0,0 0 0,0-1 0,9 6 0,-12-9 0,0-1 0,0 1 0,0-1 0,0 0 0,0 0 0,1 0 0,-1 0 0,0 0 0,0-1 0,1 1 0,-1-1 0,0 0 0,1 0 0,-1 0 0,0-1 0,1 1 0,-1-1 0,0 0 0,0 0 0,1 0 0,-1 0 0,0 0 0,0-1 0,0 1 0,0-1 0,-1 0 0,1 0 0,0 0 0,-1 0 0,1 0 0,-1-1 0,3-4 0,3-2 0,-2 0 0,1-1 0,-1 0 0,-1 0 0,0-1 0,0 0 0,-1 1 0,4-15 0,-2-4 0,-1 0 0,-2 0 0,0 0 0,-2 0 0,-1 0 0,-2-1 0,-1 1 0,-1 0 0,-1 0 0,-1 1 0,-2 0 0,-1 0 0,-1 0 0,-16-29 0,19 45 0,0 0 0,-1 0 0,0 1 0,-1 0 0,0 0 0,-1 1 0,0 0 0,-1 1 0,0 0 0,0 1 0,-18-10 0,18 13 0,0 0 0,0 1 0,0 0 0,0 0 0,-1 1 0,1 1 0,-1 0 0,0 1 0,0 0 0,1 0 0,-1 2 0,0-1 0,-21 5 0,18-2 0,0 1 0,0 1 0,1 1 0,0 0 0,0 0 0,0 1 0,1 1 0,0 1 0,0 0 0,1 0 0,-20 20 0,26-23 0,1 0 0,-1 1 0,1-1 0,0 1 0,0 1 0,1-1 0,0 1 0,0-1 0,1 1 0,0 0 0,0 0 0,1 1 0,0-1 0,1 0 0,0 1 0,0-1 0,0 1 0,1 0 0,1-1 0,-1 1 0,2-1 0,2 15 0,2-7 0,1-1 0,0 0 0,0-1 0,2 0 0,0 0 0,0 0 0,1-1 0,1-1 0,0 0 0,22 18 0,-7-9 0,1-1 0,0-1 0,2-1 0,39 18 0,-50-28 0,1 0 0,0-1 0,0-1 0,0-1 0,1-1 0,0 0 0,0-2 0,0 0 0,0-1 0,0-1 0,0-1 0,0-1 0,0-1 0,0-1 0,0 0 0,-1-1 0,0-1 0,0-1 0,0-1 0,-1-1 0,0 0 0,-1-1 0,0-1 0,0-1 0,-1 0 0,-1-1 0,15-17 0,-17 17 0,-1-1 0,0-1 0,-1 0 0,-1-1 0,-1 0 0,13-28 0,-19 38 0,-1 0 0,0 0 0,0 0 0,0-1 0,-1 1 0,0 0 0,0-1 0,-1 1 0,0-1 0,0 1 0,0-1 0,-1 1 0,0-1 0,0 1 0,0 0 0,-1-1 0,0 1 0,-1 0 0,1 0 0,-1 0 0,0 1 0,-6-9 0,3 7 0,0 0 0,-1 0 0,0 1 0,0 0 0,0 0 0,-1 1 0,0 0 0,0 0 0,0 1 0,-1 0 0,0 0 0,1 1 0,-1 0 0,0 1 0,0 0 0,-1 0 0,-11 0 0,7 1 0,0 1 0,0 1 0,0 0 0,0 1 0,0 0 0,1 1 0,-1 0 0,1 1 0,-1 1 0,1 0 0,-13 8 0,3 1 0,0 1 0,1 1 0,0 1 0,1 1 0,1 1 0,1 0 0,1 2 0,1 0 0,-20 31 0,24-32 0,2 0 0,0 1 0,1 0 0,1 0 0,2 1 0,0 0 0,1 1 0,1-1 0,1 1 0,1 0 0,0 34 0,4-31 0,1 0 0,2 0 0,1-1 0,0 1 0,2-1 0,1-1 0,1 1 0,1-1 0,1-1 0,1 0 0,2-1 0,0 0 0,1-1 0,24 27 0,-19-27 0,1-1 0,0-1 0,2-1 0,0-1 0,1-1 0,1-1 0,0-1 0,1-1 0,1-1 0,-1-2 0,2 0 0,48 9 0,-43-14 0,0-2 0,-1-1 0,1-1 0,0-2 0,0-1 0,0-2 0,-1-1 0,1-1 0,-2-2 0,1-2 0,51-22 0,-43 14 0,-1-2 0,-1-2 0,0-2 0,-2-1 0,-1-2 0,-1-1 0,-2-2 0,34-39 0,-51 52 0,-2 0 0,0 0 0,-1-2 0,18-34 0,-27 47 0,0-1 0,-1 0 0,0 1 0,0-1 0,0 0 0,-1 0 0,0 0 0,0 0 0,-1-1 0,0 1 0,0 0 0,-1 0 0,1 0 0,-2 0 0,1 0 0,-1 0 0,0 0 0,-3-7 0,-1 4 0,-1-1 0,0 2 0,0-1 0,-1 1 0,0 0 0,-1 1 0,1 0 0,-2 0 0,1 1 0,-1 0 0,0 0 0,0 1 0,-1 1 0,-12-5 0,-3 0 0,0 0 0,-1 2 0,1 2 0,-2 0 0,-30-2 0,3 5 0,0 3 0,0 2 0,1 2 0,-1 3 0,1 2 0,0 3 0,1 2 0,1 2 0,-59 27 0,96-37 0,1 1 0,-1 0 0,2 1 0,-26 20 0,36-26 0,0 0 0,1 0 0,0 0 0,-1 1 0,1-1 0,0 1 0,0 0 0,0 0 0,0 0 0,1 0 0,-1 0 0,1 0 0,0 0 0,0 0 0,0 0 0,0 1 0,1-1 0,-1 0 0,1 1 0,0-1 0,0 1 0,0-1 0,0 0 0,0 1 0,1-1 0,0 0 0,0 1 0,0-1 0,2 6 0,3 1 0,0 0 0,0-1 0,1 0 0,0 0 0,0 0 0,1-1 0,1 0 0,-1-1 0,1 0 0,0 0 0,12 6 0,1-1 0,0 0 0,1-1 0,0-2 0,27 8 0,-21-10 0,1-2 0,0 0 0,0-2 0,0-1 0,0-2 0,0-1 0,0-1 0,0-1 0,0-2 0,36-11 0,-16 2 0,0-3 0,-2-2 0,0-3 0,-1-1 0,46-31 0,-56 30 0,60-52 0,-82 63 0,-1-1 0,0-1 0,-1 0 0,-1-1 0,-1 0 0,13-22 0,-22 34 0,0-1 0,0 1 0,0-1 0,-1 1 0,1-1 0,-1 0 0,0 1 0,-1-1 0,1 0 0,-1 0 0,0 0 0,0-5 0,-1 7 0,1 0 0,-1 0 0,0 0 0,0 1 0,-1-1 0,1 0 0,0 0 0,-1 1 0,0-1 0,1 1 0,-1 0 0,0-1 0,0 1 0,0 0 0,-1 0 0,1 0 0,0 0 0,-1 1 0,0-1 0,-3-1 0,-6-3 0,-1 1 0,0 1 0,0 0 0,0 1 0,0 0 0,-1 1 0,1 0 0,-1 2 0,0-1 0,-23 3 0,3 2 0,1 1 0,1 2 0,-42 14 0,33-7 0,0 2 0,-43 23 0,67-30 0,1 1 0,-1 0 0,2 2 0,-1 0 0,2 0 0,0 1 0,-16 20 0,27-31 0,1 1 0,0 0 0,0 0 0,0 0 0,0 1 0,0-1 0,1 0 0,-1 1 0,1-1 0,0 1 0,0-1 0,0 1 0,1 0 0,-1-1 0,1 1 0,0 0 0,0-1 0,0 1 0,0 0 0,1-1 0,-1 1 0,1 0 0,0-1 0,0 1 0,1-1 0,-1 1 0,1-1 0,-1 0 0,1 0 0,0 1 0,1-1 0,-1-1 0,0 1 0,1 0 0,-1 0 0,1-1 0,0 0 0,0 1 0,3 1 0,6 3 0,1 0 0,-1-1 0,1-1 0,0 1 0,0-2 0,1 0 0,-1-1 0,1 0 0,0-1 0,26 1 0,-6-3 0,1-1 0,-1-2 0,48-10 0,-22-1 0,0-3 0,-2-2 0,0-3 0,96-51 0,-76 29 0,-3-3 0,117-97 0,-158 116 0,0-1 0,-2-2 0,-2-1 0,-1-1 0,36-53 0,-60 78 0,-1 0 0,1 0 0,-1 0 0,-1-1 0,0 1 0,0-1 0,2-10 0,-5 17 0,1 0 0,-1 0 0,0 0 0,0 0 0,0 0 0,0 0 0,0 0 0,-1 0 0,1 0 0,-1 0 0,1 0 0,-1 0 0,0 0 0,1 0 0,-1 0 0,0 0 0,0 0 0,-1 1 0,1-1 0,0 0 0,-1 1 0,1-1 0,0 1 0,-1 0 0,0-1 0,1 1 0,-1 0 0,0 0 0,0 0 0,0 0 0,1 0 0,-1 1 0,0-1 0,0 0 0,-4 0 0,-7-1 0,0 0 0,0 1 0,0 0 0,0 1 0,0 1 0,0 0 0,0 0 0,0 2 0,0-1 0,-20 8 0,3 1 0,0 1 0,1 1 0,-36 23 0,27-12 0,2 2 0,1 1 0,2 1 0,0 2 0,2 2 0,2 0 0,0 2 0,3 1 0,0 2 0,3 0 0,1 1 0,-17 42 0,32-61 0,0-1 0,1 1 0,1 0 0,1 0 0,1 0 0,0 1 0,2-1 0,0 1 0,3 30 0,-1-41 0,1 0 0,-1 1 0,2-1 0,-1 0 0,1 0 0,1-1 0,0 1 0,0-1 0,0 1 0,1-1 0,1-1 0,-1 1 0,1-1 0,0 0 0,1 0 0,0 0 0,0-1 0,0 0 0,1-1 0,0 0 0,13 8 0,-6-7 0,0-1 0,0 0 0,1-1 0,-1 0 0,1-2 0,0 1 0,0-2 0,0 0 0,-1-1 0,1-1 0,23-3 0,-6-2 0,0-1 0,-1-1 0,0-2 0,45-21 0,-46 17 0,-1-2 0,-1-1 0,0-2 0,-1-1 0,33-30 0,-46 36 0,0 0 0,-2-1 0,1-1 0,-2 0 0,0-1 0,-1 0 0,-1-1 0,-1 0 0,0 0 0,7-23 0,-14 33 0,0 1 0,0-1 0,-1 0 0,0 0 0,0 0 0,-1 0 0,0 0 0,-1 0 0,-2-14 0,2 17 0,0 1 0,-1 0 0,1 0 0,-1-1 0,0 1 0,0 0 0,-1 0 0,1 1 0,-1-1 0,0 1 0,0-1 0,0 1 0,0 0 0,0 0 0,-1 0 0,0 0 0,1 1 0,-8-4 0,1 2 0,0 0 0,0 1 0,-1 0 0,1 1 0,-1 0 0,1 1 0,-1 0 0,0 1 0,1 0 0,-1 1 0,0 0 0,-19 4 0,-1 3 0,0 0 0,1 3 0,-31 14 0,24-8 0,1 1 0,1 2 0,-46 35 0,65-42 0,0 0 0,0 1 0,2 1 0,0 0 0,0 1 0,2 1 0,0-1 0,-15 30 0,24-40 0,0 1 0,0-1 0,1 1 0,0 0 0,0 0 0,1 0 0,0 0 0,0 0 0,1 0 0,0 0 0,0 0 0,0 0 0,3 14 0,-1-15 0,0 0 0,0 0 0,1-1 0,0 1 0,-1-1 0,2 0 0,-1 1 0,1-1 0,0-1 0,0 1 0,0-1 0,0 1 0,1-1 0,0 0 0,0-1 0,7 5 0,1-1 0,0-1 0,1 0 0,0-1 0,0-1 0,0 0 0,0 0 0,0-2 0,1 0 0,0 0 0,-1-2 0,20-1 0,-1-1 0,0-2 0,0-2 0,-1-1 0,34-12 0,-14 1 0,-2-2 0,0-3 0,-1-2 0,-1-2 0,-2-2 0,45-36 0,-43 26 0,-2-3 0,-1-1 0,-3-2 0,-1-2 0,37-57 0,-77 103 0,56-91 0,-51 81 0,-1 0 0,0 0 0,-1-1 0,0 0 0,-1 0 0,3-17 0,-5 27 0,-1 0 0,0 1 0,1-1 0,-1 0 0,0 0 0,0 0 0,0 1 0,0-1 0,0 0 0,-1 0 0,1 1 0,-1-1 0,1 0 0,-1 1 0,1-1 0,-1 0 0,0 1 0,0-1 0,0 1 0,0-1 0,0 1 0,0-1 0,0 1 0,0 0 0,0 0 0,-1-1 0,1 1 0,-1 0 0,1 0 0,-1 0 0,1 1 0,-4-2 0,1 1 0,0 0 0,0 1 0,-1-1 0,1 1 0,0 0 0,-1 1 0,1-1 0,0 1 0,0 0 0,0 0 0,-1 0 0,1 0 0,-3 3 0,-13 5 0,0 1 0,1 1 0,1 1 0,0 1 0,0 0 0,2 1 0,-20 21 0,10-7 0,1 2 0,1 0 0,-25 45 0,38-58 0,2 1 0,0 1 0,1-1 0,1 1 0,0 1 0,2-1 0,-5 30 0,9-36 0,0-1 0,0 1 0,1-1 0,1 1 0,0-1 0,1 0 0,1 1 0,-1-1 0,2 0 0,0 0 0,0 0 0,1-1 0,8 14 0,-7-14 0,1 0 0,1-1 0,0 0 0,0 0 0,1-1 0,0 0 0,1 0 0,0-1 0,0 0 0,1-1 0,0 0 0,0-1 0,0 0 0,1 0 0,0-2 0,0 1 0,1-2 0,-1 1 0,1-2 0,-1 0 0,1 0 0,0-1 0,0-1 0,0 0 0,0 0 0,-1-2 0,1 1 0,0-2 0,-1 0 0,1 0 0,-1-1 0,0-1 0,13-6 0,-1-2 0,-1 0 0,0-2 0,-1-1 0,0 0 0,-2-2 0,0 0 0,-1-2 0,-1 0 0,0-1 0,-2 0 0,0-2 0,-2 0 0,-1 0 0,17-41 0,-26 55 0,-1 0 0,-1 0 0,0 0 0,0-1 0,-1 1 0,0 0 0,-1-1 0,0 1 0,0 0 0,-1-1 0,-2-12 0,2 18 0,-1 0 0,1 0 0,-1 0 0,1 0 0,-1 0 0,0 0 0,-1 1 0,1-1 0,0 1 0,-1-1 0,0 1 0,0 0 0,0 0 0,0 0 0,-1 1 0,1-1 0,-1 1 0,1 0 0,-1 0 0,0 0 0,0 0 0,0 0 0,0 1 0,0 0 0,0 0 0,0 0 0,-6 0 0,-5 0 0,0 1 0,0 0 0,-1 1 0,1 1 0,0 0 0,0 2 0,0-1 0,-28 12 0,-1 4 0,-64 36 0,69-33 0,-57 43 0,81-53 0,1 0 0,0 1 0,1 1 0,0 0 0,1 1 0,-14 23 0,22-33 0,2 0 0,-1 0 0,1 1 0,-1-1 0,2 1 0,-1-1 0,0 1 0,1 0 0,0 0 0,1-1 0,-1 1 0,1 0 0,0 0 0,1 0 0,-1 0 0,1 0 0,0 0 0,1-1 0,-1 1 0,1-1 0,0 1 0,1-1 0,-1 1 0,1-1 0,0 0 0,1 0 0,-1 0 0,1-1 0,0 1 0,7 6 0,-1-3 0,0 1 0,0-2 0,0 1 0,1-1 0,1-1 0,-1 0 0,1 0 0,0-1 0,0-1 0,1 0 0,-1-1 0,1 0 0,14 1 0,-16-4 0,0 0 0,0 0 0,0-1 0,0 0 0,0-1 0,-1 0 0,1-1 0,0 0 0,-1-1 0,0 0 0,15-8 0,-12 4 0,-1 0 0,0 0 0,-1-2 0,1 1 0,-2-1 0,1-1 0,-2 0 0,13-16 0,-14 15 0,-1 0 0,0 0 0,-1 0 0,0-1 0,-1-1 0,0 1 0,-1 0 0,4-25 0,-6 28 0,-1 0 0,-1-1 0,0 1 0,0-1 0,-1 1 0,-1-1 0,1 1 0,-2 0 0,1 0 0,-1 0 0,-1 0 0,-5-11 0,5 13 0,-1 1 0,1 0 0,-1 0 0,-10-10 0,13 15 0,0-1 0,0 1 0,-1 0 0,1 0 0,-1 0 0,0 0 0,1 1 0,-1-1 0,0 1 0,0-1 0,0 1 0,0 0 0,0 0 0,0 1 0,-5-1 0,8 1 0,1 0 0,-1 0 0,0 0 0,0 0 0,0 0 0,0 0 0,0 1 0,0-1 0,0 0 0,0 0 0,0 0 0,0 0 0,0 1 0,0-1 0,0 0 0,0 0 0,0 0 0,0 0 0,0 0 0,0 1 0,0-1 0,0 0 0,0 0 0,0 0 0,0 0 0,0 0 0,0 1 0,0-1 0,0 0 0,0 0 0,0 0 0,-1 0 0,1 0 0,0 0 0,0 1 0,0-1 0,0 0 0,0 0 0,0 0 0,-1 0 0,1 0 0,0 0 0,0 0 0,0 0 0,0 0 0,0 0 0,-1 0 0,1 0 0,0 0 0,0 1 0,0-1 0,15 9 0,-14-8 0,30 14 0,0-2 0,0-1 0,1-1 0,37 7 0,136 18 0,442 5 0,-552-38 0,-75-2 0,-11 0 0,-1-1 0,0 0 0,1 0 0,-1-1 0,14-3 0,-21 4 0,-1 0 0,0 0 0,0 0 0,0 0 0,0 0 0,0-1 0,0 1 0,0 0 0,0 0 0,0 0 0,0 0 0,0-1 0,1 1 0,-1 0 0,0 0 0,0 0 0,0-1 0,0 1 0,-1 0 0,1 0 0,0 0 0,0 0 0,0-1 0,0 1 0,0 0 0,0 0 0,0 0 0,0 0 0,0-1 0,0 1 0,0 0 0,-1 0 0,1 0 0,0 0 0,0 0 0,0-1 0,0 1 0,0 0 0,0 0 0,-1 0 0,1 0 0,0 0 0,0 0 0,0 0 0,0 0 0,-1 0 0,-11-10 0,-18-9 0,-1 0 0,-1 2 0,-63-23 0,30 18 0,-74-15 0,67 23 0,0 2 0,0 4 0,-100 2 0,118 7 0,0 3 0,0 3 0,0 1 0,1 3 0,-63 22 0,107-30 0,3-2 0,0 1 0,1 0 0,-1 0 0,1 0 0,-1 1 0,1 0 0,0 0 0,0 0 0,0 0 0,1 1 0,-9 8 0,12-11 0,1-1 0,0 0 0,0 0 0,0 0 0,0 0 0,-1 1 0,1-1 0,0 0 0,0 0 0,0 0 0,0 1 0,0-1 0,0 0 0,0 0 0,0 0 0,0 1 0,0-1 0,0 0 0,0 0 0,0 0 0,0 1 0,0-1 0,0 0 0,0 0 0,0 1 0,0-1 0,0 0 0,0 0 0,0 0 0,0 1 0,0-1 0,0 0 0,0 0 0,0 0 0,1 0 0,-1 1 0,0-1 0,0 0 0,0 0 0,0 0 0,1 0 0,-1 1 0,0-1 0,0 0 0,0 0 0,0 0 0,1 0 0,-1 0 0,0 0 0,0 0 0,0 0 0,1 0 0,-1 0 0,0 0 0,18 9 0,0-2 0,0-1 0,37 9 0,66 6 0,-96-17 0,132 14 0,175-1 0,160-25 0,-404 5 0,-57 3 0,-22 1 0,-1-1 0,1 0 0,-1 0 0,0-1 0,1 0 0,-1 0 0,9-3 0,-17 4 0,2-2 0,-7-2 0,-62-25 0,-95-28 0,-77-9 0,8 10 0,-260-29 0,475 83 0,12 1 0,0 0 0,1 0 0,-1 1 0,0-1 0,0 1 0,0 0 0,0 0 0,0 1 0,1-1 0,-1 1 0,-5 1 0,9-2 0,-1 1 0,6 3 0,59 32 0,2-3 0,1-3 0,100 31 0,220 36 0,185-12 0,-362-59 0,-195-23 0,-18-2 0,-29-1 0,17 0 0,-1347-10 0,1301 7 0,-86-1 0,145 4 0,0 0 0,0 0 0,0 1 0,0-1 0,0 0 0,1 1 0,-1-1 0,0 1 0,-3 1 0,5-2 0,0 0 0,-1 0 0,1 0 0,0 1 0,0-1 0,0 0 0,0 0 0,0 0 0,-1 1 0,1-1 0,0 0 0,0 0 0,0 1 0,0-1 0,0 0 0,0 0 0,0 0 0,0 1 0,0-1 0,0 0 0,0 0 0,0 1 0,0-1 0,0 0 0,0 0 0,0 1 0,0-1 0,0 0 0,0 0 0,1 1 0,-1-1 0,0 0 0,0 0 0,0 0 0,0 1 0,0-1 0,0 0 0,1 0 0,-1 0 0,0 1 0,5 2 0,-1 1 0,1-1 0,0 0 0,0 0 0,6 3 0,60 27 0,102 32 0,80 8 0,242 36 0,-355-88 0,225 5 0,-356-26 0,27-1 0,-36 1 0,0 0 0,0 0 0,0 0 0,0 0 0,0 0 0,0 0 0,-1 0 0,1 0 0,0 0 0,0-1 0,0 1 0,0 0 0,0 0 0,0 0 0,0 0 0,0 0 0,0 0 0,0 0 0,0 0 0,0 0 0,0-1 0,0 1 0,1 0 0,-1 0 0,0 0 0,0 0 0,0 0 0,0 0 0,0 0 0,0 0 0,0 0 0,0 0 0,0-1 0,0 1 0,0 0 0,0 0 0,0 0 0,0 0 0,1 0 0,-1 0 0,0 0 0,0 0 0,0 0 0,0 0 0,0 0 0,0 0 0,0 0 0,0 0 0,0 0 0,1 0 0,-1 0 0,0 0 0,0 0 0,0 0 0,0 0 0,0 0 0,0 0 0,0 0 0,0 0 0,0 0 0,1 0 0,-1 0 0,0 0 0,0 0 0,0 0 0,0 0 0,0 0 0,0 0 0,0 1 0,-19-7 0,-304-46 0,-6 28 0,-447 13 0,-1 43 0,852-24 0,390 2 0,2-33 0,-208 9 0,-247 13 0,-30 4 0,-1449 107 0,891-96-1365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5E7AA473-D82F-4EFF-9DF7-AE6D83C51288}" type="datetime1">
              <a:rPr lang="en-US" smtClean="0"/>
              <a:t>5/14/2023</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69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1E12F1F0-FE2D-4C1C-B320-8CB9BE735F0F}" type="datetime1">
              <a:rPr lang="en-US" smtClean="0"/>
              <a:t>5/14/2023</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11453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2CF1B96C-10FD-4EBC-9029-9652B7535D02}" type="datetime1">
              <a:rPr lang="en-US" smtClean="0"/>
              <a:t>5/14/2023</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92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14878474-CC00-4A95-9D50-A41C12D1EEC4}" type="datetime1">
              <a:rPr lang="en-US" smtClean="0"/>
              <a:t>5/14/2023</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093037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7F38C8B4-7FBB-408F-BDB9-F0496874AFB2}" type="datetime1">
              <a:rPr lang="en-US" smtClean="0"/>
              <a:t>5/14/2023</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06493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2BB8EE20-A5E2-47D3-8F6D-A2BA7AB2E093}" type="datetime1">
              <a:rPr lang="en-US" smtClean="0"/>
              <a:t>5/14/2023</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65783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3382CF99-132F-413F-B7EF-71A5C33F2ED6}" type="datetime1">
              <a:rPr lang="en-US" smtClean="0"/>
              <a:t>5/14/2023</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22114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1F17AE06-98E0-4D9F-A059-92C3548821BB}" type="datetime1">
              <a:rPr lang="en-US" smtClean="0"/>
              <a:t>5/14/2023</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992729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FFBA00CA-3DDC-4705-B840-978EF5EA0707}" type="datetime1">
              <a:rPr lang="en-US" smtClean="0"/>
              <a:t>5/14/2023</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80872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FC366D49-0BBA-4C5A-AD96-6448CA63451A}" type="datetime1">
              <a:rPr lang="en-US" smtClean="0"/>
              <a:t>5/14/2023</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7563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4F4EB293-A316-472D-A8B4-6947CF1A12B7}" type="datetime1">
              <a:rPr lang="en-US" smtClean="0"/>
              <a:t>5/14/2023</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cxnSp>
        <p:nvCxnSpPr>
          <p:cNvPr id="9" name="Straight Connector 8">
            <a:extLst>
              <a:ext uri="{FF2B5EF4-FFF2-40B4-BE49-F238E27FC236}">
                <a16:creationId xmlns:a16="http://schemas.microsoft.com/office/drawing/2014/main" id="{E51E4AC6-B446-4768-97EF-CA4B8261433B}"/>
              </a:ext>
            </a:extLst>
          </p:cNvPr>
          <p:cNvCxnSpPr>
            <a:cxnSpLocks/>
          </p:cNvCxnSpPr>
          <p:nvPr/>
        </p:nvCxnSpPr>
        <p:spPr>
          <a:xfrm>
            <a:off x="11689174" y="2172428"/>
            <a:ext cx="0" cy="33547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10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734BCCD4-CEB1-405B-A443-DD9CBCBEA552}" type="datetime1">
              <a:rPr lang="en-US" smtClean="0"/>
              <a:t>5/14/2023</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081263"/>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hyperlink" Target="https://youtu.be/GfPJsHM6ds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UMEbeyKrE3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BEC44CD-E290-4D60-A056-5BA05B182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olorful light bulb with business icons">
            <a:extLst>
              <a:ext uri="{FF2B5EF4-FFF2-40B4-BE49-F238E27FC236}">
                <a16:creationId xmlns:a16="http://schemas.microsoft.com/office/drawing/2014/main" id="{319B25E7-4516-32D9-3267-915A635F9999}"/>
              </a:ext>
            </a:extLst>
          </p:cNvPr>
          <p:cNvPicPr>
            <a:picLocks noChangeAspect="1"/>
          </p:cNvPicPr>
          <p:nvPr/>
        </p:nvPicPr>
        <p:blipFill rotWithShape="1">
          <a:blip r:embed="rId2">
            <a:alphaModFix amt="40000"/>
          </a:blip>
          <a:srcRect t="11465" b="8178"/>
          <a:stretch/>
        </p:blipFill>
        <p:spPr>
          <a:xfrm>
            <a:off x="-2" y="-132084"/>
            <a:ext cx="12192001" cy="6858001"/>
          </a:xfrm>
          <a:prstGeom prst="rect">
            <a:avLst/>
          </a:prstGeom>
        </p:spPr>
      </p:pic>
      <p:sp>
        <p:nvSpPr>
          <p:cNvPr id="2" name="Title 1">
            <a:extLst>
              <a:ext uri="{FF2B5EF4-FFF2-40B4-BE49-F238E27FC236}">
                <a16:creationId xmlns:a16="http://schemas.microsoft.com/office/drawing/2014/main" id="{29AA746A-9C45-A0A9-FDDA-5D5B4363B7E7}"/>
              </a:ext>
            </a:extLst>
          </p:cNvPr>
          <p:cNvSpPr>
            <a:spLocks noGrp="1"/>
          </p:cNvSpPr>
          <p:nvPr>
            <p:ph type="ctrTitle"/>
          </p:nvPr>
        </p:nvSpPr>
        <p:spPr>
          <a:xfrm>
            <a:off x="517870" y="978408"/>
            <a:ext cx="5021182" cy="2334248"/>
          </a:xfrm>
        </p:spPr>
        <p:txBody>
          <a:bodyPr anchor="t">
            <a:normAutofit fontScale="90000"/>
          </a:bodyPr>
          <a:lstStyle/>
          <a:p>
            <a:r>
              <a:rPr lang="en-US" dirty="0">
                <a:solidFill>
                  <a:srgbClr val="FFFFFF"/>
                </a:solidFill>
              </a:rPr>
              <a:t>Endothermic and Exothermic reactions.</a:t>
            </a:r>
          </a:p>
        </p:txBody>
      </p:sp>
      <p:sp>
        <p:nvSpPr>
          <p:cNvPr id="3" name="Subtitle 2">
            <a:extLst>
              <a:ext uri="{FF2B5EF4-FFF2-40B4-BE49-F238E27FC236}">
                <a16:creationId xmlns:a16="http://schemas.microsoft.com/office/drawing/2014/main" id="{8F647911-FC7D-DA59-18A3-AFD85A3A757B}"/>
              </a:ext>
            </a:extLst>
          </p:cNvPr>
          <p:cNvSpPr>
            <a:spLocks noGrp="1"/>
          </p:cNvSpPr>
          <p:nvPr>
            <p:ph type="subTitle" idx="1"/>
          </p:nvPr>
        </p:nvSpPr>
        <p:spPr>
          <a:xfrm>
            <a:off x="6652366" y="4017818"/>
            <a:ext cx="5040785" cy="1828799"/>
          </a:xfrm>
        </p:spPr>
        <p:txBody>
          <a:bodyPr anchor="b">
            <a:normAutofit/>
          </a:bodyPr>
          <a:lstStyle/>
          <a:p>
            <a:r>
              <a:rPr lang="en-US" dirty="0">
                <a:solidFill>
                  <a:srgbClr val="FFFFFF"/>
                </a:solidFill>
              </a:rPr>
              <a:t>By: maria </a:t>
            </a:r>
            <a:r>
              <a:rPr lang="en-US" dirty="0" err="1">
                <a:solidFill>
                  <a:srgbClr val="FFFFFF"/>
                </a:solidFill>
              </a:rPr>
              <a:t>awad</a:t>
            </a:r>
            <a:r>
              <a:rPr lang="en-US" dirty="0">
                <a:solidFill>
                  <a:srgbClr val="FFFFFF"/>
                </a:solidFill>
              </a:rPr>
              <a:t>, tina </a:t>
            </a:r>
            <a:r>
              <a:rPr lang="en-US" dirty="0" err="1">
                <a:solidFill>
                  <a:srgbClr val="FFFFFF"/>
                </a:solidFill>
              </a:rPr>
              <a:t>ghawi</a:t>
            </a:r>
            <a:r>
              <a:rPr lang="en-US" dirty="0">
                <a:solidFill>
                  <a:srgbClr val="FFFFFF"/>
                </a:solidFill>
              </a:rPr>
              <a:t> , zina </a:t>
            </a:r>
            <a:r>
              <a:rPr lang="en-US" dirty="0" err="1">
                <a:solidFill>
                  <a:srgbClr val="FFFFFF"/>
                </a:solidFill>
              </a:rPr>
              <a:t>bawab</a:t>
            </a:r>
            <a:r>
              <a:rPr lang="en-US" dirty="0">
                <a:solidFill>
                  <a:srgbClr val="FFFFFF"/>
                </a:solidFill>
              </a:rPr>
              <a:t> , </a:t>
            </a:r>
            <a:r>
              <a:rPr lang="en-US" dirty="0" err="1">
                <a:solidFill>
                  <a:srgbClr val="FFFFFF"/>
                </a:solidFill>
              </a:rPr>
              <a:t>omar</a:t>
            </a:r>
            <a:r>
              <a:rPr lang="en-US" dirty="0">
                <a:solidFill>
                  <a:srgbClr val="FFFFFF"/>
                </a:solidFill>
              </a:rPr>
              <a:t> </a:t>
            </a:r>
            <a:r>
              <a:rPr lang="en-US" dirty="0" err="1">
                <a:solidFill>
                  <a:srgbClr val="FFFFFF"/>
                </a:solidFill>
              </a:rPr>
              <a:t>abu</a:t>
            </a:r>
            <a:r>
              <a:rPr lang="en-US" dirty="0">
                <a:solidFill>
                  <a:srgbClr val="FFFFFF"/>
                </a:solidFill>
              </a:rPr>
              <a:t> Zahra </a:t>
            </a:r>
          </a:p>
        </p:txBody>
      </p:sp>
      <p:sp>
        <p:nvSpPr>
          <p:cNvPr id="13" name="Rectangle 12">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1189494-2B67-46D2-93D6-A122A09BF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1F37375-7491-70C4-E993-F91037FEE187}"/>
              </a:ext>
            </a:extLst>
          </p:cNvPr>
          <p:cNvSpPr txBox="1"/>
          <p:nvPr/>
        </p:nvSpPr>
        <p:spPr>
          <a:xfrm>
            <a:off x="8589144" y="0"/>
            <a:ext cx="4003829" cy="707886"/>
          </a:xfrm>
          <a:prstGeom prst="rect">
            <a:avLst/>
          </a:prstGeom>
          <a:noFill/>
        </p:spPr>
        <p:txBody>
          <a:bodyPr wrap="square" rtlCol="0">
            <a:spAutoFit/>
          </a:bodyPr>
          <a:lstStyle/>
          <a:p>
            <a:r>
              <a:rPr lang="en-US" sz="2000" dirty="0">
                <a:solidFill>
                  <a:schemeClr val="bg1"/>
                </a:solidFill>
              </a:rPr>
              <a:t>Note: put slideshow to make it more entertaining </a:t>
            </a:r>
          </a:p>
        </p:txBody>
      </p:sp>
    </p:spTree>
    <p:extLst>
      <p:ext uri="{BB962C8B-B14F-4D97-AF65-F5344CB8AC3E}">
        <p14:creationId xmlns:p14="http://schemas.microsoft.com/office/powerpoint/2010/main" val="1054275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6305-0DAF-5A49-3F88-7E6B949C4C31}"/>
              </a:ext>
            </a:extLst>
          </p:cNvPr>
          <p:cNvSpPr>
            <a:spLocks noGrp="1"/>
          </p:cNvSpPr>
          <p:nvPr>
            <p:ph type="title"/>
          </p:nvPr>
        </p:nvSpPr>
        <p:spPr/>
        <p:txBody>
          <a:bodyPr>
            <a:normAutofit fontScale="90000"/>
          </a:bodyPr>
          <a:lstStyle/>
          <a:p>
            <a:r>
              <a:rPr lang="en-US" dirty="0"/>
              <a:t>Endothermic and Exothermic reactions are:</a:t>
            </a:r>
          </a:p>
        </p:txBody>
      </p:sp>
      <p:sp>
        <p:nvSpPr>
          <p:cNvPr id="3" name="Text Placeholder 2">
            <a:extLst>
              <a:ext uri="{FF2B5EF4-FFF2-40B4-BE49-F238E27FC236}">
                <a16:creationId xmlns:a16="http://schemas.microsoft.com/office/drawing/2014/main" id="{F5FCBF08-D68C-C27A-540B-812D20AC0ACB}"/>
              </a:ext>
            </a:extLst>
          </p:cNvPr>
          <p:cNvSpPr>
            <a:spLocks noGrp="1"/>
          </p:cNvSpPr>
          <p:nvPr>
            <p:ph type="body" idx="1"/>
          </p:nvPr>
        </p:nvSpPr>
        <p:spPr/>
        <p:txBody>
          <a:bodyPr/>
          <a:lstStyle/>
          <a:p>
            <a:r>
              <a:rPr lang="en-US" dirty="0"/>
              <a:t>Endothermic reactions are:</a:t>
            </a:r>
          </a:p>
        </p:txBody>
      </p:sp>
      <p:sp>
        <p:nvSpPr>
          <p:cNvPr id="4" name="Content Placeholder 3">
            <a:extLst>
              <a:ext uri="{FF2B5EF4-FFF2-40B4-BE49-F238E27FC236}">
                <a16:creationId xmlns:a16="http://schemas.microsoft.com/office/drawing/2014/main" id="{EFED20DD-6E00-5937-9D60-515A58BB2CB0}"/>
              </a:ext>
            </a:extLst>
          </p:cNvPr>
          <p:cNvSpPr>
            <a:spLocks noGrp="1"/>
          </p:cNvSpPr>
          <p:nvPr>
            <p:ph sz="half" idx="2"/>
          </p:nvPr>
        </p:nvSpPr>
        <p:spPr/>
        <p:txBody>
          <a:bodyPr/>
          <a:lstStyle/>
          <a:p>
            <a:r>
              <a:rPr lang="en-US" dirty="0"/>
              <a:t>Endothermic reactions are chemical reactions in which the reactants absorb heat energy from the surroundings to form products. These reactions lower the temperature of their surrounding area, thereby creating a cooling effect.</a:t>
            </a:r>
          </a:p>
        </p:txBody>
      </p:sp>
      <p:sp>
        <p:nvSpPr>
          <p:cNvPr id="5" name="Text Placeholder 4">
            <a:extLst>
              <a:ext uri="{FF2B5EF4-FFF2-40B4-BE49-F238E27FC236}">
                <a16:creationId xmlns:a16="http://schemas.microsoft.com/office/drawing/2014/main" id="{4F56920A-2BFF-21C5-8BDA-FB8512634DEF}"/>
              </a:ext>
            </a:extLst>
          </p:cNvPr>
          <p:cNvSpPr>
            <a:spLocks noGrp="1"/>
          </p:cNvSpPr>
          <p:nvPr>
            <p:ph type="body" sz="quarter" idx="3"/>
          </p:nvPr>
        </p:nvSpPr>
        <p:spPr/>
        <p:txBody>
          <a:bodyPr/>
          <a:lstStyle/>
          <a:p>
            <a:r>
              <a:rPr lang="en-US" dirty="0"/>
              <a:t>Exothermic reactions are:</a:t>
            </a:r>
          </a:p>
        </p:txBody>
      </p:sp>
      <p:sp>
        <p:nvSpPr>
          <p:cNvPr id="6" name="Content Placeholder 5">
            <a:extLst>
              <a:ext uri="{FF2B5EF4-FFF2-40B4-BE49-F238E27FC236}">
                <a16:creationId xmlns:a16="http://schemas.microsoft.com/office/drawing/2014/main" id="{4C127587-9056-4D8D-B0A1-95F4F552EB3E}"/>
              </a:ext>
            </a:extLst>
          </p:cNvPr>
          <p:cNvSpPr>
            <a:spLocks noGrp="1"/>
          </p:cNvSpPr>
          <p:nvPr>
            <p:ph sz="quarter" idx="4"/>
          </p:nvPr>
        </p:nvSpPr>
        <p:spPr/>
        <p:txBody>
          <a:bodyPr/>
          <a:lstStyle/>
          <a:p>
            <a:r>
              <a:rPr lang="en-US" dirty="0"/>
              <a:t>Exothermic reactions These are reactions that transfer energy to the surroundings. The energy is usually transferred as heat energy, causing the reaction mixture and its surroundings to become hotter. A thermometer is used to detect the temperature increase. </a:t>
            </a:r>
          </a:p>
        </p:txBody>
      </p:sp>
    </p:spTree>
    <p:extLst>
      <p:ext uri="{BB962C8B-B14F-4D97-AF65-F5344CB8AC3E}">
        <p14:creationId xmlns:p14="http://schemas.microsoft.com/office/powerpoint/2010/main" val="941261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C925E6-77DE-BD7A-8081-E66441DA489E}"/>
              </a:ext>
            </a:extLst>
          </p:cNvPr>
          <p:cNvPicPr>
            <a:picLocks noChangeAspect="1"/>
          </p:cNvPicPr>
          <p:nvPr/>
        </p:nvPicPr>
        <p:blipFill>
          <a:blip r:embed="rId2"/>
          <a:stretch>
            <a:fillRect/>
          </a:stretch>
        </p:blipFill>
        <p:spPr>
          <a:xfrm>
            <a:off x="904240" y="0"/>
            <a:ext cx="1033526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3B015255-F567-4E03-AB11-F713DE12C08C}"/>
                  </a:ext>
                </a:extLst>
              </p14:cNvPr>
              <p14:cNvContentPartPr/>
              <p14:nvPr/>
            </p14:nvContentPartPr>
            <p14:xfrm>
              <a:off x="1113026" y="6299553"/>
              <a:ext cx="1757880" cy="456480"/>
            </p14:xfrm>
          </p:contentPart>
        </mc:Choice>
        <mc:Fallback xmlns="">
          <p:pic>
            <p:nvPicPr>
              <p:cNvPr id="9" name="Ink 8">
                <a:extLst>
                  <a:ext uri="{FF2B5EF4-FFF2-40B4-BE49-F238E27FC236}">
                    <a16:creationId xmlns:a16="http://schemas.microsoft.com/office/drawing/2014/main" id="{3B015255-F567-4E03-AB11-F713DE12C08C}"/>
                  </a:ext>
                </a:extLst>
              </p:cNvPr>
              <p:cNvPicPr/>
              <p:nvPr/>
            </p:nvPicPr>
            <p:blipFill>
              <a:blip r:embed="rId4"/>
              <a:stretch>
                <a:fillRect/>
              </a:stretch>
            </p:blipFill>
            <p:spPr>
              <a:xfrm>
                <a:off x="1050026" y="6236553"/>
                <a:ext cx="1883520" cy="582120"/>
              </a:xfrm>
              <a:prstGeom prst="rect">
                <a:avLst/>
              </a:prstGeom>
            </p:spPr>
          </p:pic>
        </mc:Fallback>
      </mc:AlternateContent>
    </p:spTree>
    <p:extLst>
      <p:ext uri="{BB962C8B-B14F-4D97-AF65-F5344CB8AC3E}">
        <p14:creationId xmlns:p14="http://schemas.microsoft.com/office/powerpoint/2010/main" val="2493984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264D-4669-CEAB-A0FB-89ECABA40CC6}"/>
              </a:ext>
            </a:extLst>
          </p:cNvPr>
          <p:cNvSpPr>
            <a:spLocks noGrp="1"/>
          </p:cNvSpPr>
          <p:nvPr>
            <p:ph type="title"/>
          </p:nvPr>
        </p:nvSpPr>
        <p:spPr/>
        <p:txBody>
          <a:bodyPr/>
          <a:lstStyle/>
          <a:p>
            <a:r>
              <a:rPr lang="en-US" dirty="0"/>
              <a:t>An example of a endothermic reaction is:</a:t>
            </a:r>
          </a:p>
        </p:txBody>
      </p:sp>
      <p:sp>
        <p:nvSpPr>
          <p:cNvPr id="3" name="Content Placeholder 2">
            <a:extLst>
              <a:ext uri="{FF2B5EF4-FFF2-40B4-BE49-F238E27FC236}">
                <a16:creationId xmlns:a16="http://schemas.microsoft.com/office/drawing/2014/main" id="{1EDD1321-11D7-596C-2BAD-2C542747C5AA}"/>
              </a:ext>
            </a:extLst>
          </p:cNvPr>
          <p:cNvSpPr>
            <a:spLocks noGrp="1"/>
          </p:cNvSpPr>
          <p:nvPr>
            <p:ph idx="1"/>
          </p:nvPr>
        </p:nvSpPr>
        <p:spPr/>
        <p:txBody>
          <a:bodyPr>
            <a:normAutofit/>
          </a:bodyPr>
          <a:lstStyle/>
          <a:p>
            <a:r>
              <a:rPr lang="en-US" dirty="0"/>
              <a:t>Photosynthesis</a:t>
            </a:r>
          </a:p>
          <a:p>
            <a:r>
              <a:rPr lang="en-US" dirty="0"/>
              <a:t>Photosynthesis is when a plant absorbs energy from the sun and convert it into carbon dioxide and water into glucose and oxygen.</a:t>
            </a:r>
          </a:p>
          <a:p>
            <a:r>
              <a:rPr lang="en-US" dirty="0"/>
              <a:t>and a lab test example:</a:t>
            </a:r>
          </a:p>
          <a:p>
            <a:r>
              <a:rPr lang="en-US" dirty="0">
                <a:hlinkClick r:id="rId2"/>
              </a:rPr>
              <a:t>https://youtu.be/GfPJsHM6dsQ</a:t>
            </a:r>
            <a:endParaRPr lang="en-US" dirty="0"/>
          </a:p>
        </p:txBody>
      </p:sp>
    </p:spTree>
    <p:extLst>
      <p:ext uri="{BB962C8B-B14F-4D97-AF65-F5344CB8AC3E}">
        <p14:creationId xmlns:p14="http://schemas.microsoft.com/office/powerpoint/2010/main" val="3119203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3B0DD-BBE9-FE22-D219-229FA83499AE}"/>
              </a:ext>
            </a:extLst>
          </p:cNvPr>
          <p:cNvSpPr>
            <a:spLocks noGrp="1"/>
          </p:cNvSpPr>
          <p:nvPr>
            <p:ph type="title"/>
          </p:nvPr>
        </p:nvSpPr>
        <p:spPr/>
        <p:txBody>
          <a:bodyPr/>
          <a:lstStyle/>
          <a:p>
            <a:r>
              <a:rPr lang="en-US" dirty="0"/>
              <a:t>An example of a exothermic reaction is:</a:t>
            </a:r>
          </a:p>
        </p:txBody>
      </p:sp>
      <p:sp>
        <p:nvSpPr>
          <p:cNvPr id="3" name="Content Placeholder 2">
            <a:extLst>
              <a:ext uri="{FF2B5EF4-FFF2-40B4-BE49-F238E27FC236}">
                <a16:creationId xmlns:a16="http://schemas.microsoft.com/office/drawing/2014/main" id="{66A9F90E-2CB8-847F-73FE-4882D1422331}"/>
              </a:ext>
            </a:extLst>
          </p:cNvPr>
          <p:cNvSpPr>
            <a:spLocks noGrp="1"/>
          </p:cNvSpPr>
          <p:nvPr>
            <p:ph idx="1"/>
          </p:nvPr>
        </p:nvSpPr>
        <p:spPr/>
        <p:txBody>
          <a:bodyPr/>
          <a:lstStyle/>
          <a:p>
            <a:r>
              <a:rPr lang="en-US" dirty="0"/>
              <a:t>Combustion</a:t>
            </a:r>
          </a:p>
          <a:p>
            <a:r>
              <a:rPr lang="en-US" dirty="0"/>
              <a:t>Combustion is the scientific word for burning. An reaction is one where a substance reacts with oxygen and produces oxides. An oxide is a chemical compound that contains at least one oxygen atom and one other element in its chemical formula. Combustion is an example of an oxidation reaction. Many fuels contain carbon and hydrogen atoms.</a:t>
            </a:r>
          </a:p>
          <a:p>
            <a:r>
              <a:rPr lang="en-US" dirty="0"/>
              <a:t>And a lab test example:</a:t>
            </a:r>
          </a:p>
          <a:p>
            <a:r>
              <a:rPr lang="en-US" dirty="0">
                <a:hlinkClick r:id="rId2"/>
              </a:rPr>
              <a:t>https://youtu.be/UMEbeyKrE30</a:t>
            </a:r>
            <a:endParaRPr lang="en-US" dirty="0"/>
          </a:p>
        </p:txBody>
      </p:sp>
    </p:spTree>
    <p:extLst>
      <p:ext uri="{BB962C8B-B14F-4D97-AF65-F5344CB8AC3E}">
        <p14:creationId xmlns:p14="http://schemas.microsoft.com/office/powerpoint/2010/main" val="1880624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81DDC3-328A-D240-4067-009A1DF25110}"/>
              </a:ext>
            </a:extLst>
          </p:cNvPr>
          <p:cNvSpPr txBox="1"/>
          <p:nvPr/>
        </p:nvSpPr>
        <p:spPr>
          <a:xfrm>
            <a:off x="1102251" y="2176914"/>
            <a:ext cx="10253709" cy="3046988"/>
          </a:xfrm>
          <a:prstGeom prst="rect">
            <a:avLst/>
          </a:prstGeom>
          <a:noFill/>
        </p:spPr>
        <p:txBody>
          <a:bodyPr wrap="square" rtlCol="0">
            <a:spAutoFit/>
          </a:bodyPr>
          <a:lstStyle/>
          <a:p>
            <a:pPr algn="ctr"/>
            <a:r>
              <a:rPr lang="en-US" sz="9600" dirty="0"/>
              <a:t>Thank you for listening/reading. </a:t>
            </a:r>
          </a:p>
        </p:txBody>
      </p:sp>
    </p:spTree>
    <p:extLst>
      <p:ext uri="{BB962C8B-B14F-4D97-AF65-F5344CB8AC3E}">
        <p14:creationId xmlns:p14="http://schemas.microsoft.com/office/powerpoint/2010/main" val="1093572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Gestalt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emplate>Organic</Template>
  <TotalTime>91</TotalTime>
  <Words>254</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Bierstadt</vt:lpstr>
      <vt:lpstr>GestaltVTI</vt:lpstr>
      <vt:lpstr>Endothermic and Exothermic reactions.</vt:lpstr>
      <vt:lpstr>Endothermic and Exothermic reactions are:</vt:lpstr>
      <vt:lpstr>PowerPoint Presentation</vt:lpstr>
      <vt:lpstr>An example of a endothermic reaction is:</vt:lpstr>
      <vt:lpstr>An example of a exothermic reaction 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Endothermic and Exothermic reactions.</dc:title>
  <dc:creator>Rula Freij</dc:creator>
  <cp:lastModifiedBy>Rula Freij</cp:lastModifiedBy>
  <cp:revision>2</cp:revision>
  <dcterms:created xsi:type="dcterms:W3CDTF">2023-05-04T14:34:40Z</dcterms:created>
  <dcterms:modified xsi:type="dcterms:W3CDTF">2023-05-14T14:32:17Z</dcterms:modified>
</cp:coreProperties>
</file>