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9DC328-95CE-44FD-9CC7-C3B6D288ECA1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Chemistry presentation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Made by: </a:t>
            </a:r>
            <a:r>
              <a:rPr lang="en-US" dirty="0" err="1" smtClean="0"/>
              <a:t>Eliya</a:t>
            </a:r>
            <a:r>
              <a:rPr lang="en-US" dirty="0" smtClean="0"/>
              <a:t> </a:t>
            </a:r>
            <a:r>
              <a:rPr lang="en-US" dirty="0" err="1" smtClean="0"/>
              <a:t>Ayoub</a:t>
            </a:r>
            <a:r>
              <a:rPr lang="en-US" dirty="0" smtClean="0"/>
              <a:t> </a:t>
            </a:r>
            <a:r>
              <a:rPr lang="en-US" dirty="0" err="1" smtClean="0"/>
              <a:t>satie</a:t>
            </a:r>
            <a:r>
              <a:rPr lang="en-US" dirty="0" smtClean="0"/>
              <a:t> </a:t>
            </a:r>
            <a:r>
              <a:rPr lang="en-US" dirty="0" err="1" smtClean="0"/>
              <a:t>dahabreh</a:t>
            </a:r>
            <a:r>
              <a:rPr lang="en-US" dirty="0" smtClean="0"/>
              <a:t> and </a:t>
            </a:r>
            <a:r>
              <a:rPr lang="en-US" dirty="0" err="1" smtClean="0"/>
              <a:t>khalil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4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Ammonium chloride: NH4Cl.</a:t>
            </a:r>
          </a:p>
          <a:p>
            <a:r>
              <a:rPr lang="en-US" dirty="0" smtClean="0"/>
              <a:t>Potassium nitrate: KNO3</a:t>
            </a:r>
          </a:p>
          <a:p>
            <a:r>
              <a:rPr lang="en-US" dirty="0" smtClean="0"/>
              <a:t>Copper sulfate: CuSO4</a:t>
            </a:r>
          </a:p>
          <a:p>
            <a:r>
              <a:rPr lang="en-US" dirty="0" err="1" smtClean="0"/>
              <a:t>Ammounium</a:t>
            </a:r>
            <a:r>
              <a:rPr lang="en-US" dirty="0"/>
              <a:t> </a:t>
            </a:r>
            <a:r>
              <a:rPr lang="en-US" dirty="0" smtClean="0"/>
              <a:t>Nitrate: NH4NO3</a:t>
            </a:r>
          </a:p>
          <a:p>
            <a:r>
              <a:rPr lang="en-US" dirty="0" smtClean="0"/>
              <a:t>Zinc nitrate: Zn(NO3)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Where can we use them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dirty="0" smtClean="0"/>
              <a:t>Ammonium chloride can be use in fertilizers </a:t>
            </a:r>
            <a:r>
              <a:rPr lang="en-US" dirty="0"/>
              <a:t>and as an electrolyte in dry cells, and it is also extensively employed as a constituent of </a:t>
            </a:r>
            <a:r>
              <a:rPr lang="en-US" dirty="0" smtClean="0"/>
              <a:t>galvanizing.</a:t>
            </a:r>
          </a:p>
          <a:p>
            <a:pPr marL="137160" indent="0">
              <a:buNone/>
            </a:pPr>
            <a:r>
              <a:rPr lang="en-US" dirty="0" smtClean="0"/>
              <a:t>Potassium nitrate can be use in fertilizers pesticides glass fireworks and </a:t>
            </a:r>
            <a:r>
              <a:rPr lang="en-US" dirty="0"/>
              <a:t>rocket </a:t>
            </a:r>
            <a:r>
              <a:rPr lang="en-US" dirty="0" smtClean="0"/>
              <a:t>fuels 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 smtClean="0"/>
              <a:t>Copper </a:t>
            </a:r>
            <a:r>
              <a:rPr lang="en-US" dirty="0"/>
              <a:t>sulfate is used as a drying agent in the anhydrous form, as </a:t>
            </a:r>
            <a:r>
              <a:rPr lang="en-US" dirty="0" smtClean="0"/>
              <a:t>an</a:t>
            </a:r>
            <a:r>
              <a:rPr lang="en-US" dirty="0"/>
              <a:t> </a:t>
            </a:r>
            <a:r>
              <a:rPr lang="en-US" dirty="0" smtClean="0"/>
              <a:t>additive </a:t>
            </a:r>
            <a:r>
              <a:rPr lang="en-US" dirty="0"/>
              <a:t>for fertilizers and foods, and several </a:t>
            </a:r>
            <a:r>
              <a:rPr lang="en-US" dirty="0" err="1" smtClean="0"/>
              <a:t>Industriaditive</a:t>
            </a:r>
            <a:r>
              <a:rPr lang="en-US" dirty="0" smtClean="0"/>
              <a:t> </a:t>
            </a:r>
            <a:r>
              <a:rPr lang="en-US" dirty="0"/>
              <a:t>for fertilizers and foods, and several industrial applications such </a:t>
            </a:r>
            <a:r>
              <a:rPr lang="en-US" dirty="0" smtClean="0"/>
              <a:t>as </a:t>
            </a:r>
            <a:r>
              <a:rPr lang="en-US" dirty="0"/>
              <a:t>textiles, leather, wood, batteries, ink, petroleum, paint, and metal, among others.</a:t>
            </a:r>
          </a:p>
        </p:txBody>
      </p:sp>
    </p:spTree>
    <p:extLst>
      <p:ext uri="{BB962C8B-B14F-4D97-AF65-F5344CB8AC3E}">
        <p14:creationId xmlns:p14="http://schemas.microsoft.com/office/powerpoint/2010/main" val="327948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we use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Ammounium</a:t>
            </a:r>
            <a:r>
              <a:rPr lang="en-US" dirty="0" smtClean="0"/>
              <a:t> nitrate can be used in </a:t>
            </a:r>
            <a:r>
              <a:rPr lang="en-US" dirty="0"/>
              <a:t>in fertilizers; in </a:t>
            </a:r>
            <a:r>
              <a:rPr lang="en-US" dirty="0" err="1"/>
              <a:t>pyrotechniques</a:t>
            </a:r>
            <a:r>
              <a:rPr lang="en-US" dirty="0"/>
              <a:t>, herbicides, and insecticides; and in the manufacture of nitrous oxide. 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Zinc Nitrate can be used in </a:t>
            </a:r>
            <a:r>
              <a:rPr lang="en-US" dirty="0"/>
              <a:t>as a catalyst and a mordant for dyes, and in liquid fertilizer.</a:t>
            </a:r>
          </a:p>
        </p:txBody>
      </p:sp>
    </p:spTree>
    <p:extLst>
      <p:ext uri="{BB962C8B-B14F-4D97-AF65-F5344CB8AC3E}">
        <p14:creationId xmlns:p14="http://schemas.microsoft.com/office/powerpoint/2010/main" val="344643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Exothermic Or Endothermic?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Ammonium chloride: </a:t>
            </a:r>
            <a:r>
              <a:rPr lang="en-US" dirty="0"/>
              <a:t>endothermic </a:t>
            </a:r>
            <a:endParaRPr lang="en-US" dirty="0" smtClean="0"/>
          </a:p>
          <a:p>
            <a:r>
              <a:rPr lang="en-US" dirty="0" err="1" smtClean="0"/>
              <a:t>Pottasium</a:t>
            </a:r>
            <a:r>
              <a:rPr lang="en-US" dirty="0" smtClean="0"/>
              <a:t> nitrate: endothermic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Copper sulfate: exothermic change</a:t>
            </a:r>
            <a:endParaRPr lang="en-US" dirty="0" smtClean="0"/>
          </a:p>
          <a:p>
            <a:r>
              <a:rPr lang="en-US" dirty="0" smtClean="0"/>
              <a:t>Ammonium nitrate: endothermic change</a:t>
            </a:r>
          </a:p>
          <a:p>
            <a:r>
              <a:rPr lang="en-US" dirty="0" smtClean="0"/>
              <a:t>Zinc nitrate: </a:t>
            </a:r>
            <a:r>
              <a:rPr lang="en-US" smtClean="0"/>
              <a:t>exothermic change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621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174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Chemistry presentation </vt:lpstr>
      <vt:lpstr>Chemical symbol</vt:lpstr>
      <vt:lpstr>Where can we use them</vt:lpstr>
      <vt:lpstr>Where can we use them</vt:lpstr>
      <vt:lpstr>Exothermic Or Endothermic?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presentation</dc:title>
  <dc:creator>Q4C</dc:creator>
  <cp:lastModifiedBy>Q4C</cp:lastModifiedBy>
  <cp:revision>5</cp:revision>
  <dcterms:created xsi:type="dcterms:W3CDTF">2023-05-02T06:50:24Z</dcterms:created>
  <dcterms:modified xsi:type="dcterms:W3CDTF">2023-05-14T16:03:07Z</dcterms:modified>
</cp:coreProperties>
</file>