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8" r:id="rId3"/>
    <p:sldId id="257" r:id="rId4"/>
    <p:sldId id="259" r:id="rId5"/>
    <p:sldId id="262"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181421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634318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672406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31305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0744082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5/9/2023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636150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5/9/2023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457034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35345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401901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115027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5/9/2023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449457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076358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4160017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5/9/2023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50125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5/9/2023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117335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5/9/2023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429143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095774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21" Type="http://schemas.openxmlformats.org/officeDocument/2006/relationships/image" Target="../media/image4.png"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image" Target="../media/image3.png"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 Id="rId22" Type="http://schemas.openxmlformats.org/officeDocument/2006/relationships/image" Target="../media/image5.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5/9/2023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extLst>
      <p:ext uri="{BB962C8B-B14F-4D97-AF65-F5344CB8AC3E}">
        <p14:creationId xmlns:p14="http://schemas.microsoft.com/office/powerpoint/2010/main" val="2953889644"/>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hyperlink" Target="https://www.britannica.com/science/ammonium-nitrate" TargetMode="External" /><Relationship Id="rId2" Type="http://schemas.openxmlformats.org/officeDocument/2006/relationships/hyperlink" Target="https://chemistry.stackexchange.com/questions/26807/is-the-dissolution-of-sodium-acetate-trihydate-endothermic#:~:text=*%20Thus%2C%20t" TargetMode="External" /><Relationship Id="rId1" Type="http://schemas.openxmlformats.org/officeDocument/2006/relationships/slideLayout" Target="../slideLayouts/slideLayout2.xml" /><Relationship Id="rId4" Type="http://schemas.openxmlformats.org/officeDocument/2006/relationships/hyperlink" Target="https://study.com/learn/lesson/ammonium-nitrate-formula-uses.html"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5F0F6-AE0B-CF0E-D391-42E0F9418166}"/>
              </a:ext>
            </a:extLst>
          </p:cNvPr>
          <p:cNvSpPr>
            <a:spLocks noGrp="1"/>
          </p:cNvSpPr>
          <p:nvPr>
            <p:ph type="ctrTitle"/>
          </p:nvPr>
        </p:nvSpPr>
        <p:spPr/>
        <p:txBody>
          <a:bodyPr/>
          <a:lstStyle/>
          <a:p>
            <a:r>
              <a:rPr lang="en-GB" dirty="0"/>
              <a:t>Chemistry Project </a:t>
            </a:r>
            <a:endParaRPr lang="en-US" dirty="0"/>
          </a:p>
        </p:txBody>
      </p:sp>
      <p:sp>
        <p:nvSpPr>
          <p:cNvPr id="3" name="Subtitle 2">
            <a:extLst>
              <a:ext uri="{FF2B5EF4-FFF2-40B4-BE49-F238E27FC236}">
                <a16:creationId xmlns:a16="http://schemas.microsoft.com/office/drawing/2014/main" id="{120F2C4F-E32C-6B30-2E8D-3ACFFD16BF23}"/>
              </a:ext>
            </a:extLst>
          </p:cNvPr>
          <p:cNvSpPr>
            <a:spLocks noGrp="1"/>
          </p:cNvSpPr>
          <p:nvPr>
            <p:ph type="subTitle" idx="1"/>
          </p:nvPr>
        </p:nvSpPr>
        <p:spPr/>
        <p:txBody>
          <a:bodyPr/>
          <a:lstStyle/>
          <a:p>
            <a:r>
              <a:rPr lang="en-GB" dirty="0"/>
              <a:t>Maria </a:t>
            </a:r>
            <a:r>
              <a:rPr lang="en-GB" dirty="0" err="1"/>
              <a:t>Kandah,Sara</a:t>
            </a:r>
            <a:r>
              <a:rPr lang="en-GB" dirty="0"/>
              <a:t> </a:t>
            </a:r>
            <a:r>
              <a:rPr lang="en-GB" dirty="0" err="1"/>
              <a:t>Dababneh,William</a:t>
            </a:r>
            <a:r>
              <a:rPr lang="en-GB" dirty="0"/>
              <a:t> </a:t>
            </a:r>
            <a:r>
              <a:rPr lang="en-GB" dirty="0" err="1"/>
              <a:t>Ayoub,Sofia</a:t>
            </a:r>
            <a:r>
              <a:rPr lang="en-GB" dirty="0"/>
              <a:t> </a:t>
            </a:r>
            <a:r>
              <a:rPr lang="en-GB" dirty="0" err="1"/>
              <a:t>Galev</a:t>
            </a:r>
            <a:endParaRPr lang="en-US" dirty="0"/>
          </a:p>
        </p:txBody>
      </p:sp>
    </p:spTree>
    <p:extLst>
      <p:ext uri="{BB962C8B-B14F-4D97-AF65-F5344CB8AC3E}">
        <p14:creationId xmlns:p14="http://schemas.microsoft.com/office/powerpoint/2010/main" val="2603867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E5383-1534-03A0-27E4-64FC2E46452F}"/>
              </a:ext>
            </a:extLst>
          </p:cNvPr>
          <p:cNvSpPr>
            <a:spLocks noGrp="1"/>
          </p:cNvSpPr>
          <p:nvPr>
            <p:ph type="title"/>
          </p:nvPr>
        </p:nvSpPr>
        <p:spPr/>
        <p:txBody>
          <a:bodyPr/>
          <a:lstStyle/>
          <a:p>
            <a:r>
              <a:rPr lang="en-GB" dirty="0"/>
              <a:t>Our Four Types Of Salts</a:t>
            </a:r>
            <a:endParaRPr lang="en-US" dirty="0"/>
          </a:p>
        </p:txBody>
      </p:sp>
      <p:sp>
        <p:nvSpPr>
          <p:cNvPr id="3" name="Content Placeholder 2">
            <a:extLst>
              <a:ext uri="{FF2B5EF4-FFF2-40B4-BE49-F238E27FC236}">
                <a16:creationId xmlns:a16="http://schemas.microsoft.com/office/drawing/2014/main" id="{71F2788E-B56A-03D6-E6A6-F0F9A2A1D8E7}"/>
              </a:ext>
            </a:extLst>
          </p:cNvPr>
          <p:cNvSpPr>
            <a:spLocks noGrp="1"/>
          </p:cNvSpPr>
          <p:nvPr>
            <p:ph idx="1"/>
          </p:nvPr>
        </p:nvSpPr>
        <p:spPr/>
        <p:txBody>
          <a:bodyPr/>
          <a:lstStyle/>
          <a:p>
            <a:r>
              <a:rPr lang="en-GB" dirty="0"/>
              <a:t>Ammonium Chloride (NH4Cl)</a:t>
            </a:r>
          </a:p>
          <a:p>
            <a:r>
              <a:rPr lang="en-GB" dirty="0"/>
              <a:t>Copper </a:t>
            </a:r>
            <a:r>
              <a:rPr lang="en-GB" dirty="0" err="1"/>
              <a:t>Sulfate</a:t>
            </a:r>
            <a:r>
              <a:rPr lang="en-GB" dirty="0"/>
              <a:t>(CuSO4)</a:t>
            </a:r>
          </a:p>
          <a:p>
            <a:r>
              <a:rPr lang="en-GB" b="0" i="0" dirty="0">
                <a:effectLst/>
                <a:latin typeface="Google Sans"/>
              </a:rPr>
              <a:t>Potassium Nitrate (KNO3)</a:t>
            </a:r>
          </a:p>
          <a:p>
            <a:r>
              <a:rPr lang="en-GB" dirty="0"/>
              <a:t>Ammonium </a:t>
            </a:r>
            <a:r>
              <a:rPr lang="en-GB"/>
              <a:t>Nitrate(</a:t>
            </a:r>
            <a:r>
              <a:rPr lang="en-GB">
                <a:latin typeface="Roboto" panose="02000000000000000000" pitchFamily="2" charset="0"/>
              </a:rPr>
              <a:t>NH4NO3)</a:t>
            </a:r>
            <a:endParaRPr lang="en-US" dirty="0"/>
          </a:p>
        </p:txBody>
      </p:sp>
    </p:spTree>
    <p:extLst>
      <p:ext uri="{BB962C8B-B14F-4D97-AF65-F5344CB8AC3E}">
        <p14:creationId xmlns:p14="http://schemas.microsoft.com/office/powerpoint/2010/main" val="1253836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F262C-259E-239B-45D7-F598E9F02D20}"/>
              </a:ext>
            </a:extLst>
          </p:cNvPr>
          <p:cNvSpPr>
            <a:spLocks noGrp="1"/>
          </p:cNvSpPr>
          <p:nvPr>
            <p:ph type="title"/>
          </p:nvPr>
        </p:nvSpPr>
        <p:spPr/>
        <p:txBody>
          <a:bodyPr/>
          <a:lstStyle/>
          <a:p>
            <a:r>
              <a:rPr lang="en-GB" dirty="0"/>
              <a:t>Ammonium Chloride(NH4CI)</a:t>
            </a:r>
            <a:endParaRPr lang="en-US" dirty="0"/>
          </a:p>
        </p:txBody>
      </p:sp>
      <p:sp>
        <p:nvSpPr>
          <p:cNvPr id="3" name="Content Placeholder 2">
            <a:extLst>
              <a:ext uri="{FF2B5EF4-FFF2-40B4-BE49-F238E27FC236}">
                <a16:creationId xmlns:a16="http://schemas.microsoft.com/office/drawing/2014/main" id="{DDE6D06D-CF4F-7CEB-147D-FEAD9B076751}"/>
              </a:ext>
            </a:extLst>
          </p:cNvPr>
          <p:cNvSpPr>
            <a:spLocks noGrp="1"/>
          </p:cNvSpPr>
          <p:nvPr>
            <p:ph idx="1"/>
          </p:nvPr>
        </p:nvSpPr>
        <p:spPr/>
        <p:txBody>
          <a:bodyPr/>
          <a:lstStyle/>
          <a:p>
            <a:r>
              <a:rPr lang="en-GB" b="0" i="0" dirty="0">
                <a:effectLst/>
                <a:latin typeface="Google Sans"/>
              </a:rPr>
              <a:t>Its principal uses are as a nitrogen supply in fertilizers and as an electrolyte in dry cells.</a:t>
            </a:r>
          </a:p>
          <a:p>
            <a:r>
              <a:rPr lang="en-GB" dirty="0">
                <a:latin typeface="Google Sans"/>
              </a:rPr>
              <a:t>It causes an endothermic reaction when it dissolves in water.</a:t>
            </a:r>
            <a:endParaRPr lang="en-US" dirty="0"/>
          </a:p>
        </p:txBody>
      </p:sp>
    </p:spTree>
    <p:extLst>
      <p:ext uri="{BB962C8B-B14F-4D97-AF65-F5344CB8AC3E}">
        <p14:creationId xmlns:p14="http://schemas.microsoft.com/office/powerpoint/2010/main" val="431536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6F756-8DAE-C783-F687-43A142E43F8C}"/>
              </a:ext>
            </a:extLst>
          </p:cNvPr>
          <p:cNvSpPr>
            <a:spLocks noGrp="1"/>
          </p:cNvSpPr>
          <p:nvPr>
            <p:ph type="title"/>
          </p:nvPr>
        </p:nvSpPr>
        <p:spPr/>
        <p:txBody>
          <a:bodyPr/>
          <a:lstStyle/>
          <a:p>
            <a:r>
              <a:rPr lang="en-GB" dirty="0"/>
              <a:t>Potassium Nitrate(KNO3)</a:t>
            </a:r>
            <a:endParaRPr lang="en-US" dirty="0"/>
          </a:p>
        </p:txBody>
      </p:sp>
      <p:sp>
        <p:nvSpPr>
          <p:cNvPr id="3" name="Content Placeholder 2">
            <a:extLst>
              <a:ext uri="{FF2B5EF4-FFF2-40B4-BE49-F238E27FC236}">
                <a16:creationId xmlns:a16="http://schemas.microsoft.com/office/drawing/2014/main" id="{47AA9ED4-D2DF-28F4-9E9D-FD65FEA15C35}"/>
              </a:ext>
            </a:extLst>
          </p:cNvPr>
          <p:cNvSpPr>
            <a:spLocks noGrp="1"/>
          </p:cNvSpPr>
          <p:nvPr>
            <p:ph idx="1"/>
          </p:nvPr>
        </p:nvSpPr>
        <p:spPr/>
        <p:txBody>
          <a:bodyPr/>
          <a:lstStyle/>
          <a:p>
            <a:r>
              <a:rPr lang="en-GB" b="0" i="0" dirty="0">
                <a:effectLst/>
                <a:latin typeface="Google Sans"/>
              </a:rPr>
              <a:t>It is used to make explosives, matches, fertilizer, fireworks, glass and rocket fuel. </a:t>
            </a:r>
            <a:endParaRPr lang="en-GB" dirty="0">
              <a:latin typeface="Google Sans"/>
            </a:endParaRPr>
          </a:p>
          <a:p>
            <a:r>
              <a:rPr lang="en-GB" dirty="0">
                <a:latin typeface="Google Sans"/>
              </a:rPr>
              <a:t>It causes an endothermic reaction when it dissolves in water. </a:t>
            </a:r>
            <a:endParaRPr lang="en-US" dirty="0"/>
          </a:p>
        </p:txBody>
      </p:sp>
    </p:spTree>
    <p:extLst>
      <p:ext uri="{BB962C8B-B14F-4D97-AF65-F5344CB8AC3E}">
        <p14:creationId xmlns:p14="http://schemas.microsoft.com/office/powerpoint/2010/main" val="908837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E2FB4-8916-3725-CEEA-BFED7B977C18}"/>
              </a:ext>
            </a:extLst>
          </p:cNvPr>
          <p:cNvSpPr>
            <a:spLocks noGrp="1"/>
          </p:cNvSpPr>
          <p:nvPr>
            <p:ph type="title"/>
          </p:nvPr>
        </p:nvSpPr>
        <p:spPr/>
        <p:txBody>
          <a:bodyPr/>
          <a:lstStyle/>
          <a:p>
            <a:r>
              <a:rPr lang="en-GB" dirty="0"/>
              <a:t>Copper </a:t>
            </a:r>
            <a:r>
              <a:rPr lang="en-GB" dirty="0" err="1"/>
              <a:t>Sulfate</a:t>
            </a:r>
            <a:r>
              <a:rPr lang="en-GB" dirty="0"/>
              <a:t>(CuSO4)</a:t>
            </a:r>
            <a:endParaRPr lang="en-US" dirty="0"/>
          </a:p>
        </p:txBody>
      </p:sp>
      <p:sp>
        <p:nvSpPr>
          <p:cNvPr id="3" name="Content Placeholder 2">
            <a:extLst>
              <a:ext uri="{FF2B5EF4-FFF2-40B4-BE49-F238E27FC236}">
                <a16:creationId xmlns:a16="http://schemas.microsoft.com/office/drawing/2014/main" id="{0D77C701-B268-DFC2-CA70-D047AE58C8EE}"/>
              </a:ext>
            </a:extLst>
          </p:cNvPr>
          <p:cNvSpPr>
            <a:spLocks noGrp="1"/>
          </p:cNvSpPr>
          <p:nvPr>
            <p:ph idx="1"/>
          </p:nvPr>
        </p:nvSpPr>
        <p:spPr/>
        <p:txBody>
          <a:bodyPr/>
          <a:lstStyle/>
          <a:p>
            <a:r>
              <a:rPr lang="en-GB" b="0" i="0" dirty="0">
                <a:effectLst/>
                <a:latin typeface="Google Sans"/>
              </a:rPr>
              <a:t>Copper </a:t>
            </a:r>
            <a:r>
              <a:rPr lang="en-GB" b="0" i="0" dirty="0" err="1">
                <a:effectLst/>
                <a:latin typeface="Google Sans"/>
              </a:rPr>
              <a:t>sulfate</a:t>
            </a:r>
            <a:r>
              <a:rPr lang="en-GB" b="0" i="0" dirty="0">
                <a:effectLst/>
                <a:latin typeface="Google Sans"/>
              </a:rPr>
              <a:t> is used as a drying agent in the anhydrous form, as an additive for fertilizers and foods, and several industrial applications such as textiles, leather, wood, batteries, ink, petroleum, paint, and metal, among others. It is used also as an animal nutritional supplement.</a:t>
            </a:r>
          </a:p>
          <a:p>
            <a:r>
              <a:rPr lang="en-GB" dirty="0"/>
              <a:t>It causes an exothermic reaction when it dissolves in water. </a:t>
            </a:r>
            <a:endParaRPr lang="en-US" dirty="0"/>
          </a:p>
        </p:txBody>
      </p:sp>
    </p:spTree>
    <p:extLst>
      <p:ext uri="{BB962C8B-B14F-4D97-AF65-F5344CB8AC3E}">
        <p14:creationId xmlns:p14="http://schemas.microsoft.com/office/powerpoint/2010/main" val="1456286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439A8-A36F-8920-9A7C-919AEFE94869}"/>
              </a:ext>
            </a:extLst>
          </p:cNvPr>
          <p:cNvSpPr>
            <a:spLocks noGrp="1"/>
          </p:cNvSpPr>
          <p:nvPr>
            <p:ph type="title"/>
          </p:nvPr>
        </p:nvSpPr>
        <p:spPr/>
        <p:txBody>
          <a:bodyPr/>
          <a:lstStyle/>
          <a:p>
            <a:r>
              <a:rPr lang="en-GB" dirty="0">
                <a:solidFill>
                  <a:schemeClr val="tx1"/>
                </a:solidFill>
              </a:rPr>
              <a:t>Ammonium Nitrate(NH4NO3)</a:t>
            </a:r>
            <a:endParaRPr lang="en-US" dirty="0">
              <a:solidFill>
                <a:schemeClr val="tx1"/>
              </a:solidFill>
            </a:endParaRPr>
          </a:p>
        </p:txBody>
      </p:sp>
      <p:sp>
        <p:nvSpPr>
          <p:cNvPr id="3" name="Content Placeholder 2">
            <a:extLst>
              <a:ext uri="{FF2B5EF4-FFF2-40B4-BE49-F238E27FC236}">
                <a16:creationId xmlns:a16="http://schemas.microsoft.com/office/drawing/2014/main" id="{3FE8B700-5C5F-548F-6962-F98793A40952}"/>
              </a:ext>
            </a:extLst>
          </p:cNvPr>
          <p:cNvSpPr>
            <a:spLocks noGrp="1"/>
          </p:cNvSpPr>
          <p:nvPr>
            <p:ph idx="1"/>
          </p:nvPr>
        </p:nvSpPr>
        <p:spPr>
          <a:xfrm>
            <a:off x="1104293" y="2052918"/>
            <a:ext cx="8946541" cy="4195481"/>
          </a:xfrm>
        </p:spPr>
        <p:txBody>
          <a:bodyPr/>
          <a:lstStyle/>
          <a:p>
            <a:pPr marL="0" indent="0">
              <a:buNone/>
            </a:pPr>
            <a:endParaRPr lang="en-GB" b="0" i="0" dirty="0">
              <a:effectLst/>
              <a:latin typeface="Open Sans" panose="02000000000000000000" pitchFamily="2" charset="0"/>
            </a:endParaRPr>
          </a:p>
          <a:p>
            <a:r>
              <a:rPr lang="en-GB" dirty="0">
                <a:latin typeface="Open Sans" panose="02000000000000000000" pitchFamily="2" charset="0"/>
              </a:rPr>
              <a:t>A</a:t>
            </a:r>
            <a:r>
              <a:rPr lang="en-GB" b="0" i="0" dirty="0">
                <a:effectLst/>
                <a:latin typeface="Open Sans" panose="02000000000000000000" pitchFamily="2" charset="0"/>
              </a:rPr>
              <a:t>mmonium nitrate is  used as an essential component of fertilizers. </a:t>
            </a:r>
          </a:p>
          <a:p>
            <a:r>
              <a:rPr lang="en-GB" dirty="0">
                <a:latin typeface="Open Sans" panose="02000000000000000000" pitchFamily="2" charset="0"/>
              </a:rPr>
              <a:t>It causes an endothermic reaction when it dissolves in water. </a:t>
            </a:r>
            <a:endParaRPr lang="en-US" dirty="0"/>
          </a:p>
        </p:txBody>
      </p:sp>
    </p:spTree>
    <p:extLst>
      <p:ext uri="{BB962C8B-B14F-4D97-AF65-F5344CB8AC3E}">
        <p14:creationId xmlns:p14="http://schemas.microsoft.com/office/powerpoint/2010/main" val="2451247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698BF-F2F5-2856-BADA-9EA3840014D9}"/>
              </a:ext>
            </a:extLst>
          </p:cNvPr>
          <p:cNvSpPr>
            <a:spLocks noGrp="1"/>
          </p:cNvSpPr>
          <p:nvPr>
            <p:ph type="title"/>
          </p:nvPr>
        </p:nvSpPr>
        <p:spPr/>
        <p:txBody>
          <a:bodyPr/>
          <a:lstStyle/>
          <a:p>
            <a:r>
              <a:rPr lang="en-GB" dirty="0"/>
              <a:t>Our recourses </a:t>
            </a:r>
            <a:endParaRPr lang="en-US" dirty="0"/>
          </a:p>
        </p:txBody>
      </p:sp>
      <p:sp>
        <p:nvSpPr>
          <p:cNvPr id="3" name="Content Placeholder 2">
            <a:extLst>
              <a:ext uri="{FF2B5EF4-FFF2-40B4-BE49-F238E27FC236}">
                <a16:creationId xmlns:a16="http://schemas.microsoft.com/office/drawing/2014/main" id="{F0CD0F32-0C40-8A3A-11A6-F5D61E980726}"/>
              </a:ext>
            </a:extLst>
          </p:cNvPr>
          <p:cNvSpPr>
            <a:spLocks noGrp="1"/>
          </p:cNvSpPr>
          <p:nvPr>
            <p:ph idx="1"/>
          </p:nvPr>
        </p:nvSpPr>
        <p:spPr/>
        <p:txBody>
          <a:bodyPr/>
          <a:lstStyle/>
          <a:p>
            <a:r>
              <a:rPr lang="en-US" dirty="0">
                <a:hlinkClick r:id="rId2"/>
              </a:rPr>
              <a:t>https://chemistry.stackexchange.com/questions/26807/is-the-dissolution-of-sodium-acetate-trihydate-endothermic#:~:text=*%20Thus%2C%20t</a:t>
            </a:r>
            <a:endParaRPr lang="en-GB" dirty="0"/>
          </a:p>
          <a:p>
            <a:r>
              <a:rPr lang="en-GB" dirty="0">
                <a:hlinkClick r:id="rId3"/>
              </a:rPr>
              <a:t>https://www.britannica.com/science/ammonium-nitrate</a:t>
            </a:r>
            <a:endParaRPr lang="en-GB" dirty="0"/>
          </a:p>
          <a:p>
            <a:r>
              <a:rPr lang="en-GB" dirty="0">
                <a:hlinkClick r:id="rId4"/>
              </a:rPr>
              <a:t>https://study.com/learn/lesson/ammonium-nitrate-formula-uses.html</a:t>
            </a:r>
            <a:endParaRPr lang="en-GB" dirty="0"/>
          </a:p>
          <a:p>
            <a:endParaRPr lang="en-GB" dirty="0"/>
          </a:p>
        </p:txBody>
      </p:sp>
    </p:spTree>
    <p:extLst>
      <p:ext uri="{BB962C8B-B14F-4D97-AF65-F5344CB8AC3E}">
        <p14:creationId xmlns:p14="http://schemas.microsoft.com/office/powerpoint/2010/main" val="26729376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7</Slides>
  <Notes>0</Notes>
  <HiddenSlides>0</HiddenSlide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Ion</vt:lpstr>
      <vt:lpstr>Chemistry Project </vt:lpstr>
      <vt:lpstr>Our Four Types Of Salts</vt:lpstr>
      <vt:lpstr>Ammonium Chloride(NH4CI)</vt:lpstr>
      <vt:lpstr>Potassium Nitrate(KNO3)</vt:lpstr>
      <vt:lpstr>Copper Sulfate(CuSO4)</vt:lpstr>
      <vt:lpstr>Ammonium Nitrate(NH4NO3)</vt:lpstr>
      <vt:lpstr>Our recourses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mariakandah8@gmail.com</dc:creator>
  <cp:lastModifiedBy>mariakandah8@gmail.com</cp:lastModifiedBy>
  <cp:revision>4</cp:revision>
  <dcterms:created xsi:type="dcterms:W3CDTF">2023-05-01T17:39:46Z</dcterms:created>
  <dcterms:modified xsi:type="dcterms:W3CDTF">2023-05-09T18:37:26Z</dcterms:modified>
</cp:coreProperties>
</file>