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6A5DD50-6D7C-4A1B-B0FF-B9E9A298C93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C0DADA-39E5-4CB2-9F66-327F025C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1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DD50-6D7C-4A1B-B0FF-B9E9A298C93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DADA-39E5-4CB2-9F66-327F025C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A5DD50-6D7C-4A1B-B0FF-B9E9A298C93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C0DADA-39E5-4CB2-9F66-327F025C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DD50-6D7C-4A1B-B0FF-B9E9A298C93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DADA-39E5-4CB2-9F66-327F025C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1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A5DD50-6D7C-4A1B-B0FF-B9E9A298C93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C0DADA-39E5-4CB2-9F66-327F025C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4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A5DD50-6D7C-4A1B-B0FF-B9E9A298C93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C0DADA-39E5-4CB2-9F66-327F025C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3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A5DD50-6D7C-4A1B-B0FF-B9E9A298C93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C0DADA-39E5-4CB2-9F66-327F025C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8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DD50-6D7C-4A1B-B0FF-B9E9A298C93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DADA-39E5-4CB2-9F66-327F025C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0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A5DD50-6D7C-4A1B-B0FF-B9E9A298C93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C0DADA-39E5-4CB2-9F66-327F025C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3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DD50-6D7C-4A1B-B0FF-B9E9A298C93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DADA-39E5-4CB2-9F66-327F025C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2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A5DD50-6D7C-4A1B-B0FF-B9E9A298C93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3C0DADA-39E5-4CB2-9F66-327F025C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2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DD50-6D7C-4A1B-B0FF-B9E9A298C93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0DADA-39E5-4CB2-9F66-327F025C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monium_chlorid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tassium_nitrat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vikidia.org/wiki/Sulfate_de_cuivr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celeration.news/2013/06/20/after-west-san-antonio-chemical-plants-compliance-history-demands-scrutiny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9E5A-0610-091B-38DF-2B50368563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Chemistry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9281A-E36E-BDAD-2246-076D44442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Sara, Sama &amp; Joelle</a:t>
            </a:r>
          </a:p>
        </p:txBody>
      </p:sp>
    </p:spTree>
    <p:extLst>
      <p:ext uri="{BB962C8B-B14F-4D97-AF65-F5344CB8AC3E}">
        <p14:creationId xmlns:p14="http://schemas.microsoft.com/office/powerpoint/2010/main" val="219199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8E26-D3CD-7F15-BE93-9B1090E6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Ammonium chloride (NH4CL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7834F-01EB-806A-B090-DCD2270C6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392368"/>
            <a:ext cx="6281873" cy="524862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Ammonium chloride appears as a white crystalline solid that ha no smell.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Ammonium Chloride is commonly used for nitrogen supply in fertilizers and as an electrolyte in dry cells</a:t>
            </a:r>
          </a:p>
          <a:p>
            <a:pPr marL="0" indent="0">
              <a:buNone/>
            </a:pPr>
            <a:r>
              <a:rPr lang="en-GB" dirty="0"/>
              <a:t>Ammonium chloride is endothermic in water.</a:t>
            </a:r>
          </a:p>
          <a:p>
            <a:pPr marL="0" indent="0">
              <a:buNone/>
            </a:pPr>
            <a:r>
              <a:rPr lang="en-GB" dirty="0"/>
              <a:t>It has a melting point of 338 Celsius and a boiling point of 520 Celsius.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117BC-E10C-A6D7-25AF-F4B3F025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74544" y="4642377"/>
            <a:ext cx="2431007" cy="182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1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852D-3854-5092-F4F8-24C84F7A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US" dirty="0" err="1"/>
              <a:t>otassium</a:t>
            </a:r>
            <a:r>
              <a:rPr lang="en-US" dirty="0"/>
              <a:t> nitrate (KNO3)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CF3A6-29E4-2CC3-5B8B-9D3C45580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Potassium nitrate is a water soluble salt that appears to be white to dirty grey crystalline solid. </a:t>
            </a:r>
          </a:p>
          <a:p>
            <a:r>
              <a:rPr lang="en-GB" dirty="0"/>
              <a:t>Potassium nitrate is endothermic in water.</a:t>
            </a:r>
          </a:p>
          <a:p>
            <a:r>
              <a:rPr lang="en-GB" dirty="0"/>
              <a:t>It melts at 334 Celsius</a:t>
            </a:r>
          </a:p>
          <a:p>
            <a:r>
              <a:rPr lang="en-GB" dirty="0"/>
              <a:t>It boils at 400 Celsius</a:t>
            </a:r>
          </a:p>
          <a:p>
            <a:r>
              <a:rPr lang="en-GB" dirty="0"/>
              <a:t>Potassium nitrate is used for food preservations, fertilizers, tree stump removal, rocket propellants, and </a:t>
            </a:r>
            <a:r>
              <a:rPr lang="en-GB" dirty="0" err="1"/>
              <a:t>firewroks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E6B9A-4085-5C66-AE9E-529EFA0D6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41805" y="4748450"/>
            <a:ext cx="2338230" cy="1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B7AC-0417-5F99-22D4-BFDBC5FD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Copper </a:t>
            </a:r>
            <a:r>
              <a:rPr lang="en-GB" dirty="0" err="1"/>
              <a:t>Sulfate</a:t>
            </a:r>
            <a:r>
              <a:rPr lang="en-GB" dirty="0"/>
              <a:t> (CaSO4)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F4D5D-D518-AEED-8A8B-FA7CA3069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Copper </a:t>
            </a:r>
            <a:r>
              <a:rPr lang="en-GB" dirty="0" err="1"/>
              <a:t>sulfate</a:t>
            </a:r>
            <a:r>
              <a:rPr lang="en-GB" dirty="0"/>
              <a:t> is highly </a:t>
            </a:r>
            <a:r>
              <a:rPr lang="en-GB" dirty="0" err="1"/>
              <a:t>solube</a:t>
            </a:r>
            <a:r>
              <a:rPr lang="en-GB" dirty="0"/>
              <a:t> in water, it has a bright blue </a:t>
            </a:r>
            <a:r>
              <a:rPr lang="en-GB" dirty="0" err="1"/>
              <a:t>color</a:t>
            </a:r>
            <a:r>
              <a:rPr lang="en-GB" dirty="0"/>
              <a:t>.</a:t>
            </a:r>
          </a:p>
          <a:p>
            <a:r>
              <a:rPr lang="en-GB" dirty="0"/>
              <a:t>  It is mostly used as a fungicide, algaecide, root killer, and herbicide in both agriculture and non-agricultural settings.</a:t>
            </a:r>
          </a:p>
          <a:p>
            <a:r>
              <a:rPr lang="en-GB" dirty="0"/>
              <a:t>Copper </a:t>
            </a:r>
            <a:r>
              <a:rPr lang="en-GB" dirty="0" err="1"/>
              <a:t>sulfate</a:t>
            </a:r>
            <a:r>
              <a:rPr lang="en-GB" dirty="0"/>
              <a:t> melts at 110 </a:t>
            </a:r>
            <a:r>
              <a:rPr lang="en-GB" dirty="0" err="1"/>
              <a:t>Celcius</a:t>
            </a:r>
            <a:r>
              <a:rPr lang="en-GB" dirty="0"/>
              <a:t>. Its boiling point is 150 Celsius.</a:t>
            </a:r>
          </a:p>
          <a:p>
            <a:r>
              <a:rPr lang="en-GB" dirty="0"/>
              <a:t>It is exothermic in water.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06874-FB8B-0F81-E249-802EF1E91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77739" y="4597092"/>
            <a:ext cx="1828800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8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BAD2-AC42-E151-C5D4-4CA582D6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Ammonium nitrate (NH4NO3)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E381-3407-C516-3159-40C037C86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Ammonium nitrate is an odorless white to grey, colorless, (sand like) flake.</a:t>
            </a:r>
          </a:p>
          <a:p>
            <a:r>
              <a:rPr lang="en-US" sz="2000" dirty="0"/>
              <a:t>Ammonium nitrate’s melting point is 169.6 Celsius, and its boiling point is 210 Celsius.</a:t>
            </a:r>
          </a:p>
          <a:p>
            <a:r>
              <a:rPr lang="en-US" sz="2000" dirty="0"/>
              <a:t>Ammonium nitrate is endothermic is water.</a:t>
            </a:r>
          </a:p>
          <a:p>
            <a:r>
              <a:rPr lang="en-US" sz="2000" dirty="0"/>
              <a:t>It is used to make explosives, matches, fertilizers and antibiotics.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C1062-EE0B-5FF7-B5C5-2DBB847A7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89701" y="4099585"/>
            <a:ext cx="3268629" cy="21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6166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148</TotalTime>
  <Words>248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 Light</vt:lpstr>
      <vt:lpstr>Rockwell</vt:lpstr>
      <vt:lpstr>Wingdings</vt:lpstr>
      <vt:lpstr>Atlas</vt:lpstr>
      <vt:lpstr>Chemistry project</vt:lpstr>
      <vt:lpstr>Ammonium chloride (NH4CL)</vt:lpstr>
      <vt:lpstr>Potassium nitrate (KNO3)</vt:lpstr>
      <vt:lpstr>Copper Sulfate (CaSO4)</vt:lpstr>
      <vt:lpstr>Ammonium nitrate (NH4NO3)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project</dc:title>
  <dc:creator>gts</dc:creator>
  <cp:lastModifiedBy>gts</cp:lastModifiedBy>
  <cp:revision>12</cp:revision>
  <dcterms:created xsi:type="dcterms:W3CDTF">2023-05-05T07:35:41Z</dcterms:created>
  <dcterms:modified xsi:type="dcterms:W3CDTF">2023-05-09T14:57:09Z</dcterms:modified>
</cp:coreProperties>
</file>