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>
        <p:scale>
          <a:sx n="80" d="100"/>
          <a:sy n="80" d="100"/>
        </p:scale>
        <p:origin x="342" y="-18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5/12/2023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5/12/2023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5/12/2023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5/12/2023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5/12/2023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5/12/2023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5/12/2023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5/12/2023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5/12/2023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5/12/2023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السمنة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000" dirty="0" smtClean="0"/>
              <a:t>داليا الاحول – ميرا </a:t>
            </a:r>
            <a:r>
              <a:rPr lang="ar-JO" sz="2000" dirty="0" err="1" smtClean="0"/>
              <a:t>وردات</a:t>
            </a:r>
            <a:endParaRPr lang="en-US" sz="2000" dirty="0" smtClean="0"/>
          </a:p>
          <a:p>
            <a:r>
              <a:rPr lang="ar-JO" sz="2000" dirty="0" smtClean="0"/>
              <a:t>علوم &amp; رياضيات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6169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جدول مؤشر كتلة الجسم</a:t>
            </a:r>
            <a:r>
              <a:rPr lang="en-US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519151"/>
              </p:ext>
            </p:extLst>
          </p:nvPr>
        </p:nvGraphicFramePr>
        <p:xfrm>
          <a:off x="914637" y="2209800"/>
          <a:ext cx="10360026" cy="356616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360612"/>
                <a:gridCol w="1905000"/>
                <a:gridCol w="1676400"/>
                <a:gridCol w="1447800"/>
                <a:gridCol w="1600200"/>
                <a:gridCol w="13700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baseline="0" dirty="0" smtClean="0"/>
                        <a:t>نقص الوزن/</a:t>
                      </a:r>
                    </a:p>
                    <a:p>
                      <a:pPr algn="ctr"/>
                      <a:r>
                        <a:rPr lang="ar-JO" baseline="0" dirty="0" smtClean="0"/>
                        <a:t>طبيعي/سمنة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العمر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baseline="0" dirty="0" smtClean="0"/>
                        <a:t> الطول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الكتلة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الاسم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 </a:t>
                      </a:r>
                      <a:r>
                        <a:rPr lang="ar-JO" baseline="0" dirty="0" smtClean="0"/>
                        <a:t>طبيعي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1</a:t>
                      </a:r>
                      <a:r>
                        <a:rPr lang="en-US" dirty="0" smtClean="0"/>
                        <a:t>.85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ابراهيم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سمنة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1</a:t>
                      </a:r>
                      <a:r>
                        <a:rPr lang="en-US" dirty="0" smtClean="0"/>
                        <a:t>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لانا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طبيعي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سامح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نقص وزن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بانا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طبيعي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ميري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سمنة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سامر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90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ماهي السمنة؟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تراكم غير طبيعي أو مفرط للدهون على نحو يشكل خطراً على الصحة. </a:t>
            </a:r>
            <a:r>
              <a:rPr lang="ar-JO" dirty="0" smtClean="0"/>
              <a:t>(يعبر </a:t>
            </a:r>
            <a:r>
              <a:rPr lang="ar-JO" dirty="0"/>
              <a:t>مؤشر كتلة الجسم الذي يزيد على 25 عن زيادة الوزن، والذي يزيد على 30 عن </a:t>
            </a:r>
            <a:r>
              <a:rPr lang="ar-JO" dirty="0" smtClean="0"/>
              <a:t>السمنة, مثل سامر ولانا)</a:t>
            </a:r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579" y="3352800"/>
            <a:ext cx="487192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37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أسباب الإصابة بالسمنة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تاريخ </a:t>
            </a:r>
            <a:r>
              <a:rPr lang="ar-JO" dirty="0"/>
              <a:t>مرضي </a:t>
            </a:r>
            <a:r>
              <a:rPr lang="ar-JO" dirty="0" smtClean="0"/>
              <a:t>عائلي (وراثي).</a:t>
            </a:r>
            <a:endParaRPr lang="ar-JO" dirty="0"/>
          </a:p>
          <a:p>
            <a:pPr algn="r" rtl="1"/>
            <a:r>
              <a:rPr lang="ar-JO" dirty="0"/>
              <a:t>طبيعة النمط الغذائي للفرد أو الأسرة.</a:t>
            </a:r>
          </a:p>
          <a:p>
            <a:pPr algn="r" rtl="1"/>
            <a:r>
              <a:rPr lang="ar-JO" dirty="0"/>
              <a:t>غياب أو قلة ممارسة الرياضة.</a:t>
            </a:r>
          </a:p>
          <a:p>
            <a:pPr algn="r" rtl="1"/>
            <a:r>
              <a:rPr lang="ar-JO" dirty="0"/>
              <a:t>بعض الأمراض، مثل: </a:t>
            </a:r>
            <a:r>
              <a:rPr lang="ar-JO" dirty="0" smtClean="0"/>
              <a:t>الغدة </a:t>
            </a:r>
            <a:r>
              <a:rPr lang="ar-JO" dirty="0"/>
              <a:t>الدرقية غير </a:t>
            </a:r>
            <a:r>
              <a:rPr lang="ar-JO" dirty="0" smtClean="0"/>
              <a:t>النشطة، </a:t>
            </a:r>
            <a:r>
              <a:rPr lang="ar-JO" dirty="0"/>
              <a:t>ويمكن أن تؤدي بعض المشكلات الطبية إلى قلة الحركة، مثل: التهاب المفاصل الذي قد ينجم عنه زيادة في الوزن.</a:t>
            </a:r>
          </a:p>
          <a:p>
            <a:pPr algn="r" rtl="1"/>
            <a:r>
              <a:rPr lang="ar-JO" dirty="0"/>
              <a:t>بعض الأدوية، مثل: مضادات الاكتئاب، بعض أدوية السكري، بعض أدوية </a:t>
            </a:r>
            <a:r>
              <a:rPr lang="ar-JO" dirty="0" smtClean="0"/>
              <a:t>الصرع.</a:t>
            </a:r>
            <a:endParaRPr lang="ar-JO" dirty="0"/>
          </a:p>
          <a:p>
            <a:pPr algn="r" rtl="1"/>
            <a:r>
              <a:rPr lang="ar-JO" dirty="0"/>
              <a:t>اختلال نظام </a:t>
            </a:r>
            <a:r>
              <a:rPr lang="ar-JO" dirty="0" smtClean="0"/>
              <a:t>النوم</a:t>
            </a:r>
            <a:endParaRPr lang="ar-JO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12" y="1447800"/>
            <a:ext cx="3989069" cy="167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100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/>
              <a:t>ماهي المضاعفات الصحية </a:t>
            </a:r>
            <a:r>
              <a:rPr lang="ar-JO" b="1" dirty="0" smtClean="0"/>
              <a:t>للسمنة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12" y="2139373"/>
            <a:ext cx="6752810" cy="379845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ar-JO" dirty="0"/>
              <a:t>الشعور بالتعب والافتقار للطاقة.</a:t>
            </a:r>
          </a:p>
          <a:p>
            <a:pPr algn="r" rtl="1"/>
            <a:r>
              <a:rPr lang="ar-JO" dirty="0"/>
              <a:t>ضيق في التنفس.</a:t>
            </a:r>
          </a:p>
          <a:p>
            <a:pPr algn="r" rtl="1"/>
            <a:r>
              <a:rPr lang="ar-JO" dirty="0"/>
              <a:t>صعوبة النوم.</a:t>
            </a:r>
          </a:p>
          <a:p>
            <a:pPr algn="r" rtl="1"/>
            <a:r>
              <a:rPr lang="ar-JO" dirty="0"/>
              <a:t>آلام الظهر والمفاصل.</a:t>
            </a:r>
          </a:p>
          <a:p>
            <a:pPr algn="r" rtl="1"/>
            <a:r>
              <a:rPr lang="ar-JO" dirty="0"/>
              <a:t>السّكري النوع الثاني.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17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اثر السمنة على بعض أجهزة الجسم المختلفة: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201107"/>
              </p:ext>
            </p:extLst>
          </p:nvPr>
        </p:nvGraphicFramePr>
        <p:xfrm>
          <a:off x="914400" y="1803400"/>
          <a:ext cx="10360026" cy="22860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5180013"/>
                <a:gridCol w="51800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كيف يأثر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الجهاز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تفاقم حالة انقطاع التنفس اثناء النوم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التنفسي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خطر</a:t>
                      </a:r>
                      <a:r>
                        <a:rPr lang="ar-JO" baseline="0" dirty="0" smtClean="0"/>
                        <a:t> كبير بالإصابة بسكتة دماغية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العصبي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ارتفاع ضغط الدم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الدوران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الإصابة</a:t>
                      </a:r>
                      <a:r>
                        <a:rPr lang="ar-JO" baseline="0" dirty="0" smtClean="0"/>
                        <a:t> بمرض الارتجاج المعدي المرئي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الهضمي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812" y="4343400"/>
            <a:ext cx="3505200" cy="210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33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9812" y="2895600"/>
            <a:ext cx="5916719" cy="1524000"/>
          </a:xfrm>
        </p:spPr>
        <p:txBody>
          <a:bodyPr>
            <a:normAutofit/>
          </a:bodyPr>
          <a:lstStyle/>
          <a:p>
            <a:pPr algn="r"/>
            <a:r>
              <a:rPr lang="ar-JO" sz="6000" dirty="0" smtClean="0"/>
              <a:t>شكرا لاستماعكم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7127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1626</TotalTime>
  <Words>235</Words>
  <Application>Microsoft Office PowerPoint</Application>
  <PresentationFormat>Custom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</vt:lpstr>
      <vt:lpstr>Tahoma</vt:lpstr>
      <vt:lpstr>Red Radial 16x9</vt:lpstr>
      <vt:lpstr>السمنة</vt:lpstr>
      <vt:lpstr>جدول مؤشر كتلة الجسم </vt:lpstr>
      <vt:lpstr>ماهي السمنة؟</vt:lpstr>
      <vt:lpstr>أسباب الإصابة بالسمنة</vt:lpstr>
      <vt:lpstr>ماهي المضاعفات الصحية للسمنة</vt:lpstr>
      <vt:lpstr>اثر السمنة على بعض أجهزة الجسم المختلفة: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dc:creator>Microsoft account</dc:creator>
  <cp:lastModifiedBy>Microsoft account</cp:lastModifiedBy>
  <cp:revision>7</cp:revision>
  <dcterms:created xsi:type="dcterms:W3CDTF">2023-05-12T12:20:30Z</dcterms:created>
  <dcterms:modified xsi:type="dcterms:W3CDTF">2023-05-13T15:26:31Z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