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5/14/2023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crisis in Jordan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By:zina</a:t>
            </a:r>
            <a:r>
              <a:rPr lang="en-US" dirty="0" smtClean="0"/>
              <a:t> </a:t>
            </a:r>
            <a:r>
              <a:rPr lang="en-US" dirty="0" err="1" smtClean="0"/>
              <a:t>bawab</a:t>
            </a:r>
            <a:r>
              <a:rPr lang="en-US" dirty="0" smtClean="0"/>
              <a:t> , </a:t>
            </a:r>
            <a:r>
              <a:rPr lang="en-US" dirty="0" err="1" smtClean="0"/>
              <a:t>tina</a:t>
            </a:r>
            <a:r>
              <a:rPr lang="en-US" dirty="0" smtClean="0"/>
              <a:t> ghawi, </a:t>
            </a:r>
            <a:r>
              <a:rPr lang="en-US" dirty="0" err="1" smtClean="0"/>
              <a:t>maria</a:t>
            </a:r>
            <a:r>
              <a:rPr lang="en-US" dirty="0" smtClean="0"/>
              <a:t> </a:t>
            </a:r>
            <a:r>
              <a:rPr lang="en-US" dirty="0" err="1" smtClean="0"/>
              <a:t>awad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275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Jordan have water crisis?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Yes, Jordan </a:t>
            </a:r>
            <a:r>
              <a:rPr lang="en-US" sz="3200" dirty="0"/>
              <a:t>is one of the most water-scarce countries in the world The country's renewable water supply currently meets around two-thirds of the population's water demands, with groundwater being used twice as quickly as it can be replenished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266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water crisis in Jordan?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Overuse, water pollution, lack of infrastructure, and changing weather patterns due to climate change are some of the drivers of water scarcity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The overflow of wastewater pumping stations, leaks from sewage systems and exposure to industrial and commercial waste</a:t>
            </a:r>
          </a:p>
        </p:txBody>
      </p:sp>
    </p:spTree>
    <p:extLst>
      <p:ext uri="{BB962C8B-B14F-4D97-AF65-F5344CB8AC3E}">
        <p14:creationId xmlns:p14="http://schemas.microsoft.com/office/powerpoint/2010/main" val="3387307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solutions so water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Solutions to addressing water </a:t>
            </a:r>
            <a:r>
              <a:rPr lang="en-US" sz="2400" dirty="0" smtClean="0"/>
              <a:t>crisis </a:t>
            </a:r>
            <a:r>
              <a:rPr lang="en-US" sz="2400" dirty="0"/>
              <a:t>include dams and reservoirs, rainwater harvesting, aqueducts, desalination, water reuse, and water conservation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Rainwater harvesting involves catching and storing rainwater before it reaches the </a:t>
            </a:r>
            <a:r>
              <a:rPr lang="en-US" sz="2400" dirty="0" smtClean="0"/>
              <a:t>ground.</a:t>
            </a:r>
          </a:p>
          <a:p>
            <a:r>
              <a:rPr lang="en-US" sz="2400" dirty="0"/>
              <a:t>Water conservation refers to using less water and using it more efficiently. Around the home, conservation can involve both water-saving technologies and behavioral decisions. </a:t>
            </a:r>
          </a:p>
        </p:txBody>
      </p:sp>
    </p:spTree>
    <p:extLst>
      <p:ext uri="{BB962C8B-B14F-4D97-AF65-F5344CB8AC3E}">
        <p14:creationId xmlns:p14="http://schemas.microsoft.com/office/powerpoint/2010/main" val="36704002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did water crisis start in Jordan?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1948 Arab–Israeli War, the Six-Day War in 1967, the Gulf War of 1990, the Iraq War of 2003 and the Syrian Civil War since 2011.</a:t>
            </a:r>
          </a:p>
        </p:txBody>
      </p:sp>
    </p:spTree>
    <p:extLst>
      <p:ext uri="{BB962C8B-B14F-4D97-AF65-F5344CB8AC3E}">
        <p14:creationId xmlns:p14="http://schemas.microsoft.com/office/powerpoint/2010/main" val="16713770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listening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806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27</TotalTime>
  <Words>223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Georgia</vt:lpstr>
      <vt:lpstr>Trebuchet MS</vt:lpstr>
      <vt:lpstr>Wingdings</vt:lpstr>
      <vt:lpstr>Wood Type</vt:lpstr>
      <vt:lpstr>Water crisis in Jordan</vt:lpstr>
      <vt:lpstr>Does Jordan have water crisis?</vt:lpstr>
      <vt:lpstr>What causes water crisis in Jordan?</vt:lpstr>
      <vt:lpstr>3 solutions so water crisis</vt:lpstr>
      <vt:lpstr>When did water crisis start in Jordan?</vt:lpstr>
      <vt:lpstr>Thank you for listening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crisis in Jordan</dc:title>
  <dc:creator>sabeen ghawi</dc:creator>
  <cp:lastModifiedBy>sabeen ghawi</cp:lastModifiedBy>
  <cp:revision>3</cp:revision>
  <dcterms:created xsi:type="dcterms:W3CDTF">2023-05-14T12:23:07Z</dcterms:created>
  <dcterms:modified xsi:type="dcterms:W3CDTF">2023-05-14T12:50:12Z</dcterms:modified>
</cp:coreProperties>
</file>