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Lst>
  <p:sldIdLst>
    <p:sldId id="257" r:id="rId2"/>
    <p:sldId id="258" r:id="rId3"/>
    <p:sldId id="259"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33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5/11/2023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5/11/2023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5/11/2023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5/11/2023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5/11/2023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5/11/2023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5/11/2023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5/11/2023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5/11/2023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5/11/2023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5/11/2023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5/11/2023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7469901" cy="4159406"/>
          </a:xfrm>
        </p:spPr>
        <p:txBody>
          <a:bodyPr>
            <a:normAutofit/>
          </a:bodyPr>
          <a:lstStyle/>
          <a:p>
            <a:r>
              <a:rPr lang="ar-JO" dirty="0"/>
              <a:t>السمنة</a:t>
            </a:r>
            <a:endParaRPr lang="en-US" sz="8000"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111133" y="4498925"/>
            <a:ext cx="6269347" cy="1021498"/>
          </a:xfrm>
        </p:spPr>
        <p:txBody>
          <a:bodyPr>
            <a:normAutofit/>
          </a:bodyPr>
          <a:lstStyle/>
          <a:p>
            <a:r>
              <a:rPr lang="ar-JO" sz="2800" b="1" dirty="0">
                <a:solidFill>
                  <a:schemeClr val="tx1">
                    <a:lumMod val="85000"/>
                    <a:lumOff val="15000"/>
                  </a:schemeClr>
                </a:solidFill>
              </a:rPr>
              <a:t>جيسن وهاب ميشيل شداد وعدنان هلسة</a:t>
            </a:r>
            <a:endParaRPr lang="en-US" sz="2800" b="1"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912722" y="1482916"/>
            <a:ext cx="10058400" cy="3892168"/>
          </a:xfrm>
        </p:spPr>
        <p:txBody>
          <a:bodyPr anchor="ctr">
            <a:normAutofit/>
          </a:bodyPr>
          <a:lstStyle/>
          <a:p>
            <a:pPr lvl="0" algn="r"/>
            <a:r>
              <a:rPr lang="ar-JO" sz="4800" dirty="0"/>
              <a:t>قد يكون وجود الكثير من الدهون في جسمك ضارًا بصحتك. إذا كان الرقم الخاص الذي يسمى "مؤشر كتلة الجسم" أكبر من 25 ، فهذا يعني أنك تعاني من زيادة الوزن.</a:t>
            </a:r>
            <a:endParaRPr lang="en-US" sz="48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5347135" y="762000"/>
            <a:ext cx="5623987" cy="1143000"/>
          </a:xfrm>
        </p:spPr>
        <p:txBody>
          <a:bodyPr>
            <a:noAutofit/>
          </a:bodyPr>
          <a:lstStyle/>
          <a:p>
            <a:pPr algn="r"/>
            <a:r>
              <a:rPr lang="ar-JO" sz="8000" b="1" dirty="0">
                <a:solidFill>
                  <a:srgbClr val="FFFFFF"/>
                </a:solidFill>
              </a:rPr>
              <a:t>ما هي السمنة</a:t>
            </a:r>
            <a:r>
              <a:rPr lang="ar-JO" sz="8000" b="1" dirty="0"/>
              <a:t>  </a:t>
            </a:r>
            <a:endParaRPr lang="en-US" sz="8000" b="1" dirty="0">
              <a:solidFill>
                <a:srgbClr val="FFFFFF"/>
              </a:solidFill>
            </a:endParaRPr>
          </a:p>
        </p:txBody>
      </p:sp>
      <p:sp>
        <p:nvSpPr>
          <p:cNvPr id="4" name="TextBox 3">
            <a:extLst>
              <a:ext uri="{FF2B5EF4-FFF2-40B4-BE49-F238E27FC236}">
                <a16:creationId xmlns:a16="http://schemas.microsoft.com/office/drawing/2014/main" id="{B180DE58-539A-40DA-AF70-2314998E93B5}"/>
              </a:ext>
            </a:extLst>
          </p:cNvPr>
          <p:cNvSpPr txBox="1"/>
          <p:nvPr/>
        </p:nvSpPr>
        <p:spPr>
          <a:xfrm>
            <a:off x="5545124" y="629174"/>
            <a:ext cx="1862356" cy="1569660"/>
          </a:xfrm>
          <a:prstGeom prst="rect">
            <a:avLst/>
          </a:prstGeom>
          <a:noFill/>
        </p:spPr>
        <p:txBody>
          <a:bodyPr wrap="square" rtlCol="0">
            <a:spAutoFit/>
          </a:bodyPr>
          <a:lstStyle/>
          <a:p>
            <a:r>
              <a:rPr lang="ar-JO" sz="9600" b="1" dirty="0">
                <a:solidFill>
                  <a:schemeClr val="bg1"/>
                </a:solidFill>
              </a:rPr>
              <a:t>؟</a:t>
            </a:r>
            <a:endParaRPr lang="en-US" sz="9600" dirty="0">
              <a:solidFill>
                <a:schemeClr val="bg1"/>
              </a:solidFill>
            </a:endParaRPr>
          </a:p>
        </p:txBody>
      </p:sp>
      <p:cxnSp>
        <p:nvCxnSpPr>
          <p:cNvPr id="6" name="Straight Connector 5">
            <a:extLst>
              <a:ext uri="{FF2B5EF4-FFF2-40B4-BE49-F238E27FC236}">
                <a16:creationId xmlns:a16="http://schemas.microsoft.com/office/drawing/2014/main" id="{6EDD8DD1-A3AC-4EAB-A869-AF7E0FF4D658}"/>
              </a:ext>
            </a:extLst>
          </p:cNvPr>
          <p:cNvCxnSpPr/>
          <p:nvPr/>
        </p:nvCxnSpPr>
        <p:spPr>
          <a:xfrm>
            <a:off x="5347135" y="2013358"/>
            <a:ext cx="592766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CAF41-15EB-4CB1-B2D7-540E0C24963C}"/>
              </a:ext>
            </a:extLst>
          </p:cNvPr>
          <p:cNvSpPr>
            <a:spLocks noGrp="1"/>
          </p:cNvSpPr>
          <p:nvPr>
            <p:ph type="title"/>
          </p:nvPr>
        </p:nvSpPr>
        <p:spPr/>
        <p:txBody>
          <a:bodyPr>
            <a:normAutofit/>
          </a:bodyPr>
          <a:lstStyle/>
          <a:p>
            <a:pPr algn="r"/>
            <a:r>
              <a:rPr lang="ar-JO" sz="6000" b="1" dirty="0"/>
              <a:t>ما هي الاسباب التي تؤدي الى السمنة؟</a:t>
            </a:r>
            <a:endParaRPr lang="en-US" sz="6000" b="1" dirty="0"/>
          </a:p>
        </p:txBody>
      </p:sp>
      <p:sp>
        <p:nvSpPr>
          <p:cNvPr id="3" name="Content Placeholder 2">
            <a:extLst>
              <a:ext uri="{FF2B5EF4-FFF2-40B4-BE49-F238E27FC236}">
                <a16:creationId xmlns:a16="http://schemas.microsoft.com/office/drawing/2014/main" id="{4BFCEE92-484F-4063-90B5-59117BDB09AC}"/>
              </a:ext>
            </a:extLst>
          </p:cNvPr>
          <p:cNvSpPr>
            <a:spLocks noGrp="1"/>
          </p:cNvSpPr>
          <p:nvPr>
            <p:ph idx="1"/>
          </p:nvPr>
        </p:nvSpPr>
        <p:spPr/>
        <p:txBody>
          <a:bodyPr>
            <a:normAutofit/>
          </a:bodyPr>
          <a:lstStyle/>
          <a:p>
            <a:pPr algn="r"/>
            <a:r>
              <a:rPr lang="ar-JO" sz="4000" dirty="0"/>
              <a:t>تحدث زيادة الوزن أو السمنة عندما نأكل سعرات حرارية أكثر مما يحرقه الجسم. يمكننا قياس كمية الدهون في الجسم باستخدام أداة تسمى نسبة كتلة الجس.</a:t>
            </a:r>
            <a:endParaRPr lang="en-US" sz="4000" dirty="0"/>
          </a:p>
        </p:txBody>
      </p:sp>
    </p:spTree>
    <p:extLst>
      <p:ext uri="{BB962C8B-B14F-4D97-AF65-F5344CB8AC3E}">
        <p14:creationId xmlns:p14="http://schemas.microsoft.com/office/powerpoint/2010/main" val="3435833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47792-594C-4880-887A-F5DC13BAFDD9}"/>
              </a:ext>
            </a:extLst>
          </p:cNvPr>
          <p:cNvSpPr>
            <a:spLocks noGrp="1"/>
          </p:cNvSpPr>
          <p:nvPr>
            <p:ph type="title"/>
          </p:nvPr>
        </p:nvSpPr>
        <p:spPr/>
        <p:txBody>
          <a:bodyPr>
            <a:normAutofit/>
          </a:bodyPr>
          <a:lstStyle/>
          <a:p>
            <a:pPr algn="r"/>
            <a:r>
              <a:rPr lang="ar-JO" sz="5400" b="1" dirty="0"/>
              <a:t>تأثير السمنة على الإنسان</a:t>
            </a:r>
            <a:endParaRPr lang="en-US" sz="5400" b="1" dirty="0"/>
          </a:p>
        </p:txBody>
      </p:sp>
      <p:sp>
        <p:nvSpPr>
          <p:cNvPr id="3" name="Content Placeholder 2">
            <a:extLst>
              <a:ext uri="{FF2B5EF4-FFF2-40B4-BE49-F238E27FC236}">
                <a16:creationId xmlns:a16="http://schemas.microsoft.com/office/drawing/2014/main" id="{5F8D7280-BDEE-44CF-9DF2-A984036C0ACE}"/>
              </a:ext>
            </a:extLst>
          </p:cNvPr>
          <p:cNvSpPr>
            <a:spLocks noGrp="1"/>
          </p:cNvSpPr>
          <p:nvPr>
            <p:ph idx="1"/>
          </p:nvPr>
        </p:nvSpPr>
        <p:spPr/>
        <p:txBody>
          <a:bodyPr>
            <a:normAutofit/>
          </a:bodyPr>
          <a:lstStyle/>
          <a:p>
            <a:pPr algn="r"/>
            <a:r>
              <a:rPr lang="ar-JO" sz="3600" dirty="0"/>
              <a:t>عندما يعاني شخص ما من زيادة الوزن بشكل كبير، فقد يمرض بسهولة أكبر ويعاني من مشاكل في القلب والدماغ. وذلك لأن أجسامهم تواجه صعوبة في التحكم في أشياء مثل ضغط الدم والكوليسترول، والتي يمكن أن تسبب مشاكل خطيرة مثل النوبات القلبية والسكتات الدماغية.</a:t>
            </a:r>
            <a:endParaRPr lang="en-US" sz="3600" dirty="0"/>
          </a:p>
        </p:txBody>
      </p:sp>
    </p:spTree>
    <p:extLst>
      <p:ext uri="{BB962C8B-B14F-4D97-AF65-F5344CB8AC3E}">
        <p14:creationId xmlns:p14="http://schemas.microsoft.com/office/powerpoint/2010/main" val="678235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AEF06-6F47-48CF-B095-3488ED68853F}"/>
              </a:ext>
            </a:extLst>
          </p:cNvPr>
          <p:cNvSpPr>
            <a:spLocks noGrp="1"/>
          </p:cNvSpPr>
          <p:nvPr>
            <p:ph type="title"/>
          </p:nvPr>
        </p:nvSpPr>
        <p:spPr/>
        <p:txBody>
          <a:bodyPr>
            <a:normAutofit/>
          </a:bodyPr>
          <a:lstStyle/>
          <a:p>
            <a:pPr algn="r"/>
            <a:r>
              <a:rPr lang="ar-JO" sz="6600" b="1" dirty="0"/>
              <a:t>كيف نتجنب السمنة؟</a:t>
            </a:r>
            <a:endParaRPr lang="en-US" sz="6600" b="1" dirty="0"/>
          </a:p>
        </p:txBody>
      </p:sp>
      <p:sp>
        <p:nvSpPr>
          <p:cNvPr id="3" name="Content Placeholder 2">
            <a:extLst>
              <a:ext uri="{FF2B5EF4-FFF2-40B4-BE49-F238E27FC236}">
                <a16:creationId xmlns:a16="http://schemas.microsoft.com/office/drawing/2014/main" id="{5D7AD3B7-3453-44BF-BC27-32E910F5AAD7}"/>
              </a:ext>
            </a:extLst>
          </p:cNvPr>
          <p:cNvSpPr>
            <a:spLocks noGrp="1"/>
          </p:cNvSpPr>
          <p:nvPr>
            <p:ph idx="1"/>
          </p:nvPr>
        </p:nvSpPr>
        <p:spPr/>
        <p:txBody>
          <a:bodyPr>
            <a:normAutofit fontScale="92500" lnSpcReduction="20000"/>
          </a:bodyPr>
          <a:lstStyle/>
          <a:p>
            <a:pPr marL="0" indent="0" algn="r">
              <a:buNone/>
            </a:pPr>
            <a:r>
              <a:rPr lang="ar-JO" sz="3200" dirty="0"/>
              <a:t>خمس وجبات غذائية في اليوم </a:t>
            </a:r>
          </a:p>
          <a:p>
            <a:pPr algn="r"/>
            <a:r>
              <a:rPr lang="ar-JO" sz="3200" dirty="0"/>
              <a:t>مضغ الطعام</a:t>
            </a:r>
          </a:p>
          <a:p>
            <a:pPr algn="r"/>
            <a:r>
              <a:rPr lang="ar-JO" sz="3200" dirty="0"/>
              <a:t>كميات قليلة</a:t>
            </a:r>
          </a:p>
          <a:p>
            <a:pPr algn="r"/>
            <a:r>
              <a:rPr lang="ar-JO" sz="3200" dirty="0"/>
              <a:t>استبدل الأبيض بالأسمر</a:t>
            </a:r>
          </a:p>
          <a:p>
            <a:pPr marL="0" indent="0" algn="r">
              <a:buNone/>
            </a:pPr>
            <a:r>
              <a:rPr lang="ar-JO" sz="3200" dirty="0"/>
              <a:t>الماء بدل المشروبات الغازية </a:t>
            </a:r>
          </a:p>
          <a:p>
            <a:br>
              <a:rPr lang="ar-JO" dirty="0"/>
            </a:br>
            <a:endParaRPr lang="en-US" dirty="0"/>
          </a:p>
        </p:txBody>
      </p:sp>
    </p:spTree>
    <p:extLst>
      <p:ext uri="{BB962C8B-B14F-4D97-AF65-F5344CB8AC3E}">
        <p14:creationId xmlns:p14="http://schemas.microsoft.com/office/powerpoint/2010/main" val="2562398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73475-1373-46C8-881A-7CF422FD6423}"/>
              </a:ext>
            </a:extLst>
          </p:cNvPr>
          <p:cNvSpPr>
            <a:spLocks noGrp="1"/>
          </p:cNvSpPr>
          <p:nvPr>
            <p:ph type="title"/>
          </p:nvPr>
        </p:nvSpPr>
        <p:spPr>
          <a:xfrm>
            <a:off x="1036320" y="747997"/>
            <a:ext cx="10058400" cy="1450757"/>
          </a:xfrm>
        </p:spPr>
        <p:txBody>
          <a:bodyPr>
            <a:normAutofit/>
          </a:bodyPr>
          <a:lstStyle/>
          <a:p>
            <a:pPr algn="ctr"/>
            <a:r>
              <a:rPr lang="ar-JO" sz="8000" dirty="0"/>
              <a:t>خاتمة</a:t>
            </a:r>
            <a:endParaRPr lang="en-US" sz="8000" dirty="0"/>
          </a:p>
        </p:txBody>
      </p:sp>
      <p:sp>
        <p:nvSpPr>
          <p:cNvPr id="3" name="Content Placeholder 2">
            <a:extLst>
              <a:ext uri="{FF2B5EF4-FFF2-40B4-BE49-F238E27FC236}">
                <a16:creationId xmlns:a16="http://schemas.microsoft.com/office/drawing/2014/main" id="{2AFA60BD-CAA3-48D4-84E7-93CE058CAD50}"/>
              </a:ext>
            </a:extLst>
          </p:cNvPr>
          <p:cNvSpPr>
            <a:spLocks noGrp="1"/>
          </p:cNvSpPr>
          <p:nvPr>
            <p:ph idx="1"/>
          </p:nvPr>
        </p:nvSpPr>
        <p:spPr>
          <a:xfrm>
            <a:off x="1066800" y="2778801"/>
            <a:ext cx="10058400" cy="3760891"/>
          </a:xfrm>
        </p:spPr>
        <p:txBody>
          <a:bodyPr>
            <a:normAutofit/>
          </a:bodyPr>
          <a:lstStyle/>
          <a:p>
            <a:pPr algn="ctr"/>
            <a:r>
              <a:rPr lang="ar-JO" sz="4400" dirty="0"/>
              <a:t>نأمل أن تكون قد تعلمت من هذا العرض وفهمت المزيد عن مخاطر السمنة وأن تطلع الآخرين عليها</a:t>
            </a:r>
            <a:endParaRPr lang="en-US" sz="4400" dirty="0"/>
          </a:p>
        </p:txBody>
      </p:sp>
    </p:spTree>
    <p:extLst>
      <p:ext uri="{BB962C8B-B14F-4D97-AF65-F5344CB8AC3E}">
        <p14:creationId xmlns:p14="http://schemas.microsoft.com/office/powerpoint/2010/main" val="1064094815"/>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Urban monochrome</Template>
  <TotalTime>0</TotalTime>
  <Words>172</Words>
  <Application>Microsoft Office PowerPoint</Application>
  <PresentationFormat>Widescreen</PresentationFormat>
  <Paragraphs>18</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Bookman Old Style</vt:lpstr>
      <vt:lpstr>Calibri</vt:lpstr>
      <vt:lpstr>Franklin Gothic Book</vt:lpstr>
      <vt:lpstr>Times New Roman</vt:lpstr>
      <vt:lpstr>1_RetrospectVTI</vt:lpstr>
      <vt:lpstr>السمنة</vt:lpstr>
      <vt:lpstr>قد يكون وجود الكثير من الدهون في جسمك ضارًا بصحتك. إذا كان الرقم الخاص الذي يسمى "مؤشر كتلة الجسم" أكبر من 25 ، فهذا يعني أنك تعاني من زيادة الوزن.</vt:lpstr>
      <vt:lpstr>ما هي الاسباب التي تؤدي الى السمنة؟</vt:lpstr>
      <vt:lpstr>تأثير السمنة على الإنسان</vt:lpstr>
      <vt:lpstr>كيف نتجنب السمنة؟</vt:lpstr>
      <vt:lpstr>خاتمة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2023-05-11T13:29:57Z</dcterms:created>
  <dcterms:modified xsi:type="dcterms:W3CDTF">2023-05-11T18:27:03Z</dcterms:modified>
</cp:coreProperties>
</file>