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B0604020202020204" pitchFamily="34" charset="0"/>
      <p:regular r:id="rId14"/>
      <p:bold r:id="rId15"/>
      <p:italic r:id="rId16"/>
      <p:boldItalic r:id="rId17"/>
    </p:embeddedFont>
    <p:embeddedFont>
      <p:font typeface="Lato Black" panose="020F0502020204030203" pitchFamily="34" charset="0"/>
      <p:bold r:id="rId18"/>
      <p:boldItalic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4360486b7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4360486b7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42c0428294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42c0428294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2c042829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2c042829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cc1c0a4c3c187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cc1c0a4c3c187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8cc1c0a4c3c187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8cc1c0a4c3c187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41d33c329bc43b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41d33c329bc43b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41d33c329bc43bd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41d33c329bc43bd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41d33c329bc43bd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41d33c329bc43bd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41d33c329bc43bd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41d33c329bc43bd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2c042829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2c042829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0" y="5053425"/>
            <a:ext cx="9242100" cy="171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509550" y="439150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 Black"/>
                <a:ea typeface="Lato Black"/>
                <a:cs typeface="Lato Black"/>
                <a:sym typeface="Lato Black"/>
              </a:rPr>
              <a:t>Thank you for listening !</a:t>
            </a:r>
            <a:endParaRPr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1905"/>
            <a:ext cx="3726650" cy="28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124580" y="2237350"/>
            <a:ext cx="2976669" cy="26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11700" y="490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80" b="0">
                <a:latin typeface="Lato Black"/>
                <a:ea typeface="Lato Black"/>
                <a:cs typeface="Lato Black"/>
                <a:sym typeface="Lato Black"/>
              </a:rPr>
              <a:t>Citation</a:t>
            </a:r>
            <a:endParaRPr sz="2380"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311700" y="426675"/>
            <a:ext cx="8520600" cy="3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-Mayo Foundation for Medical Education and Research. (2021, September 2). </a:t>
            </a: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Obesity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Mayo Clinic. Retrieved May 4, 2023, from https://www.mayoclinic.org/diseases-conditions/obesity/symptoms-causes/syc-20375742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-“Body Mass Index (BMI).” </a:t>
            </a: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Centers for Disease Control and Prevention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Centers for Disease Control and Prevention, 3 June 2022, https://www.cdc.gov/healthyweight/assessing/bmi/index.html.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endParaRPr sz="12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3556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-“Obesity Consequences.” </a:t>
            </a: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Obesity Prevention Source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12 Apr. 2016, https://www.hsph.harvard.edu/obesity-prevention-source/obesity-consequences/#:~:text=The%20High%20Cost%20of%20Excess%20Weight&amp;text=No%20less%20real%20are%20the,overweight%20does%20not%20decrease%20mortality. https://www.ncoa.org/article/how-e.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556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-The National Council on Aging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https://www.ncoa.org/article/how-excess-weight-impacts-our-mental-and-emotional-health/.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endParaRPr sz="1200"/>
          </a:p>
          <a:p>
            <a:pPr marL="3556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-“What Causes Obesity &amp; Overweight?” </a:t>
            </a: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Eunice Kennedy Shriver National Institute of Child Health and Human Development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U.S. Department of Health and Human Services, https://www.nichd.nih.gov/health/topics/obesity/conditioninfo/cause.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endParaRPr sz="1200" b="1"/>
          </a:p>
          <a:p>
            <a:pPr marL="35560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-“Obesity Prevention Strategies.” </a:t>
            </a:r>
            <a:r>
              <a:rPr lang="en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Obesity Prevention Source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12 Apr. 2016, https://www.hsph.harvard.edu/obesity-prevention-source/obesity-prevention/#:~:text=Choosing%20healthier%20foods%20.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endParaRPr sz="1200" b="1"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endParaRPr sz="1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Lato Black"/>
                <a:ea typeface="Lato Black"/>
                <a:cs typeface="Lato Black"/>
                <a:sym typeface="Lato Black"/>
              </a:rPr>
              <a:t>Obesity</a:t>
            </a:r>
            <a:r>
              <a:rPr lang="en"/>
              <a:t> 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Lato Black"/>
                <a:ea typeface="Lato Black"/>
                <a:cs typeface="Lato Black"/>
                <a:sym typeface="Lato Black"/>
              </a:rPr>
              <a:t>work of students : Naya Al-Qamhawi, Nour Saba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0" y="5053425"/>
            <a:ext cx="9350100" cy="171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96240" y="2008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50" b="0" dirty="0">
                <a:latin typeface="Lato Black"/>
                <a:ea typeface="Lato Black"/>
                <a:cs typeface="Lato Black"/>
                <a:sym typeface="Lato Black"/>
              </a:rPr>
              <a:t>What is Obesity ?</a:t>
            </a:r>
            <a:endParaRPr sz="2850" b="0" dirty="0"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60" y="1009779"/>
            <a:ext cx="3371085" cy="3123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7BC7A9-0E2B-2506-D255-E8925EAAF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125" y="2383127"/>
            <a:ext cx="3614926" cy="2410421"/>
          </a:xfrm>
          <a:prstGeom prst="rect">
            <a:avLst/>
          </a:prstGeom>
        </p:spPr>
      </p:pic>
      <p:pic>
        <p:nvPicPr>
          <p:cNvPr id="1026" name="Picture 2" descr="Free Vector | Obesity problem. overweight man medical consultation and  diagnostics. negative impact of obesity on humans health and internal  organs. vector isolated concept metaphor illustration">
            <a:extLst>
              <a:ext uri="{FF2B5EF4-FFF2-40B4-BE49-F238E27FC236}">
                <a16:creationId xmlns:a16="http://schemas.microsoft.com/office/drawing/2014/main" id="{0742DB3A-06EA-3B6A-C91C-6D0868909B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9778" r="8813" b="11259"/>
          <a:stretch/>
        </p:blipFill>
        <p:spPr bwMode="auto">
          <a:xfrm>
            <a:off x="3942725" y="121920"/>
            <a:ext cx="2194560" cy="21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What </a:t>
            </a:r>
            <a:r>
              <a:rPr lang="en" dirty="0">
                <a:latin typeface="Lato" panose="020B0604020202020204" pitchFamily="34" charset="0"/>
                <a:ea typeface="Lato" panose="020B0604020202020204" pitchFamily="34" charset="0"/>
                <a:cs typeface="Lato" panose="020B0604020202020204" pitchFamily="34" charset="0"/>
                <a:sym typeface="Lato"/>
              </a:rPr>
              <a:t>are</a:t>
            </a:r>
            <a:r>
              <a:rPr lang="en" dirty="0">
                <a:latin typeface="Lato"/>
                <a:ea typeface="Lato"/>
                <a:cs typeface="Lato"/>
                <a:sym typeface="Lato"/>
              </a:rPr>
              <a:t> the issues caused by obesity? 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00513"/>
            <a:ext cx="3820725" cy="25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039" y="1017450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2425" y="2571750"/>
            <a:ext cx="2154375" cy="215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Causes of obesity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839" y="1093650"/>
            <a:ext cx="2580599" cy="172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628" y="1302064"/>
            <a:ext cx="22098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1000" y="1887248"/>
            <a:ext cx="2580600" cy="25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73900" y="2890850"/>
            <a:ext cx="2867309" cy="1912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54975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Consequences of obesity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413" y="2966577"/>
            <a:ext cx="3377475" cy="197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808" y="1074420"/>
            <a:ext cx="2786657" cy="179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 rotWithShape="1">
          <a:blip r:embed="rId5">
            <a:alphaModFix/>
          </a:blip>
          <a:srcRect l="16755" r="7222"/>
          <a:stretch/>
        </p:blipFill>
        <p:spPr>
          <a:xfrm>
            <a:off x="5305335" y="3139440"/>
            <a:ext cx="3198585" cy="16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55315" y="1041333"/>
            <a:ext cx="1768037" cy="169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How can you overcome obesity?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864075"/>
            <a:ext cx="3566025" cy="184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1163250"/>
            <a:ext cx="3904250" cy="20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8156" y="346800"/>
            <a:ext cx="2426230" cy="226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Video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https://www.youtube.com/watch?v=ZEoZSjb_s0A</a:t>
            </a:r>
            <a:endParaRPr/>
          </a:p>
        </p:txBody>
      </p:sp>
      <p:pic>
        <p:nvPicPr>
          <p:cNvPr id="2050" name="Picture 2" descr="Video - Free web icons">
            <a:extLst>
              <a:ext uri="{FF2B5EF4-FFF2-40B4-BE49-F238E27FC236}">
                <a16:creationId xmlns:a16="http://schemas.microsoft.com/office/drawing/2014/main" id="{470F502A-2E60-83B6-0AE4-A619A6BE9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780" y="164147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200400"/>
            <a:ext cx="8520600" cy="62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ato"/>
                <a:ea typeface="Lato"/>
                <a:cs typeface="Lato"/>
                <a:sym typeface="Lato"/>
              </a:rPr>
              <a:t>What have i learnt about obesity ?</a:t>
            </a:r>
            <a:endParaRPr b="0" u="sng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311700" y="826500"/>
            <a:ext cx="46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What factors lead to obesity?</a:t>
            </a:r>
            <a:endParaRPr sz="1800" b="1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311700" y="1248674"/>
            <a:ext cx="66333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Do you think obesity is common among our society today and why?</a:t>
            </a:r>
            <a:endParaRPr sz="1800" b="1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11700" y="1921745"/>
            <a:ext cx="5358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Can obesity shorten life expectancy?</a:t>
            </a:r>
            <a:endParaRPr sz="1800" b="1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311700" y="2848546"/>
            <a:ext cx="46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Can obesity cause cancer?</a:t>
            </a:r>
            <a:endParaRPr sz="1800" b="1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311700" y="2385150"/>
            <a:ext cx="6536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Does obesity affect a person's quality of life?</a:t>
            </a:r>
            <a:endParaRPr sz="1800" b="1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311700" y="3279650"/>
            <a:ext cx="465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800"/>
              <a:buFont typeface="Lato"/>
              <a:buChar char="●"/>
            </a:pPr>
            <a:r>
              <a:rPr lang="en" sz="1800" b="1">
                <a:solidFill>
                  <a:srgbClr val="202124"/>
                </a:solidFill>
                <a:latin typeface="Lato"/>
                <a:ea typeface="Lato"/>
                <a:cs typeface="Lato"/>
                <a:sym typeface="Lato"/>
              </a:rPr>
              <a:t>Can obesity be cured, and how?</a:t>
            </a:r>
            <a:endParaRPr sz="1800" b="1">
              <a:solidFill>
                <a:srgbClr val="202124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7575" y="-49437"/>
            <a:ext cx="2213574" cy="221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5425" y="2889175"/>
            <a:ext cx="1993438" cy="199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311700" y="3775350"/>
            <a:ext cx="5552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 b="1">
                <a:latin typeface="Lato"/>
                <a:ea typeface="Lato"/>
                <a:cs typeface="Lato"/>
                <a:sym typeface="Lato"/>
              </a:rPr>
              <a:t>Do you think obesity will be more of a problem in the future? 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391</Words>
  <Application>Microsoft Office PowerPoint</Application>
  <PresentationFormat>On-screen Show (16:9)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Lato Black</vt:lpstr>
      <vt:lpstr>Playfair Display</vt:lpstr>
      <vt:lpstr>Arial</vt:lpstr>
      <vt:lpstr>Lato</vt:lpstr>
      <vt:lpstr>Coral</vt:lpstr>
      <vt:lpstr>PowerPoint Presentation</vt:lpstr>
      <vt:lpstr>Obesity </vt:lpstr>
      <vt:lpstr>What is Obesity ?</vt:lpstr>
      <vt:lpstr>What are the issues caused by obesity? </vt:lpstr>
      <vt:lpstr>Causes of obesity</vt:lpstr>
      <vt:lpstr>Consequences of obesity</vt:lpstr>
      <vt:lpstr>How can you overcome obesity?</vt:lpstr>
      <vt:lpstr>Video</vt:lpstr>
      <vt:lpstr>What have i learnt about obesity ?</vt:lpstr>
      <vt:lpstr>Thank you for listening !</vt:lpstr>
      <vt:lpstr>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Samer Al-Qamhawi</cp:lastModifiedBy>
  <cp:revision>5</cp:revision>
  <dcterms:modified xsi:type="dcterms:W3CDTF">2023-05-13T17:56:39Z</dcterms:modified>
</cp:coreProperties>
</file>