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D5BA3E-83A1-46C0-8365-8AA66BF1AD38}"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1538042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D5BA3E-83A1-46C0-8365-8AA66BF1AD38}"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8425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D5BA3E-83A1-46C0-8365-8AA66BF1AD38}"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458C466-8F83-493C-B9FD-695B60435D4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645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5D5BA3E-83A1-46C0-8365-8AA66BF1AD38}"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1377171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5D5BA3E-83A1-46C0-8365-8AA66BF1AD38}"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458C466-8F83-493C-B9FD-695B60435D4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273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5D5BA3E-83A1-46C0-8365-8AA66BF1AD38}"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2542730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5BA3E-83A1-46C0-8365-8AA66BF1AD38}"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1095748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5BA3E-83A1-46C0-8365-8AA66BF1AD38}"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425943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5BA3E-83A1-46C0-8365-8AA66BF1AD38}"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1687277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D5BA3E-83A1-46C0-8365-8AA66BF1AD38}"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77100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D5BA3E-83A1-46C0-8365-8AA66BF1AD38}"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238815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D5BA3E-83A1-46C0-8365-8AA66BF1AD38}" type="datetimeFigureOut">
              <a:rPr lang="en-US" smtClean="0"/>
              <a:t>5/13/2023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2715139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D5BA3E-83A1-46C0-8365-8AA66BF1AD38}" type="datetimeFigureOut">
              <a:rPr lang="en-US" smtClean="0"/>
              <a:t>5/13/2023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219725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D5BA3E-83A1-46C0-8365-8AA66BF1AD38}" type="datetimeFigureOut">
              <a:rPr lang="en-US" smtClean="0"/>
              <a:t>5/13/2023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530117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D5BA3E-83A1-46C0-8365-8AA66BF1AD38}"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163953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D5BA3E-83A1-46C0-8365-8AA66BF1AD38}"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458C466-8F83-493C-B9FD-695B60435D40}" type="slidenum">
              <a:rPr lang="en-US" smtClean="0"/>
              <a:t>‹#›</a:t>
            </a:fld>
            <a:endParaRPr lang="en-US"/>
          </a:p>
        </p:txBody>
      </p:sp>
    </p:spTree>
    <p:extLst>
      <p:ext uri="{BB962C8B-B14F-4D97-AF65-F5344CB8AC3E}">
        <p14:creationId xmlns:p14="http://schemas.microsoft.com/office/powerpoint/2010/main" val="51180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5D5BA3E-83A1-46C0-8365-8AA66BF1AD38}" type="datetimeFigureOut">
              <a:rPr lang="en-US" smtClean="0"/>
              <a:t>5/13/2023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458C466-8F83-493C-B9FD-695B60435D40}" type="slidenum">
              <a:rPr lang="en-US" smtClean="0"/>
              <a:t>‹#›</a:t>
            </a:fld>
            <a:endParaRPr lang="en-US"/>
          </a:p>
        </p:txBody>
      </p:sp>
    </p:spTree>
    <p:extLst>
      <p:ext uri="{BB962C8B-B14F-4D97-AF65-F5344CB8AC3E}">
        <p14:creationId xmlns:p14="http://schemas.microsoft.com/office/powerpoint/2010/main" val="1710391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5BE70-F7C2-FACE-263E-22DF0CFC279C}"/>
              </a:ext>
            </a:extLst>
          </p:cNvPr>
          <p:cNvSpPr>
            <a:spLocks noGrp="1"/>
          </p:cNvSpPr>
          <p:nvPr>
            <p:ph type="ctrTitle"/>
          </p:nvPr>
        </p:nvSpPr>
        <p:spPr/>
        <p:txBody>
          <a:bodyPr>
            <a:normAutofit fontScale="90000"/>
          </a:bodyPr>
          <a:lstStyle/>
          <a:p>
            <a:r>
              <a:rPr lang="en-US" dirty="0"/>
              <a:t>exothermic and endothermic changes of some substances when dissolved in water </a:t>
            </a:r>
          </a:p>
        </p:txBody>
      </p:sp>
      <p:sp>
        <p:nvSpPr>
          <p:cNvPr id="3" name="Subtitle 2">
            <a:extLst>
              <a:ext uri="{FF2B5EF4-FFF2-40B4-BE49-F238E27FC236}">
                <a16:creationId xmlns:a16="http://schemas.microsoft.com/office/drawing/2014/main" id="{AE3FEAA5-6950-BF75-4651-2BCC3867FFAF}"/>
              </a:ext>
            </a:extLst>
          </p:cNvPr>
          <p:cNvSpPr>
            <a:spLocks noGrp="1"/>
          </p:cNvSpPr>
          <p:nvPr>
            <p:ph type="subTitle" idx="1"/>
          </p:nvPr>
        </p:nvSpPr>
        <p:spPr/>
        <p:txBody>
          <a:bodyPr>
            <a:normAutofit lnSpcReduction="10000"/>
          </a:bodyPr>
          <a:lstStyle/>
          <a:p>
            <a:pPr>
              <a:lnSpc>
                <a:spcPct val="300000"/>
              </a:lnSpc>
            </a:pPr>
            <a:r>
              <a:rPr lang="en-US" sz="2800" dirty="0"/>
              <a:t>Made By: Zaid Zeidan</a:t>
            </a:r>
          </a:p>
        </p:txBody>
      </p:sp>
    </p:spTree>
    <p:extLst>
      <p:ext uri="{BB962C8B-B14F-4D97-AF65-F5344CB8AC3E}">
        <p14:creationId xmlns:p14="http://schemas.microsoft.com/office/powerpoint/2010/main" val="454563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6B6B3-05E4-27F9-0534-994C5256244A}"/>
              </a:ext>
            </a:extLst>
          </p:cNvPr>
          <p:cNvSpPr>
            <a:spLocks noGrp="1"/>
          </p:cNvSpPr>
          <p:nvPr>
            <p:ph type="title"/>
          </p:nvPr>
        </p:nvSpPr>
        <p:spPr/>
        <p:txBody>
          <a:bodyPr/>
          <a:lstStyle/>
          <a:p>
            <a:r>
              <a:rPr lang="en-US" dirty="0"/>
              <a:t>What are Exothermic and Endothermic Reactions</a:t>
            </a:r>
          </a:p>
        </p:txBody>
      </p:sp>
      <p:sp>
        <p:nvSpPr>
          <p:cNvPr id="4" name="Text Placeholder 3">
            <a:extLst>
              <a:ext uri="{FF2B5EF4-FFF2-40B4-BE49-F238E27FC236}">
                <a16:creationId xmlns:a16="http://schemas.microsoft.com/office/drawing/2014/main" id="{5DCC5A57-2A7E-3C5D-BFFA-C513C8AA414A}"/>
              </a:ext>
            </a:extLst>
          </p:cNvPr>
          <p:cNvSpPr>
            <a:spLocks noGrp="1"/>
          </p:cNvSpPr>
          <p:nvPr>
            <p:ph type="body" idx="1"/>
          </p:nvPr>
        </p:nvSpPr>
        <p:spPr>
          <a:xfrm>
            <a:off x="2589211" y="1972703"/>
            <a:ext cx="4342894" cy="576262"/>
          </a:xfrm>
        </p:spPr>
        <p:txBody>
          <a:bodyPr/>
          <a:lstStyle/>
          <a:p>
            <a:r>
              <a:rPr lang="en-US" dirty="0"/>
              <a:t>Exothermic</a:t>
            </a:r>
          </a:p>
        </p:txBody>
      </p:sp>
      <p:sp>
        <p:nvSpPr>
          <p:cNvPr id="5" name="Content Placeholder 4">
            <a:extLst>
              <a:ext uri="{FF2B5EF4-FFF2-40B4-BE49-F238E27FC236}">
                <a16:creationId xmlns:a16="http://schemas.microsoft.com/office/drawing/2014/main" id="{3608ABF3-9DF0-0305-44D6-6AFCEF7CE3E6}"/>
              </a:ext>
            </a:extLst>
          </p:cNvPr>
          <p:cNvSpPr>
            <a:spLocks noGrp="1"/>
          </p:cNvSpPr>
          <p:nvPr>
            <p:ph sz="half" idx="2"/>
          </p:nvPr>
        </p:nvSpPr>
        <p:spPr/>
        <p:txBody>
          <a:bodyPr/>
          <a:lstStyle/>
          <a:p>
            <a:r>
              <a:rPr lang="en-US" dirty="0"/>
              <a:t>An exothermic reaction is when a substance releases energy to the surroundings. Usually and exothermic reaction has a positive change in temperature </a:t>
            </a:r>
          </a:p>
        </p:txBody>
      </p:sp>
      <p:sp>
        <p:nvSpPr>
          <p:cNvPr id="6" name="Text Placeholder 5">
            <a:extLst>
              <a:ext uri="{FF2B5EF4-FFF2-40B4-BE49-F238E27FC236}">
                <a16:creationId xmlns:a16="http://schemas.microsoft.com/office/drawing/2014/main" id="{EFE387FA-5089-31A2-A560-2C90310A11BB}"/>
              </a:ext>
            </a:extLst>
          </p:cNvPr>
          <p:cNvSpPr>
            <a:spLocks noGrp="1"/>
          </p:cNvSpPr>
          <p:nvPr>
            <p:ph type="body" sz="quarter" idx="3"/>
          </p:nvPr>
        </p:nvSpPr>
        <p:spPr>
          <a:xfrm>
            <a:off x="7162737" y="1969475"/>
            <a:ext cx="4342893" cy="576262"/>
          </a:xfrm>
        </p:spPr>
        <p:txBody>
          <a:bodyPr/>
          <a:lstStyle/>
          <a:p>
            <a:r>
              <a:rPr lang="en-US" dirty="0"/>
              <a:t>Endothermic </a:t>
            </a:r>
          </a:p>
        </p:txBody>
      </p:sp>
      <p:sp>
        <p:nvSpPr>
          <p:cNvPr id="7" name="Content Placeholder 6">
            <a:extLst>
              <a:ext uri="{FF2B5EF4-FFF2-40B4-BE49-F238E27FC236}">
                <a16:creationId xmlns:a16="http://schemas.microsoft.com/office/drawing/2014/main" id="{A1C387B9-484D-48EE-7712-52E939347C4A}"/>
              </a:ext>
            </a:extLst>
          </p:cNvPr>
          <p:cNvSpPr>
            <a:spLocks noGrp="1"/>
          </p:cNvSpPr>
          <p:nvPr>
            <p:ph sz="quarter" idx="4"/>
          </p:nvPr>
        </p:nvSpPr>
        <p:spPr/>
        <p:txBody>
          <a:bodyPr/>
          <a:lstStyle/>
          <a:p>
            <a:r>
              <a:rPr lang="en-US" dirty="0"/>
              <a:t>An endothermic reaction is when a substance doesn’t have enough energy to mix with the other so it takes in energy from its surroundings. They often have a negative change in temperature</a:t>
            </a:r>
          </a:p>
        </p:txBody>
      </p:sp>
    </p:spTree>
    <p:extLst>
      <p:ext uri="{BB962C8B-B14F-4D97-AF65-F5344CB8AC3E}">
        <p14:creationId xmlns:p14="http://schemas.microsoft.com/office/powerpoint/2010/main" val="3110367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0091F-4413-1BB2-AA6A-816790C6D324}"/>
              </a:ext>
            </a:extLst>
          </p:cNvPr>
          <p:cNvSpPr>
            <a:spLocks noGrp="1"/>
          </p:cNvSpPr>
          <p:nvPr>
            <p:ph type="title"/>
          </p:nvPr>
        </p:nvSpPr>
        <p:spPr/>
        <p:txBody>
          <a:bodyPr/>
          <a:lstStyle/>
          <a:p>
            <a:r>
              <a:rPr lang="en-US" dirty="0"/>
              <a:t>Substances Used</a:t>
            </a:r>
          </a:p>
        </p:txBody>
      </p:sp>
      <p:sp>
        <p:nvSpPr>
          <p:cNvPr id="3" name="Content Placeholder 2">
            <a:extLst>
              <a:ext uri="{FF2B5EF4-FFF2-40B4-BE49-F238E27FC236}">
                <a16:creationId xmlns:a16="http://schemas.microsoft.com/office/drawing/2014/main" id="{62D07131-13C5-1CE3-1054-C07A10F98D9D}"/>
              </a:ext>
            </a:extLst>
          </p:cNvPr>
          <p:cNvSpPr>
            <a:spLocks noGrp="1"/>
          </p:cNvSpPr>
          <p:nvPr>
            <p:ph idx="1"/>
          </p:nvPr>
        </p:nvSpPr>
        <p:spPr/>
        <p:txBody>
          <a:bodyPr>
            <a:normAutofit/>
          </a:bodyPr>
          <a:lstStyle/>
          <a:p>
            <a:r>
              <a:rPr lang="en-US" sz="2400" dirty="0"/>
              <a:t>Firstly for our exothermic substances we used sodium hydroxide and lithium nitrate and for our endothermic substances we used ammonium nitrate, crystalline ammonium nitrate and potassium bromide</a:t>
            </a:r>
          </a:p>
        </p:txBody>
      </p:sp>
    </p:spTree>
    <p:extLst>
      <p:ext uri="{BB962C8B-B14F-4D97-AF65-F5344CB8AC3E}">
        <p14:creationId xmlns:p14="http://schemas.microsoft.com/office/powerpoint/2010/main" val="153325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533BB-A874-AE41-2D91-D2BBFB306465}"/>
              </a:ext>
            </a:extLst>
          </p:cNvPr>
          <p:cNvSpPr>
            <a:spLocks noGrp="1"/>
          </p:cNvSpPr>
          <p:nvPr>
            <p:ph type="title"/>
          </p:nvPr>
        </p:nvSpPr>
        <p:spPr/>
        <p:txBody>
          <a:bodyPr/>
          <a:lstStyle/>
          <a:p>
            <a:r>
              <a:rPr lang="en-US" dirty="0"/>
              <a:t>Properties</a:t>
            </a:r>
          </a:p>
        </p:txBody>
      </p:sp>
      <p:sp>
        <p:nvSpPr>
          <p:cNvPr id="3" name="Content Placeholder 2">
            <a:extLst>
              <a:ext uri="{FF2B5EF4-FFF2-40B4-BE49-F238E27FC236}">
                <a16:creationId xmlns:a16="http://schemas.microsoft.com/office/drawing/2014/main" id="{7B0746CE-B254-D3B0-4CA5-8000E2F2A4D5}"/>
              </a:ext>
            </a:extLst>
          </p:cNvPr>
          <p:cNvSpPr>
            <a:spLocks noGrp="1"/>
          </p:cNvSpPr>
          <p:nvPr>
            <p:ph idx="1"/>
          </p:nvPr>
        </p:nvSpPr>
        <p:spPr/>
        <p:txBody>
          <a:bodyPr/>
          <a:lstStyle/>
          <a:p>
            <a:r>
              <a:rPr lang="en-US" dirty="0"/>
              <a:t>Sodium Hydroxide is exothermic and is crystal like at room temperature and it also has a high melting point.</a:t>
            </a:r>
          </a:p>
          <a:p>
            <a:r>
              <a:rPr lang="en-US" dirty="0"/>
              <a:t>Ammonium Nitrate is endothermic and its  highly soluble</a:t>
            </a:r>
          </a:p>
          <a:p>
            <a:r>
              <a:rPr lang="en-US" dirty="0"/>
              <a:t>Lithium nitrate is a white, crystalline solid at room temperature. It is soluble in water and forms a clear, colorless solution.</a:t>
            </a:r>
          </a:p>
          <a:p>
            <a:r>
              <a:rPr lang="en-US" dirty="0"/>
              <a:t>Crystalline ammonium nitrate typically appears as white, colorless crystals or granules. It is highly soluble in water and forms an aqueous solution</a:t>
            </a:r>
          </a:p>
          <a:p>
            <a:r>
              <a:rPr lang="en-US" dirty="0"/>
              <a:t>Potassium bromide is a white, crystalline solid at room temperature. It is highly soluble in water and forms a clear, colorless solution.</a:t>
            </a:r>
          </a:p>
          <a:p>
            <a:endParaRPr lang="en-US" dirty="0"/>
          </a:p>
          <a:p>
            <a:endParaRPr lang="en-US" dirty="0"/>
          </a:p>
        </p:txBody>
      </p:sp>
    </p:spTree>
    <p:extLst>
      <p:ext uri="{BB962C8B-B14F-4D97-AF65-F5344CB8AC3E}">
        <p14:creationId xmlns:p14="http://schemas.microsoft.com/office/powerpoint/2010/main" val="1030638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98596-3884-6683-C01D-56B749DEA4E3}"/>
              </a:ext>
            </a:extLst>
          </p:cNvPr>
          <p:cNvSpPr>
            <a:spLocks noGrp="1"/>
          </p:cNvSpPr>
          <p:nvPr>
            <p:ph type="title"/>
          </p:nvPr>
        </p:nvSpPr>
        <p:spPr/>
        <p:txBody>
          <a:bodyPr/>
          <a:lstStyle/>
          <a:p>
            <a:r>
              <a:rPr lang="en-US" dirty="0"/>
              <a:t>What they are used In</a:t>
            </a:r>
          </a:p>
        </p:txBody>
      </p:sp>
      <p:sp>
        <p:nvSpPr>
          <p:cNvPr id="8" name="Content Placeholder 7">
            <a:extLst>
              <a:ext uri="{FF2B5EF4-FFF2-40B4-BE49-F238E27FC236}">
                <a16:creationId xmlns:a16="http://schemas.microsoft.com/office/drawing/2014/main" id="{07B939C7-D795-C0E8-7DEB-F2775EA307F6}"/>
              </a:ext>
            </a:extLst>
          </p:cNvPr>
          <p:cNvSpPr>
            <a:spLocks noGrp="1"/>
          </p:cNvSpPr>
          <p:nvPr>
            <p:ph idx="1"/>
          </p:nvPr>
        </p:nvSpPr>
        <p:spPr/>
        <p:txBody>
          <a:bodyPr>
            <a:normAutofit/>
          </a:bodyPr>
          <a:lstStyle/>
          <a:p>
            <a:r>
              <a:rPr lang="en-US" sz="2400" dirty="0"/>
              <a:t>Mostly, Exothermic substances are used for heating yourself. They are mostly used in heating systems in houses and they Hare used to generate power. However endothermic substances are used in cooling systems like refrigerators in your home or freezers they are also used in air </a:t>
            </a:r>
            <a:r>
              <a:rPr lang="en-US" sz="2400"/>
              <a:t>cooling systems.</a:t>
            </a:r>
            <a:endParaRPr lang="en-US" sz="2400" dirty="0"/>
          </a:p>
        </p:txBody>
      </p:sp>
    </p:spTree>
    <p:extLst>
      <p:ext uri="{BB962C8B-B14F-4D97-AF65-F5344CB8AC3E}">
        <p14:creationId xmlns:p14="http://schemas.microsoft.com/office/powerpoint/2010/main" val="131651184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TotalTime>
  <Words>270</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Wisp</vt:lpstr>
      <vt:lpstr>exothermic and endothermic changes of some substances when dissolved in water </vt:lpstr>
      <vt:lpstr>What are Exothermic and Endothermic Reactions</vt:lpstr>
      <vt:lpstr>Substances Used</vt:lpstr>
      <vt:lpstr>Properties</vt:lpstr>
      <vt:lpstr>What they are used 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exothermic and endothermic changes of some substances when dissolved in water</dc:title>
  <dc:creator>Zaid Zeidan</dc:creator>
  <cp:lastModifiedBy>Zaid Zeidan</cp:lastModifiedBy>
  <cp:revision>1</cp:revision>
  <dcterms:created xsi:type="dcterms:W3CDTF">2023-05-13T16:43:26Z</dcterms:created>
  <dcterms:modified xsi:type="dcterms:W3CDTF">2023-05-13T17:20:32Z</dcterms:modified>
</cp:coreProperties>
</file>