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2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716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7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8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23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5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2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1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3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5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6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6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3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German </a:t>
            </a:r>
            <a:r>
              <a:rPr lang="en-US" dirty="0" err="1" smtClean="0"/>
              <a:t>prpject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SATIE DAHABREH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5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421">
        <p14:reveal/>
      </p:transition>
    </mc:Choice>
    <mc:Fallback>
      <p:transition spd="slow" advTm="64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HALB SIX STEHE ICH AUF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13" y="2057399"/>
            <a:ext cx="3850481" cy="3850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65" y="2171700"/>
            <a:ext cx="5073884" cy="3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89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HALB ACHT GEHE ICH IN DER SCHULE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32" y="2138363"/>
            <a:ext cx="4195762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3" y="2282824"/>
            <a:ext cx="5519738" cy="36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00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3 UHR MACHE ICH HAUSAFGABEN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63" y="2185990"/>
            <a:ext cx="3741950" cy="35790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2" y="2371725"/>
            <a:ext cx="5591174" cy="37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8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halb</a:t>
            </a:r>
            <a:r>
              <a:rPr lang="en-US" dirty="0" smtClean="0"/>
              <a:t> 9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kochin</a:t>
            </a:r>
            <a:r>
              <a:rPr lang="en-US" dirty="0" smtClean="0"/>
              <a:t> </a:t>
            </a:r>
            <a:r>
              <a:rPr lang="en-US" dirty="0" err="1" smtClean="0"/>
              <a:t>spagetti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7" name="Picture 3" descr="Clock 8:30 | ClipArt ET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38" y="1853248"/>
            <a:ext cx="4160044" cy="41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2254489"/>
            <a:ext cx="5372099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9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de-DE" sz="4000" dirty="0" smtClean="0">
                <a:solidFill>
                  <a:schemeClr val="tx1"/>
                </a:solidFill>
              </a:rPr>
              <a:t>schwimmen um 9 Uhr in der Nadi Al Orthodoxsi</a:t>
            </a:r>
            <a:r>
              <a:rPr lang="de-DE" sz="4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de-DE" sz="4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sz="4000" dirty="0"/>
          </a:p>
        </p:txBody>
      </p:sp>
      <p:pic>
        <p:nvPicPr>
          <p:cNvPr id="2051" name="Picture 3" descr="Clock 9:00 | ClipArt ET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20" y="1738313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90750"/>
            <a:ext cx="6572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rufe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burder</a:t>
            </a:r>
            <a:r>
              <a:rPr lang="en-US" dirty="0" smtClean="0"/>
              <a:t> um </a:t>
            </a:r>
            <a:r>
              <a:rPr lang="en-US" dirty="0" err="1" smtClean="0"/>
              <a:t>halb</a:t>
            </a:r>
            <a:r>
              <a:rPr lang="en-US" dirty="0" smtClean="0"/>
              <a:t> 10 an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telephonie</a:t>
            </a:r>
            <a:endParaRPr lang="en-US" dirty="0"/>
          </a:p>
        </p:txBody>
      </p:sp>
      <p:pic>
        <p:nvPicPr>
          <p:cNvPr id="3074" name="Picture 2" descr="Clock 9:30 | ClipArt ET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5" y="2209801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209801"/>
            <a:ext cx="5632450" cy="37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8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</TotalTime>
  <Words>53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German prpject</vt:lpstr>
      <vt:lpstr>UM HALB SIX STEHE ICH AUF</vt:lpstr>
      <vt:lpstr>UM HALB ACHT GEHE ICH IN DER SCHULE</vt:lpstr>
      <vt:lpstr>UM 3 UHR MACHE ICH HAUSAFGABEN</vt:lpstr>
      <vt:lpstr>Um halb 9 ich kochin spagetti  </vt:lpstr>
      <vt:lpstr>Ich gehe schwimmen um 9 Uhr in der Nadi Al Orthodoxsi </vt:lpstr>
      <vt:lpstr>Ich rufe mein burder um halb 10 an mein telephonie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prpject</dc:title>
  <dc:creator>TCC</dc:creator>
  <cp:lastModifiedBy>TCC</cp:lastModifiedBy>
  <cp:revision>5</cp:revision>
  <dcterms:created xsi:type="dcterms:W3CDTF">2023-05-13T16:31:11Z</dcterms:created>
  <dcterms:modified xsi:type="dcterms:W3CDTF">2023-05-13T17:13:09Z</dcterms:modified>
</cp:coreProperties>
</file>