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60" r:id="rId3"/>
    <p:sldId id="257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3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7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9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082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8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0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7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4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8BAB2-676B-472D-A566-0049A0E119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774067-27C1-4A67-B169-9C48E6DD8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rsa.net/post/325" TargetMode="External"/><Relationship Id="rId2" Type="http://schemas.openxmlformats.org/officeDocument/2006/relationships/hyperlink" Target="https://geolougy.com/k/%D9%83%D9%8A%D9%81%D9%8A%D8%A9-%D8%A7%D9%84%D9%85%D8%AD%D8%A7%D9%81%D8%B8%D8%A9-%D8%B9%D9%84%D9%89-%D8%A7%D9%84%D8%A8%D9%8A%D8%A6%D8%A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البيئة الخضراء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اعداد : ليث </a:t>
            </a:r>
            <a:r>
              <a:rPr lang="ar-JO" dirty="0" err="1" smtClean="0"/>
              <a:t>حمارنه</a:t>
            </a:r>
            <a:r>
              <a:rPr lang="ar-JO" dirty="0" smtClean="0"/>
              <a:t>, كريم </a:t>
            </a:r>
            <a:r>
              <a:rPr lang="ar-JO" dirty="0" smtClean="0"/>
              <a:t>علم الدين, </a:t>
            </a:r>
            <a:r>
              <a:rPr lang="ar-JO" dirty="0" smtClean="0"/>
              <a:t>ياسر سلطان </a:t>
            </a:r>
            <a:r>
              <a:rPr lang="ar-JO" dirty="0" smtClean="0"/>
              <a:t>7د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8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هي البيئة الخضراء؟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5558"/>
            <a:ext cx="9601196" cy="3318936"/>
          </a:xfrm>
        </p:spPr>
        <p:txBody>
          <a:bodyPr/>
          <a:lstStyle/>
          <a:p>
            <a:pPr marL="0" indent="0" algn="ctr" rtl="1">
              <a:buNone/>
            </a:pPr>
            <a:endParaRPr lang="ar-JO" dirty="0" smtClean="0"/>
          </a:p>
          <a:p>
            <a:pPr marL="0" indent="0" algn="ctr" rtl="1">
              <a:buNone/>
            </a:pPr>
            <a:endParaRPr lang="ar-JO" dirty="0"/>
          </a:p>
          <a:p>
            <a:pPr marL="0" indent="0" algn="ctr" rtl="1">
              <a:buNone/>
            </a:pPr>
            <a:r>
              <a:rPr lang="ar-JO" sz="4000" b="1" dirty="0" smtClean="0"/>
              <a:t>هي كل النباتات والأشجار والغابات التي تحيط بنا</a:t>
            </a:r>
          </a:p>
        </p:txBody>
      </p:sp>
    </p:spTree>
    <p:extLst>
      <p:ext uri="{BB962C8B-B14F-4D97-AF65-F5344CB8AC3E}">
        <p14:creationId xmlns:p14="http://schemas.microsoft.com/office/powerpoint/2010/main" val="37325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ما أهمية البيئة الخضراء </a:t>
            </a:r>
            <a:r>
              <a:rPr lang="ar-JO" dirty="0" err="1" smtClean="0"/>
              <a:t>للأنسان</a:t>
            </a:r>
            <a:r>
              <a:rPr lang="ar-JO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43" y="2789840"/>
            <a:ext cx="9601196" cy="3214145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ترشّح الهواء من الغبار والملوثات، مما يحسن من جودة الهواء، والمناخ أيضاَ</a:t>
            </a:r>
            <a:r>
              <a:rPr lang="ar-JO" dirty="0" smtClean="0"/>
              <a:t>.</a:t>
            </a:r>
            <a:endParaRPr lang="en-US" dirty="0" smtClean="0"/>
          </a:p>
          <a:p>
            <a:pPr algn="r" rtl="1"/>
            <a:r>
              <a:rPr lang="ar-JO" dirty="0" smtClean="0"/>
              <a:t>توفّر </a:t>
            </a:r>
            <a:r>
              <a:rPr lang="ar-JO" dirty="0"/>
              <a:t>أماكن </a:t>
            </a:r>
            <a:r>
              <a:rPr lang="ar-JO" dirty="0" smtClean="0"/>
              <a:t>ظلة، </a:t>
            </a:r>
            <a:r>
              <a:rPr lang="ar-JO" dirty="0"/>
              <a:t>وتقلل من درجات </a:t>
            </a:r>
            <a:r>
              <a:rPr lang="ar-JO" dirty="0" smtClean="0"/>
              <a:t>الحرارة، </a:t>
            </a:r>
            <a:r>
              <a:rPr lang="ar-JO" dirty="0"/>
              <a:t>وتزيد من رطوبة </a:t>
            </a:r>
            <a:r>
              <a:rPr lang="ar-JO" dirty="0" smtClean="0"/>
              <a:t>الهواء.</a:t>
            </a:r>
          </a:p>
          <a:p>
            <a:pPr algn="r" rtl="1"/>
            <a:r>
              <a:rPr lang="ar-JO" dirty="0" smtClean="0"/>
              <a:t>تعتبر الغابات </a:t>
            </a:r>
            <a:r>
              <a:rPr lang="ar-JO" dirty="0"/>
              <a:t>مركزا هاما للتنوع الحيوي وموطنا لكثير من الحيوانات </a:t>
            </a:r>
            <a:r>
              <a:rPr lang="ar-JO" dirty="0" smtClean="0"/>
              <a:t>والطيور.</a:t>
            </a:r>
            <a:endParaRPr lang="en-US" dirty="0"/>
          </a:p>
          <a:p>
            <a:pPr algn="r" rtl="1"/>
            <a:r>
              <a:rPr lang="ar-JO" dirty="0" smtClean="0"/>
              <a:t>تحافظ </a:t>
            </a:r>
            <a:r>
              <a:rPr lang="ar-JO" dirty="0"/>
              <a:t>على تماسك </a:t>
            </a:r>
            <a:r>
              <a:rPr lang="ar-JO" dirty="0" smtClean="0"/>
              <a:t>التّربة.</a:t>
            </a:r>
          </a:p>
          <a:p>
            <a:pPr algn="r" rtl="1"/>
            <a:r>
              <a:rPr lang="ar-JO" dirty="0" smtClean="0"/>
              <a:t>تزيد </a:t>
            </a:r>
            <a:r>
              <a:rPr lang="ar-JO" dirty="0"/>
              <a:t>من نسبة الأوكسجين </a:t>
            </a:r>
            <a:r>
              <a:rPr lang="ar-JO" dirty="0" smtClean="0"/>
              <a:t>وتقلل </a:t>
            </a:r>
            <a:r>
              <a:rPr lang="ar-JO" dirty="0"/>
              <a:t>من نسبة ثاني أكسيد الكربون، علماَ أنّ شجرة واحدة تستهلك </a:t>
            </a:r>
            <a:r>
              <a:rPr lang="ar-JO" dirty="0" smtClean="0"/>
              <a:t>11.8 </a:t>
            </a:r>
            <a:r>
              <a:rPr lang="ar-JO" dirty="0"/>
              <a:t>كيلوغرام </a:t>
            </a:r>
            <a:r>
              <a:rPr lang="ar-JO" dirty="0" smtClean="0"/>
              <a:t>تقريباَ </a:t>
            </a:r>
            <a:r>
              <a:rPr lang="ar-JO" dirty="0"/>
              <a:t>من ثاني أكسيد الكربون </a:t>
            </a:r>
            <a:r>
              <a:rPr lang="ar-JO" dirty="0" smtClean="0"/>
              <a:t>سنويّاَ وتنتج 117 كيلوغرام أوكسجين سنويا.</a:t>
            </a:r>
            <a:endParaRPr lang="ar-JO" dirty="0"/>
          </a:p>
          <a:p>
            <a:pPr marL="0" indent="0">
              <a:buNone/>
            </a:pPr>
            <a:endParaRPr lang="ar-JO" dirty="0"/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54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كيف </a:t>
            </a:r>
            <a:r>
              <a:rPr lang="ar-JO" dirty="0"/>
              <a:t>نحمي </a:t>
            </a:r>
            <a:r>
              <a:rPr lang="ar-JO" dirty="0" smtClean="0"/>
              <a:t>البيئة الخضراء؟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94" y="2556932"/>
            <a:ext cx="9740657" cy="3318936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تقليل حجم </a:t>
            </a:r>
            <a:r>
              <a:rPr lang="ar-JO" dirty="0" smtClean="0"/>
              <a:t>النفايات وإعادة التدوير</a:t>
            </a:r>
            <a:endParaRPr lang="en-US" dirty="0" smtClean="0"/>
          </a:p>
          <a:p>
            <a:pPr algn="r" rtl="1"/>
            <a:r>
              <a:rPr lang="ar-JO" dirty="0" smtClean="0"/>
              <a:t>ترشيد استهلاك المياه</a:t>
            </a:r>
            <a:endParaRPr lang="en-US" dirty="0" smtClean="0"/>
          </a:p>
          <a:p>
            <a:pPr algn="r" rtl="1"/>
            <a:r>
              <a:rPr lang="ar-JO" dirty="0" smtClean="0"/>
              <a:t>الإكثار </a:t>
            </a:r>
            <a:r>
              <a:rPr lang="ar-JO" dirty="0"/>
              <a:t>من زراعة الأشجار والنباتات الخضراء لزيادة الأوكسجين في الجو وحماية البيئة.</a:t>
            </a:r>
          </a:p>
          <a:p>
            <a:pPr algn="r" rtl="1"/>
            <a:r>
              <a:rPr lang="ar-JO" dirty="0" smtClean="0"/>
              <a:t>استخدام </a:t>
            </a:r>
            <a:r>
              <a:rPr lang="ar-JO" dirty="0"/>
              <a:t>مصادر الطاقة </a:t>
            </a:r>
            <a:r>
              <a:rPr lang="ar-JO" dirty="0" smtClean="0"/>
              <a:t>المتجددة مثل الطاقة الشمسية وطاقة الرياح والتقليل من استخدام منتجات الوقود.</a:t>
            </a:r>
            <a:r>
              <a:rPr lang="ar-JO" dirty="0"/>
              <a:t> </a:t>
            </a:r>
            <a:endParaRPr lang="ar-JO" dirty="0" smtClean="0"/>
          </a:p>
          <a:p>
            <a:pPr algn="r" rtl="1"/>
            <a:r>
              <a:rPr lang="ar-JO" dirty="0"/>
              <a:t>زيادة الوعي البيئي لدى الناس للمحافظة على </a:t>
            </a:r>
            <a:r>
              <a:rPr lang="ar-JO" dirty="0" smtClean="0"/>
              <a:t>البيئة</a:t>
            </a:r>
            <a:endParaRPr lang="ar-JO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المراجع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10" y="261731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://geolougy.com/k/%D9%83%D9%8A%D9%81%D9%8A%D8%A9-%D8%A7%D9%84%D9%85%D8%AD%D8%A7%D9%81%D8%B8%D8%A9-%D8%B9%D9%84%D9%89-%</a:t>
            </a:r>
            <a:r>
              <a:rPr lang="en-US" dirty="0" smtClean="0">
                <a:hlinkClick r:id="rId2"/>
              </a:rPr>
              <a:t>D8%A7%D9%84%D8%A8%D9%8A%D8%A6%D8%A9</a:t>
            </a:r>
            <a:r>
              <a:rPr lang="ar-JO" dirty="0" smtClean="0"/>
              <a:t>( صفحة 4  )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www.csrsa.net/post/325</a:t>
            </a:r>
            <a:endParaRPr lang="ar-JO" dirty="0" smtClean="0"/>
          </a:p>
          <a:p>
            <a:endParaRPr lang="ar-J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JO" sz="13800" dirty="0" smtClean="0"/>
              <a:t>النهاية</a:t>
            </a:r>
          </a:p>
          <a:p>
            <a:pPr marL="0" indent="0" algn="ctr">
              <a:buNone/>
            </a:pPr>
            <a:endParaRPr lang="ar-JO" sz="3200" dirty="0"/>
          </a:p>
          <a:p>
            <a:pPr marL="0" indent="0" algn="ctr">
              <a:buNone/>
            </a:pPr>
            <a:r>
              <a:rPr lang="ar-JO" sz="5800" dirty="0" smtClean="0"/>
              <a:t>شكرا للاستماع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7" y="2717319"/>
            <a:ext cx="2839371" cy="2839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7" y="2717319"/>
            <a:ext cx="2839371" cy="28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1602</TotalTime>
  <Words>172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البيئة الخضراء</vt:lpstr>
      <vt:lpstr>ما هي البيئة الخضراء؟</vt:lpstr>
      <vt:lpstr>ما أهمية البيئة الخضراء للأنسان؟</vt:lpstr>
      <vt:lpstr>كيف نحمي البيئة الخضراء؟</vt:lpstr>
      <vt:lpstr>المراجع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 الخضراء</dc:title>
  <dc:creator>Magic Systems</dc:creator>
  <cp:lastModifiedBy>Magic Systems</cp:lastModifiedBy>
  <cp:revision>47</cp:revision>
  <dcterms:created xsi:type="dcterms:W3CDTF">2023-04-24T14:33:40Z</dcterms:created>
  <dcterms:modified xsi:type="dcterms:W3CDTF">2023-05-13T14:52:45Z</dcterms:modified>
</cp:coreProperties>
</file>