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1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86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7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1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0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7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7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2BDB38-747C-4F45-8296-999F64E9DF6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B836-888C-43F6-878A-E7E3DF741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0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4FAEE-DFFD-4C50-82BF-162BF098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54953" y="218442"/>
            <a:ext cx="3401064" cy="6146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7700DD9-2F9F-4FF2-80CC-5821CA42D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160533" flipH="1">
            <a:off x="8956675" y="4130939"/>
            <a:ext cx="46038" cy="613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E2388-B11D-457A-9C20-95F44FF5A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126435"/>
            <a:ext cx="3401063" cy="4898444"/>
          </a:xfrm>
        </p:spPr>
        <p:txBody>
          <a:bodyPr>
            <a:noAutofit/>
          </a:bodyPr>
          <a:lstStyle/>
          <a:p>
            <a:r>
              <a:rPr lang="de-DE" altLang="en-US" sz="3600" dirty="0">
                <a:solidFill>
                  <a:srgbClr val="202124"/>
                </a:solidFill>
                <a:latin typeface="inherit"/>
              </a:rPr>
              <a:t>Zuerst esse ich um elf Uhr gutes Essen. Dann gehe ich um halb vier Uhr mit meinen Freunden Fußball spielen.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E640A-1613-418E-B09B-4546A21E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65" y="1417259"/>
            <a:ext cx="5755727" cy="43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BD04A4-C2EE-473C-81FC-FC6F4957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1DC413-AB29-47FE-85C1-175C3322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1" y="964509"/>
            <a:ext cx="2971589" cy="5492613"/>
          </a:xfr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3E4F943-3CD4-43F5-B25B-8B28241B3F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97243" y="3400240"/>
            <a:ext cx="4904844" cy="27347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Dann gehe ich um halb sieben </a:t>
            </a:r>
            <a:r>
              <a:rPr lang="de-DE" altLang="en-US" sz="3600" dirty="0">
                <a:solidFill>
                  <a:srgbClr val="202124"/>
                </a:solidFill>
                <a:latin typeface="inherit"/>
              </a:rPr>
              <a:t>U</a:t>
            </a:r>
            <a:r>
              <a:rPr kumimoji="0" lang="de-DE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hr mit meinen Freunden essen. Dannach schlafe ich um halb zwolf Uhr.</a:t>
            </a:r>
            <a:r>
              <a:rPr kumimoji="0" lang="de-DE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42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inherit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Pseudopodia</dc:creator>
  <cp:lastModifiedBy>Rebecca Pseudopodia</cp:lastModifiedBy>
  <cp:revision>4</cp:revision>
  <dcterms:created xsi:type="dcterms:W3CDTF">2023-05-08T18:24:16Z</dcterms:created>
  <dcterms:modified xsi:type="dcterms:W3CDTF">2023-05-08T18:37:31Z</dcterms:modified>
</cp:coreProperties>
</file>