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5EF07-BEC2-41DF-92AC-C167C5477AC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E1DCC-7DB2-4569-BBA6-C814A2D53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E1DCC-7DB2-4569-BBA6-C814A2D53A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3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5477-7616-495E-4C4E-78E249C4C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A96F5-082B-7AF0-F8ED-42D8F8917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EAAAD-99C0-0738-F9E3-96B85C83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5B89-663D-9188-35EB-8C7EAF0E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90F3-FA37-387C-6921-6905BD62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8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C1B-909E-8B10-1C18-2439F815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3A17D-4E92-803E-5EF6-BA4BBD21A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B26A6-E647-346E-226D-8BE04C34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8974E-2F36-4C8D-4B3A-62CC2717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B5C25-6D1E-AD41-BCF2-BBFF9D92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B2780-C1A0-046E-7CD2-6DC9076B6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36AB8-5225-01E4-D8BC-6A8AABED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9F3FB-4731-6CFC-EF19-B2F49F9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4A356-8559-B127-E688-CF17B577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79D26-8515-FCA0-A992-4FC5800B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4EDA1-369A-A45E-D523-EB31F4DB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C443-77D3-E870-34BE-7D5B6F2A5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8C7B5-7E9C-6666-FCF6-93772FA0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08B7B-34B9-3A36-F510-A62B4CA3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2DD93-F534-29F6-E810-AE721018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A5C4-0DC4-BE81-05F0-EA4C8F95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6E86-69D6-32C0-0FEB-FD15C3CED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E4E3-58FF-20FA-3E5D-E5D45549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5A62-8F05-763D-6928-DBE33F50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05893-31C0-A5B8-E59A-98928C1D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A033-2EE2-C48D-D095-3B43AE7C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96BD-AF90-0135-DACB-D64CEA8FB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1E8E2-18A6-E515-FA43-A524026EF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84A0F-BF91-9667-6820-77DED0AF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CA4F2-BD99-2FC3-0685-FB6FCE79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DAB66-BAEA-4238-683C-0C8B37FE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4FB4-42EE-252A-2B30-7E605842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28CE8-A2EE-D658-D25A-9D12EC884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4690D-A02D-C549-4D6B-15F9918F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00629-66F6-A5F2-2503-82C0CDF3B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1BA56-3D39-E7D4-45A2-4A5765F3F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BBB57-CD1E-C517-E507-C2283494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3333A-8CCD-BD2C-95D0-1C58A3FC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0142E-2225-6D28-356F-E7744C1F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6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33E8-9415-0EA6-2C53-0DC802E8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91114-8853-3D73-1C0A-5F7B997A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8985A-C2A8-F64E-904A-13786516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3D7B9-A864-5126-C1F3-6818CA6E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9330B-F2B3-020E-F7C3-F6817DC0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408B3-B77F-0C68-9C97-C9A9B690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B384F-9B24-C838-7274-E2469613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1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E247-4936-DADE-FC41-E0B81CD0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F647-97E8-D325-2F34-A10AEF55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EDEF5-5294-9E98-5CD3-0F77CD3C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102-F1E1-947B-1C95-0610CBD5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8C363-F08B-C6D9-052E-2804D030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0FD0E-E5B3-0AF2-3DA4-5F117505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7507-A8B2-E500-F749-3A5DD37E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B52F4-193C-4F83-A3F6-CFEDB6DBE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921A0-9FBA-E66C-5EA9-FBE3FFF4C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4991F-0AC1-5F31-8AC3-C4C10612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F260D-0F12-C649-0C60-980F496F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F736A-8A9D-D3C3-66E7-1BEEEBC6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EC8FD-4D1F-53D3-78C9-AD8898AF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102DE-BBCC-727C-CB8C-703163D7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686F7-6C02-4BDF-163D-2192C7D22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A4FA-D660-4792-83F8-CD14C4DC946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3F07E-3852-9718-2740-7894D288A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721B2-865B-CB31-1812-8618BA977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5BC5-11A6-4D74-8D34-37FBCBCAF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8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rylbernstein.blogspot.com/2010/09/aesthetics-of-earthquake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ourses.lumenlearning.com/earthscience/chapter/tectonic-forces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DBC_Branch_in_BeiChuan_after_earthquake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nepal-earthquake-such-huge-aftershocks-are-rare-4183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citation-and-documentation/mla-style/mla-works-cited/interview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middleeastmonitor.com/20200319-magnitude-5-0-earthquake-strikes-eastern-turkey/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B671-A735-AD5C-73FD-6A9B791A3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bys" panose="00000500000000000000" pitchFamily="50" charset="-95"/>
                <a:cs typeface="Times New Roman" panose="02020603050405020304" pitchFamily="18" charset="0"/>
              </a:rPr>
              <a:t>Earthquakes</a:t>
            </a:r>
            <a:r>
              <a:rPr lang="en-US" dirty="0">
                <a:latin typeface="Abys" panose="00000500000000000000" pitchFamily="50" charset="-95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3C43E-C9E5-56B8-584B-3D467A3AA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By Natalie.s, Tia.h, </a:t>
            </a:r>
            <a:r>
              <a:rPr lang="en-US" dirty="0" err="1">
                <a:cs typeface="Times New Roman" panose="02020603050405020304" pitchFamily="18" charset="0"/>
              </a:rPr>
              <a:t>salma.k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28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17A1-E0C3-AD35-16C8-CD24A299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99013" cy="697822"/>
          </a:xfrm>
        </p:spPr>
        <p:txBody>
          <a:bodyPr/>
          <a:lstStyle/>
          <a:p>
            <a:r>
              <a:rPr lang="en-US" dirty="0">
                <a:latin typeface="Abys" panose="00000500000000000000" pitchFamily="50" charset="-95"/>
              </a:rPr>
              <a:t>Intro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40C626-B26A-7830-D1C9-6152A5663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8" r="2508"/>
          <a:stretch>
            <a:fillRect/>
          </a:stretch>
        </p:blipFill>
        <p:spPr>
          <a:xfrm>
            <a:off x="8076522" y="749429"/>
            <a:ext cx="3275690" cy="239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D2346-BB77-30ED-EF62-02FFFAF57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61471"/>
            <a:ext cx="4646612" cy="450751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lte Haas Grotesk" panose="02000503000000020004" pitchFamily="2" charset="0"/>
              </a:rPr>
              <a:t>An earthquake happens when two pieces of land slide or slip against each other, earthquakes usually have different levels of danger.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06056-1B96-55D1-5AA1-6920408F5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05602" y="3710924"/>
            <a:ext cx="2783172" cy="26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4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4DC2-91F8-ABE5-D328-DFF3E158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ys" panose="00000500000000000000" pitchFamily="50" charset="-95"/>
              </a:rPr>
              <a:t>Different levels of earthquakes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A39A9F1-13C9-FE5B-00B5-97B805553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523975"/>
              </p:ext>
            </p:extLst>
          </p:nvPr>
        </p:nvGraphicFramePr>
        <p:xfrm>
          <a:off x="329784" y="3429000"/>
          <a:ext cx="7135320" cy="304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64">
                  <a:extLst>
                    <a:ext uri="{9D8B030D-6E8A-4147-A177-3AD203B41FA5}">
                      <a16:colId xmlns:a16="http://schemas.microsoft.com/office/drawing/2014/main" val="3224429424"/>
                    </a:ext>
                  </a:extLst>
                </a:gridCol>
                <a:gridCol w="1427064">
                  <a:extLst>
                    <a:ext uri="{9D8B030D-6E8A-4147-A177-3AD203B41FA5}">
                      <a16:colId xmlns:a16="http://schemas.microsoft.com/office/drawing/2014/main" val="2605708270"/>
                    </a:ext>
                  </a:extLst>
                </a:gridCol>
                <a:gridCol w="1427064">
                  <a:extLst>
                    <a:ext uri="{9D8B030D-6E8A-4147-A177-3AD203B41FA5}">
                      <a16:colId xmlns:a16="http://schemas.microsoft.com/office/drawing/2014/main" val="4017746347"/>
                    </a:ext>
                  </a:extLst>
                </a:gridCol>
                <a:gridCol w="1427064">
                  <a:extLst>
                    <a:ext uri="{9D8B030D-6E8A-4147-A177-3AD203B41FA5}">
                      <a16:colId xmlns:a16="http://schemas.microsoft.com/office/drawing/2014/main" val="2609962864"/>
                    </a:ext>
                  </a:extLst>
                </a:gridCol>
                <a:gridCol w="1427064">
                  <a:extLst>
                    <a:ext uri="{9D8B030D-6E8A-4147-A177-3AD203B41FA5}">
                      <a16:colId xmlns:a16="http://schemas.microsoft.com/office/drawing/2014/main" val="3593617227"/>
                    </a:ext>
                  </a:extLst>
                </a:gridCol>
              </a:tblGrid>
              <a:tr h="945563">
                <a:tc>
                  <a:txBody>
                    <a:bodyPr/>
                    <a:lstStyle/>
                    <a:p>
                      <a:r>
                        <a:rPr lang="en-US" dirty="0"/>
                        <a:t>Magnitude</a:t>
                      </a:r>
                    </a:p>
                    <a:p>
                      <a:r>
                        <a:rPr lang="en-US" dirty="0"/>
                        <a:t>(level)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 to 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 to 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7.0 to 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or greater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407328"/>
                  </a:ext>
                </a:extLst>
              </a:tr>
              <a:tr h="2095568">
                <a:tc>
                  <a:txBody>
                    <a:bodyPr/>
                    <a:lstStyle/>
                    <a:p>
                      <a:r>
                        <a:rPr lang="en-US" dirty="0"/>
                        <a:t>The earthquake effect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Slight damage to buildings and other structures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cause a lot of damage to very populated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 earthquakes</a:t>
                      </a:r>
                    </a:p>
                    <a:p>
                      <a:r>
                        <a:rPr lang="en-US" dirty="0"/>
                        <a:t>Serious damage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 earthquake. </a:t>
                      </a:r>
                    </a:p>
                    <a:p>
                      <a:r>
                        <a:rPr lang="en-US" dirty="0"/>
                        <a:t>Can totally destroy communities ear the epicenter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03027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A0485-5150-EC03-16BE-B0DFCEAFD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434716" y="6660403"/>
            <a:ext cx="149901" cy="45719"/>
          </a:xfrm>
        </p:spPr>
        <p:txBody>
          <a:bodyPr>
            <a:normAutofit fontScale="25000" lnSpcReduction="20000"/>
          </a:bodyPr>
          <a:lstStyle/>
          <a:p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CE6698-258E-95C9-B42A-44107853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457200"/>
            <a:ext cx="5436277" cy="27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3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3FA7-1C3F-D41C-CE7E-B59AAF51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201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bys" panose="00000500000000000000" pitchFamily="50" charset="-95"/>
              </a:rPr>
              <a:t>Foreshock and aftershocks </a:t>
            </a:r>
            <a:r>
              <a:rPr lang="en-US" dirty="0">
                <a:latin typeface="Abys" panose="00000500000000000000" pitchFamily="50" charset="-95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913613-C38C-46C5-B955-653718468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0911" y="269823"/>
            <a:ext cx="5416446" cy="389744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CD33D-5998-501D-D507-ACEAD593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567" y="1379095"/>
            <a:ext cx="5301523" cy="52765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“Foreshock” and “Aftershock” are relative terms.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Aftershocks  are like mini earthquakes, that occur within 1-2 fault lengths away and during the period of time before the background seismicity has resumed or continued. 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Foreshocks are larger earthquakes that occur I the same area of the earthquake. there’s a small gap between the earthquake and aftershock. </a:t>
            </a:r>
          </a:p>
        </p:txBody>
      </p:sp>
    </p:spTree>
    <p:extLst>
      <p:ext uri="{BB962C8B-B14F-4D97-AF65-F5344CB8AC3E}">
        <p14:creationId xmlns:p14="http://schemas.microsoft.com/office/powerpoint/2010/main" val="13318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F126-51E7-4053-E5D0-4D6E7F0F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05786" cy="757003"/>
          </a:xfrm>
        </p:spPr>
        <p:txBody>
          <a:bodyPr/>
          <a:lstStyle/>
          <a:p>
            <a:r>
              <a:rPr lang="en-US" dirty="0">
                <a:latin typeface="Abys" panose="00000500000000000000" pitchFamily="50" charset="-95"/>
              </a:rPr>
              <a:t>Consequences of earthquakes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DA872C-CA3A-28D9-EA29-59A0251D0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4554" y="337117"/>
            <a:ext cx="4429743" cy="32484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C64D7-E7BE-A2A0-FE1F-8FCB40D39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69035"/>
            <a:ext cx="5905786" cy="5051685"/>
          </a:xfrm>
        </p:spPr>
        <p:txBody>
          <a:bodyPr>
            <a:normAutofit/>
          </a:bodyPr>
          <a:lstStyle/>
          <a:p>
            <a:r>
              <a:rPr lang="en-US" sz="3600" dirty="0"/>
              <a:t>Earthquakes can destroy communities just like the very recent earthquake In turkey were we lost may lives. The local area had been destroyed while Jordan had only felt a mild vibration.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9A0B7-B528-30FB-E037-06A232703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54554" y="3847060"/>
            <a:ext cx="4280316" cy="2853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EF82C8-176A-0677-8D49-78BE6B1F02E5}"/>
              </a:ext>
            </a:extLst>
          </p:cNvPr>
          <p:cNvSpPr txBox="1"/>
          <p:nvPr/>
        </p:nvSpPr>
        <p:spPr>
          <a:xfrm>
            <a:off x="7601843" y="7582296"/>
            <a:ext cx="3832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middleeastmonitor.com/20200319-magnitude-5-0-earthquake-strikes-eastern-turke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057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AC22-87D6-C4C5-4255-1E6A6938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ED2B5-108F-7A9F-275A-B1E8A49A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USGS.gov</a:t>
            </a:r>
          </a:p>
          <a:p>
            <a:r>
              <a:rPr lang="en-US" dirty="0"/>
              <a:t>Spaceplace.nasa.gov</a:t>
            </a:r>
          </a:p>
          <a:p>
            <a:r>
              <a:rPr lang="en-US" dirty="0"/>
              <a:t>Nationalgeographic.org</a:t>
            </a:r>
          </a:p>
          <a:p>
            <a:r>
              <a:rPr lang="en-US" dirty="0" err="1"/>
              <a:t>Samhsa.govs</a:t>
            </a:r>
            <a:endParaRPr lang="en-US" dirty="0"/>
          </a:p>
          <a:p>
            <a:r>
              <a:rPr lang="en-US" dirty="0"/>
              <a:t>Ready.gov</a:t>
            </a:r>
          </a:p>
          <a:p>
            <a:r>
              <a:rPr lang="en-US" dirty="0"/>
              <a:t>Emsc-csem.org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67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225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Abys</vt:lpstr>
      <vt:lpstr>Alte Haas Grotesk</vt:lpstr>
      <vt:lpstr>Arial</vt:lpstr>
      <vt:lpstr>Calibri</vt:lpstr>
      <vt:lpstr>Calibri Light</vt:lpstr>
      <vt:lpstr>Office Theme</vt:lpstr>
      <vt:lpstr>Earthquakes </vt:lpstr>
      <vt:lpstr>Intro </vt:lpstr>
      <vt:lpstr>Different levels of earthquakes </vt:lpstr>
      <vt:lpstr>Foreshock and aftershocks  </vt:lpstr>
      <vt:lpstr>Consequences of earthquakes 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 </dc:title>
  <dc:creator>Saif Khlaifat</dc:creator>
  <cp:lastModifiedBy>Saif Khlaifat</cp:lastModifiedBy>
  <cp:revision>7</cp:revision>
  <dcterms:created xsi:type="dcterms:W3CDTF">2023-05-04T06:47:56Z</dcterms:created>
  <dcterms:modified xsi:type="dcterms:W3CDTF">2023-05-09T07:18:54Z</dcterms:modified>
</cp:coreProperties>
</file>