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6" r:id="rId4"/>
    <p:sldId id="260" r:id="rId5"/>
    <p:sldId id="263" r:id="rId6"/>
    <p:sldId id="264" r:id="rId7"/>
    <p:sldId id="268" r:id="rId8"/>
    <p:sldId id="259" r:id="rId9"/>
    <p:sldId id="267" r:id="rId10"/>
    <p:sldId id="269" r:id="rId11"/>
    <p:sldId id="270" r:id="rId12"/>
    <p:sldId id="265" r:id="rId13"/>
    <p:sldId id="266" r:id="rId14"/>
    <p:sldId id="261"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varScale="1">
        <p:scale>
          <a:sx n="81" d="100"/>
          <a:sy n="81"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Sheet1!$B$1</c:f>
              <c:strCache>
                <c:ptCount val="1"/>
                <c:pt idx="0">
                  <c:v>ميرسيدس</c:v>
                </c:pt>
              </c:strCache>
            </c:strRef>
          </c:tx>
          <c:spPr>
            <a:solidFill>
              <a:schemeClr val="dk1">
                <a:tint val="88500"/>
              </a:schemeClr>
            </a:solidFill>
            <a:ln>
              <a:noFill/>
            </a:ln>
            <a:effectLst/>
            <a:sp3d/>
          </c:spPr>
          <c:cat>
            <c:numRef>
              <c:f>Sheet1!$A$6:$A$13</c:f>
              <c:numCache>
                <c:formatCode>General</c:formatCode>
                <c:ptCount val="8"/>
                <c:pt idx="0">
                  <c:v>2014</c:v>
                </c:pt>
                <c:pt idx="1">
                  <c:v>2015</c:v>
                </c:pt>
                <c:pt idx="2">
                  <c:v>2016</c:v>
                </c:pt>
                <c:pt idx="3">
                  <c:v>2017</c:v>
                </c:pt>
                <c:pt idx="4">
                  <c:v>2018</c:v>
                </c:pt>
                <c:pt idx="5">
                  <c:v>2019</c:v>
                </c:pt>
                <c:pt idx="6">
                  <c:v>2020</c:v>
                </c:pt>
                <c:pt idx="7">
                  <c:v>2021</c:v>
                </c:pt>
              </c:numCache>
            </c:numRef>
          </c:cat>
          <c:val>
            <c:numRef>
              <c:f>Sheet1!$B$6:$B$13</c:f>
              <c:numCache>
                <c:formatCode>General</c:formatCode>
                <c:ptCount val="8"/>
                <c:pt idx="0">
                  <c:v>2000000</c:v>
                </c:pt>
                <c:pt idx="1">
                  <c:v>2250000</c:v>
                </c:pt>
                <c:pt idx="2">
                  <c:v>2500000</c:v>
                </c:pt>
                <c:pt idx="3">
                  <c:v>2750000</c:v>
                </c:pt>
                <c:pt idx="4">
                  <c:v>1800000</c:v>
                </c:pt>
                <c:pt idx="5">
                  <c:v>1500000</c:v>
                </c:pt>
                <c:pt idx="6">
                  <c:v>2000000</c:v>
                </c:pt>
                <c:pt idx="7">
                  <c:v>2500000</c:v>
                </c:pt>
              </c:numCache>
            </c:numRef>
          </c:val>
          <c:smooth val="0"/>
          <c:extLst>
            <c:ext xmlns:c16="http://schemas.microsoft.com/office/drawing/2014/chart" uri="{C3380CC4-5D6E-409C-BE32-E72D297353CC}">
              <c16:uniqueId val="{00000000-B9B3-49B1-A572-27B865DD8C05}"/>
            </c:ext>
          </c:extLst>
        </c:ser>
        <c:dLbls>
          <c:showLegendKey val="0"/>
          <c:showVal val="0"/>
          <c:showCatName val="0"/>
          <c:showSerName val="0"/>
          <c:showPercent val="0"/>
          <c:showBubbleSize val="0"/>
        </c:dLbls>
        <c:axId val="562482520"/>
        <c:axId val="559777440"/>
        <c:axId val="554922744"/>
      </c:line3DChart>
      <c:catAx>
        <c:axId val="5624825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777440"/>
        <c:crosses val="autoZero"/>
        <c:auto val="1"/>
        <c:lblAlgn val="ctr"/>
        <c:lblOffset val="100"/>
        <c:noMultiLvlLbl val="0"/>
      </c:catAx>
      <c:valAx>
        <c:axId val="55977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2482520"/>
        <c:crosses val="autoZero"/>
        <c:crossBetween val="between"/>
      </c:valAx>
      <c:serAx>
        <c:axId val="554922744"/>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777440"/>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ED7EF-A925-491E-8466-251C5A480083}"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n-US"/>
        </a:p>
      </dgm:t>
    </dgm:pt>
    <dgm:pt modelId="{39824656-53C7-4CEE-888F-886ABD664AE7}">
      <dgm:prSet phldrT="[Text]"/>
      <dgm:spPr/>
      <dgm:t>
        <a:bodyPr/>
        <a:lstStyle/>
        <a:p>
          <a:r>
            <a:rPr lang="en-US" dirty="0"/>
            <a:t>BRABOS</a:t>
          </a:r>
        </a:p>
      </dgm:t>
    </dgm:pt>
    <dgm:pt modelId="{F53C8C35-ABF1-4DE2-981E-48A76241F21D}" type="parTrans" cxnId="{14CA5432-223A-4E2C-A0DD-F6018EAF46C5}">
      <dgm:prSet/>
      <dgm:spPr/>
      <dgm:t>
        <a:bodyPr/>
        <a:lstStyle/>
        <a:p>
          <a:endParaRPr lang="en-US"/>
        </a:p>
      </dgm:t>
    </dgm:pt>
    <dgm:pt modelId="{DF232B77-EFF6-4746-90C3-5DBE825A7BE3}" type="sibTrans" cxnId="{14CA5432-223A-4E2C-A0DD-F6018EAF46C5}">
      <dgm:prSet/>
      <dgm:spPr/>
      <dgm:t>
        <a:bodyPr/>
        <a:lstStyle/>
        <a:p>
          <a:endParaRPr lang="en-US"/>
        </a:p>
      </dgm:t>
    </dgm:pt>
    <dgm:pt modelId="{99B483FC-0CF6-4CCA-B836-7E0A70D38CDF}">
      <dgm:prSet/>
      <dgm:spPr/>
      <dgm:t>
        <a:bodyPr/>
        <a:lstStyle/>
        <a:p>
          <a:r>
            <a:rPr lang="en-US" dirty="0"/>
            <a:t>AMG</a:t>
          </a:r>
        </a:p>
      </dgm:t>
    </dgm:pt>
    <dgm:pt modelId="{0174D94C-4479-44EE-8E3D-01285F309A86}" type="parTrans" cxnId="{2F5C89CD-67EF-49A4-A81F-4592B1F30879}">
      <dgm:prSet/>
      <dgm:spPr/>
      <dgm:t>
        <a:bodyPr/>
        <a:lstStyle/>
        <a:p>
          <a:endParaRPr lang="en-US"/>
        </a:p>
      </dgm:t>
    </dgm:pt>
    <dgm:pt modelId="{6C472214-D025-49C2-A73D-0E69B9FAA6B9}" type="sibTrans" cxnId="{2F5C89CD-67EF-49A4-A81F-4592B1F30879}">
      <dgm:prSet/>
      <dgm:spPr/>
      <dgm:t>
        <a:bodyPr/>
        <a:lstStyle/>
        <a:p>
          <a:endParaRPr lang="en-US"/>
        </a:p>
      </dgm:t>
    </dgm:pt>
    <dgm:pt modelId="{0FE9FC76-8340-43CF-965D-7BCA308E58C4}">
      <dgm:prSet/>
      <dgm:spPr/>
      <dgm:t>
        <a:bodyPr/>
        <a:lstStyle/>
        <a:p>
          <a:r>
            <a:rPr lang="en-US" dirty="0"/>
            <a:t>Maybach</a:t>
          </a:r>
        </a:p>
      </dgm:t>
    </dgm:pt>
    <dgm:pt modelId="{95CDC02A-3058-4746-A35F-D912F56A7EDC}" type="parTrans" cxnId="{A06D37AE-DDF6-47AE-B3B7-6A22DB82F904}">
      <dgm:prSet/>
      <dgm:spPr/>
      <dgm:t>
        <a:bodyPr/>
        <a:lstStyle/>
        <a:p>
          <a:endParaRPr lang="en-US"/>
        </a:p>
      </dgm:t>
    </dgm:pt>
    <dgm:pt modelId="{0A003C21-9E7C-41AC-B72C-340F59CDBA15}" type="sibTrans" cxnId="{A06D37AE-DDF6-47AE-B3B7-6A22DB82F904}">
      <dgm:prSet/>
      <dgm:spPr/>
      <dgm:t>
        <a:bodyPr/>
        <a:lstStyle/>
        <a:p>
          <a:endParaRPr lang="en-US"/>
        </a:p>
      </dgm:t>
    </dgm:pt>
    <dgm:pt modelId="{9DE1B0A4-1015-4B24-94A4-8ADD181BAE9F}">
      <dgm:prSet phldrT="[Text]"/>
      <dgm:spPr/>
      <dgm:t>
        <a:bodyPr/>
        <a:lstStyle/>
        <a:p>
          <a:r>
            <a:rPr lang="en-US" dirty="0"/>
            <a:t>MERCEDES</a:t>
          </a:r>
        </a:p>
      </dgm:t>
    </dgm:pt>
    <dgm:pt modelId="{DECC5E2D-F7D9-4162-B2E3-8D30DDE16D1B}" type="sibTrans" cxnId="{392971B0-A163-4E8A-BA95-E2918432271E}">
      <dgm:prSet/>
      <dgm:spPr/>
      <dgm:t>
        <a:bodyPr/>
        <a:lstStyle/>
        <a:p>
          <a:endParaRPr lang="en-US"/>
        </a:p>
      </dgm:t>
    </dgm:pt>
    <dgm:pt modelId="{BEE1466F-6516-4165-8738-619BDA8E47F0}" type="parTrans" cxnId="{392971B0-A163-4E8A-BA95-E2918432271E}">
      <dgm:prSet/>
      <dgm:spPr/>
      <dgm:t>
        <a:bodyPr/>
        <a:lstStyle/>
        <a:p>
          <a:endParaRPr lang="en-US"/>
        </a:p>
      </dgm:t>
    </dgm:pt>
    <dgm:pt modelId="{DFAD2FCA-0BA5-4B56-AA16-9A8CE875DE59}">
      <dgm:prSet/>
      <dgm:spPr/>
      <dgm:t>
        <a:bodyPr/>
        <a:lstStyle/>
        <a:p>
          <a:r>
            <a:rPr lang="en-US" dirty="0"/>
            <a:t>MERCEDES</a:t>
          </a:r>
        </a:p>
      </dgm:t>
    </dgm:pt>
    <dgm:pt modelId="{D5B62BFF-77E9-4C35-B60F-8D1DAC4426C6}" type="parTrans" cxnId="{4C8C92F5-37E0-4CC2-A83E-D9A20AD0F495}">
      <dgm:prSet/>
      <dgm:spPr/>
      <dgm:t>
        <a:bodyPr/>
        <a:lstStyle/>
        <a:p>
          <a:endParaRPr lang="en-US"/>
        </a:p>
      </dgm:t>
    </dgm:pt>
    <dgm:pt modelId="{876B9DEF-6AF1-466C-824D-E96BBA1C2E74}" type="sibTrans" cxnId="{4C8C92F5-37E0-4CC2-A83E-D9A20AD0F495}">
      <dgm:prSet/>
      <dgm:spPr/>
      <dgm:t>
        <a:bodyPr/>
        <a:lstStyle/>
        <a:p>
          <a:endParaRPr lang="en-US"/>
        </a:p>
      </dgm:t>
    </dgm:pt>
    <dgm:pt modelId="{0EFBF261-74F2-45B2-B3E6-66F5A1D7F9D8}">
      <dgm:prSet/>
      <dgm:spPr/>
      <dgm:t>
        <a:bodyPr/>
        <a:lstStyle/>
        <a:p>
          <a:r>
            <a:rPr lang="en-US" dirty="0"/>
            <a:t>DEMELAR</a:t>
          </a:r>
        </a:p>
      </dgm:t>
    </dgm:pt>
    <dgm:pt modelId="{F7086ED4-9C8C-4D7C-9E77-4E60F0C3D00F}" type="parTrans" cxnId="{6700441D-263D-4346-925B-F279AD315C84}">
      <dgm:prSet/>
      <dgm:spPr/>
      <dgm:t>
        <a:bodyPr/>
        <a:lstStyle/>
        <a:p>
          <a:endParaRPr lang="en-US"/>
        </a:p>
      </dgm:t>
    </dgm:pt>
    <dgm:pt modelId="{7AE77BC1-D06A-4DD8-AF23-203ED34958A2}" type="sibTrans" cxnId="{6700441D-263D-4346-925B-F279AD315C84}">
      <dgm:prSet/>
      <dgm:spPr/>
      <dgm:t>
        <a:bodyPr/>
        <a:lstStyle/>
        <a:p>
          <a:endParaRPr lang="en-US"/>
        </a:p>
      </dgm:t>
    </dgm:pt>
    <dgm:pt modelId="{77F88B40-2BD2-43BF-B961-451B9D2F9BB0}" type="pres">
      <dgm:prSet presAssocID="{4F4ED7EF-A925-491E-8466-251C5A480083}" presName="hierChild1" presStyleCnt="0">
        <dgm:presLayoutVars>
          <dgm:chPref val="1"/>
          <dgm:dir/>
          <dgm:animOne val="branch"/>
          <dgm:animLvl val="lvl"/>
          <dgm:resizeHandles/>
        </dgm:presLayoutVars>
      </dgm:prSet>
      <dgm:spPr/>
    </dgm:pt>
    <dgm:pt modelId="{2CDE8C11-155B-4D7C-995B-DD05D1A8D5E2}" type="pres">
      <dgm:prSet presAssocID="{0EFBF261-74F2-45B2-B3E6-66F5A1D7F9D8}" presName="hierRoot1" presStyleCnt="0"/>
      <dgm:spPr/>
    </dgm:pt>
    <dgm:pt modelId="{CCC76809-4FBD-467A-A4C9-CE55C9DED1A1}" type="pres">
      <dgm:prSet presAssocID="{0EFBF261-74F2-45B2-B3E6-66F5A1D7F9D8}" presName="composite" presStyleCnt="0"/>
      <dgm:spPr/>
    </dgm:pt>
    <dgm:pt modelId="{514DAADD-CFBD-40FC-9F4F-B1AE1974851A}" type="pres">
      <dgm:prSet presAssocID="{0EFBF261-74F2-45B2-B3E6-66F5A1D7F9D8}" presName="background" presStyleLbl="node0" presStyleIdx="0" presStyleCnt="1"/>
      <dgm:spPr/>
    </dgm:pt>
    <dgm:pt modelId="{AE8339DC-1BE4-4577-8C9B-3FCA53B3F7A8}" type="pres">
      <dgm:prSet presAssocID="{0EFBF261-74F2-45B2-B3E6-66F5A1D7F9D8}" presName="text" presStyleLbl="fgAcc0" presStyleIdx="0" presStyleCnt="1">
        <dgm:presLayoutVars>
          <dgm:chPref val="3"/>
        </dgm:presLayoutVars>
      </dgm:prSet>
      <dgm:spPr/>
    </dgm:pt>
    <dgm:pt modelId="{A7133437-41F0-46DA-B113-21BBD1C96C11}" type="pres">
      <dgm:prSet presAssocID="{0EFBF261-74F2-45B2-B3E6-66F5A1D7F9D8}" presName="hierChild2" presStyleCnt="0"/>
      <dgm:spPr/>
    </dgm:pt>
    <dgm:pt modelId="{08CA16F5-323B-4D8B-897A-508BCAE920C4}" type="pres">
      <dgm:prSet presAssocID="{BEE1466F-6516-4165-8738-619BDA8E47F0}" presName="Name10" presStyleLbl="parChTrans1D2" presStyleIdx="0" presStyleCnt="1"/>
      <dgm:spPr/>
    </dgm:pt>
    <dgm:pt modelId="{9B6A7B91-84DB-4C54-B9B4-5B5D34F52EA0}" type="pres">
      <dgm:prSet presAssocID="{9DE1B0A4-1015-4B24-94A4-8ADD181BAE9F}" presName="hierRoot2" presStyleCnt="0"/>
      <dgm:spPr/>
    </dgm:pt>
    <dgm:pt modelId="{0F386F33-0CBF-4372-875B-FD2486DCD173}" type="pres">
      <dgm:prSet presAssocID="{9DE1B0A4-1015-4B24-94A4-8ADD181BAE9F}" presName="composite2" presStyleCnt="0"/>
      <dgm:spPr/>
    </dgm:pt>
    <dgm:pt modelId="{8548D2D7-083C-4B24-8D29-4E35FEF3711A}" type="pres">
      <dgm:prSet presAssocID="{9DE1B0A4-1015-4B24-94A4-8ADD181BAE9F}" presName="background2" presStyleLbl="node2" presStyleIdx="0" presStyleCnt="1"/>
      <dgm:spPr/>
    </dgm:pt>
    <dgm:pt modelId="{8EA369DE-3BF3-4350-8F79-4667D6A1EB4B}" type="pres">
      <dgm:prSet presAssocID="{9DE1B0A4-1015-4B24-94A4-8ADD181BAE9F}" presName="text2" presStyleLbl="fgAcc2" presStyleIdx="0" presStyleCnt="1">
        <dgm:presLayoutVars>
          <dgm:chPref val="3"/>
        </dgm:presLayoutVars>
      </dgm:prSet>
      <dgm:spPr/>
    </dgm:pt>
    <dgm:pt modelId="{6A30C694-87CC-449F-9E11-09624B97B9A3}" type="pres">
      <dgm:prSet presAssocID="{9DE1B0A4-1015-4B24-94A4-8ADD181BAE9F}" presName="hierChild3" presStyleCnt="0"/>
      <dgm:spPr/>
    </dgm:pt>
    <dgm:pt modelId="{6E394C00-19E9-4C50-8A40-9C1FABFE90DC}" type="pres">
      <dgm:prSet presAssocID="{F53C8C35-ABF1-4DE2-981E-48A76241F21D}" presName="Name17" presStyleLbl="parChTrans1D3" presStyleIdx="0" presStyleCnt="4"/>
      <dgm:spPr/>
    </dgm:pt>
    <dgm:pt modelId="{B126147F-6426-4D6E-B27B-E9D4A3B82449}" type="pres">
      <dgm:prSet presAssocID="{39824656-53C7-4CEE-888F-886ABD664AE7}" presName="hierRoot3" presStyleCnt="0"/>
      <dgm:spPr/>
    </dgm:pt>
    <dgm:pt modelId="{F28D4F01-FD20-497A-9E26-54051E8619D6}" type="pres">
      <dgm:prSet presAssocID="{39824656-53C7-4CEE-888F-886ABD664AE7}" presName="composite3" presStyleCnt="0"/>
      <dgm:spPr/>
    </dgm:pt>
    <dgm:pt modelId="{388A6874-939E-42F0-BA9F-849D92EC3DD9}" type="pres">
      <dgm:prSet presAssocID="{39824656-53C7-4CEE-888F-886ABD664AE7}" presName="background3" presStyleLbl="node3" presStyleIdx="0" presStyleCnt="4"/>
      <dgm:spPr/>
    </dgm:pt>
    <dgm:pt modelId="{A5439E42-0E2A-49DB-986A-82E081429859}" type="pres">
      <dgm:prSet presAssocID="{39824656-53C7-4CEE-888F-886ABD664AE7}" presName="text3" presStyleLbl="fgAcc3" presStyleIdx="0" presStyleCnt="4">
        <dgm:presLayoutVars>
          <dgm:chPref val="3"/>
        </dgm:presLayoutVars>
      </dgm:prSet>
      <dgm:spPr/>
    </dgm:pt>
    <dgm:pt modelId="{B875147B-4D7F-4D04-A79C-0C5A2F77CFCB}" type="pres">
      <dgm:prSet presAssocID="{39824656-53C7-4CEE-888F-886ABD664AE7}" presName="hierChild4" presStyleCnt="0"/>
      <dgm:spPr/>
    </dgm:pt>
    <dgm:pt modelId="{1F72C782-7CDA-40F0-AA6C-D6A1CC807554}" type="pres">
      <dgm:prSet presAssocID="{95CDC02A-3058-4746-A35F-D912F56A7EDC}" presName="Name17" presStyleLbl="parChTrans1D3" presStyleIdx="1" presStyleCnt="4"/>
      <dgm:spPr/>
    </dgm:pt>
    <dgm:pt modelId="{E488F1A7-5305-4CF1-8C1B-5A0615BBF1F8}" type="pres">
      <dgm:prSet presAssocID="{0FE9FC76-8340-43CF-965D-7BCA308E58C4}" presName="hierRoot3" presStyleCnt="0"/>
      <dgm:spPr/>
    </dgm:pt>
    <dgm:pt modelId="{1CFB18C5-C877-4298-8A46-2F6469F88A27}" type="pres">
      <dgm:prSet presAssocID="{0FE9FC76-8340-43CF-965D-7BCA308E58C4}" presName="composite3" presStyleCnt="0"/>
      <dgm:spPr/>
    </dgm:pt>
    <dgm:pt modelId="{8752BA64-1405-49ED-8E79-CBFD2F9DB511}" type="pres">
      <dgm:prSet presAssocID="{0FE9FC76-8340-43CF-965D-7BCA308E58C4}" presName="background3" presStyleLbl="node3" presStyleIdx="1" presStyleCnt="4"/>
      <dgm:spPr/>
    </dgm:pt>
    <dgm:pt modelId="{18F91465-8CD6-42CF-B109-C6153F88B163}" type="pres">
      <dgm:prSet presAssocID="{0FE9FC76-8340-43CF-965D-7BCA308E58C4}" presName="text3" presStyleLbl="fgAcc3" presStyleIdx="1" presStyleCnt="4">
        <dgm:presLayoutVars>
          <dgm:chPref val="3"/>
        </dgm:presLayoutVars>
      </dgm:prSet>
      <dgm:spPr/>
    </dgm:pt>
    <dgm:pt modelId="{196C59E8-88C3-4826-9C79-704E4D07B048}" type="pres">
      <dgm:prSet presAssocID="{0FE9FC76-8340-43CF-965D-7BCA308E58C4}" presName="hierChild4" presStyleCnt="0"/>
      <dgm:spPr/>
    </dgm:pt>
    <dgm:pt modelId="{1D8633E0-60E2-4428-B49E-91A358DAE931}" type="pres">
      <dgm:prSet presAssocID="{0174D94C-4479-44EE-8E3D-01285F309A86}" presName="Name17" presStyleLbl="parChTrans1D3" presStyleIdx="2" presStyleCnt="4"/>
      <dgm:spPr/>
    </dgm:pt>
    <dgm:pt modelId="{FAD49DBA-7CA7-4D67-9A8E-3EB1BAC2DA65}" type="pres">
      <dgm:prSet presAssocID="{99B483FC-0CF6-4CCA-B836-7E0A70D38CDF}" presName="hierRoot3" presStyleCnt="0"/>
      <dgm:spPr/>
    </dgm:pt>
    <dgm:pt modelId="{012BE1E3-6245-462D-9A0B-DA329ADA9C62}" type="pres">
      <dgm:prSet presAssocID="{99B483FC-0CF6-4CCA-B836-7E0A70D38CDF}" presName="composite3" presStyleCnt="0"/>
      <dgm:spPr/>
    </dgm:pt>
    <dgm:pt modelId="{0A1E4688-2128-4BD7-A76D-03F9D0188D5B}" type="pres">
      <dgm:prSet presAssocID="{99B483FC-0CF6-4CCA-B836-7E0A70D38CDF}" presName="background3" presStyleLbl="node3" presStyleIdx="2" presStyleCnt="4"/>
      <dgm:spPr/>
    </dgm:pt>
    <dgm:pt modelId="{F4639207-B141-46E2-99BC-AB66DDD99441}" type="pres">
      <dgm:prSet presAssocID="{99B483FC-0CF6-4CCA-B836-7E0A70D38CDF}" presName="text3" presStyleLbl="fgAcc3" presStyleIdx="2" presStyleCnt="4" custLinFactNeighborX="1735">
        <dgm:presLayoutVars>
          <dgm:chPref val="3"/>
        </dgm:presLayoutVars>
      </dgm:prSet>
      <dgm:spPr/>
    </dgm:pt>
    <dgm:pt modelId="{92D5FEDC-B517-4F2C-BB80-E1E76ED53363}" type="pres">
      <dgm:prSet presAssocID="{99B483FC-0CF6-4CCA-B836-7E0A70D38CDF}" presName="hierChild4" presStyleCnt="0"/>
      <dgm:spPr/>
    </dgm:pt>
    <dgm:pt modelId="{A9F4829B-273A-4018-8A57-DCD422619F39}" type="pres">
      <dgm:prSet presAssocID="{D5B62BFF-77E9-4C35-B60F-8D1DAC4426C6}" presName="Name17" presStyleLbl="parChTrans1D3" presStyleIdx="3" presStyleCnt="4"/>
      <dgm:spPr/>
    </dgm:pt>
    <dgm:pt modelId="{D92DB471-478A-46CD-A022-62D59D305D1B}" type="pres">
      <dgm:prSet presAssocID="{DFAD2FCA-0BA5-4B56-AA16-9A8CE875DE59}" presName="hierRoot3" presStyleCnt="0"/>
      <dgm:spPr/>
    </dgm:pt>
    <dgm:pt modelId="{4C54F2CB-768E-47CC-87FD-EB05E4AC44D2}" type="pres">
      <dgm:prSet presAssocID="{DFAD2FCA-0BA5-4B56-AA16-9A8CE875DE59}" presName="composite3" presStyleCnt="0"/>
      <dgm:spPr/>
    </dgm:pt>
    <dgm:pt modelId="{C1B3E615-A8C5-400A-810D-5CCDF9944A4B}" type="pres">
      <dgm:prSet presAssocID="{DFAD2FCA-0BA5-4B56-AA16-9A8CE875DE59}" presName="background3" presStyleLbl="node3" presStyleIdx="3" presStyleCnt="4"/>
      <dgm:spPr/>
    </dgm:pt>
    <dgm:pt modelId="{28AC02E1-FF16-4EB2-923D-9AF0F45CBA45}" type="pres">
      <dgm:prSet presAssocID="{DFAD2FCA-0BA5-4B56-AA16-9A8CE875DE59}" presName="text3" presStyleLbl="fgAcc3" presStyleIdx="3" presStyleCnt="4">
        <dgm:presLayoutVars>
          <dgm:chPref val="3"/>
        </dgm:presLayoutVars>
      </dgm:prSet>
      <dgm:spPr/>
    </dgm:pt>
    <dgm:pt modelId="{7A2E74E3-7167-43B0-8852-2E34CB89880F}" type="pres">
      <dgm:prSet presAssocID="{DFAD2FCA-0BA5-4B56-AA16-9A8CE875DE59}" presName="hierChild4" presStyleCnt="0"/>
      <dgm:spPr/>
    </dgm:pt>
  </dgm:ptLst>
  <dgm:cxnLst>
    <dgm:cxn modelId="{7917AA13-B87C-461A-942C-3FCADD0F08CE}" type="presOf" srcId="{D5B62BFF-77E9-4C35-B60F-8D1DAC4426C6}" destId="{A9F4829B-273A-4018-8A57-DCD422619F39}" srcOrd="0" destOrd="0" presId="urn:microsoft.com/office/officeart/2005/8/layout/hierarchy1"/>
    <dgm:cxn modelId="{6700441D-263D-4346-925B-F279AD315C84}" srcId="{4F4ED7EF-A925-491E-8466-251C5A480083}" destId="{0EFBF261-74F2-45B2-B3E6-66F5A1D7F9D8}" srcOrd="0" destOrd="0" parTransId="{F7086ED4-9C8C-4D7C-9E77-4E60F0C3D00F}" sibTransId="{7AE77BC1-D06A-4DD8-AF23-203ED34958A2}"/>
    <dgm:cxn modelId="{14CA5432-223A-4E2C-A0DD-F6018EAF46C5}" srcId="{9DE1B0A4-1015-4B24-94A4-8ADD181BAE9F}" destId="{39824656-53C7-4CEE-888F-886ABD664AE7}" srcOrd="0" destOrd="0" parTransId="{F53C8C35-ABF1-4DE2-981E-48A76241F21D}" sibTransId="{DF232B77-EFF6-4746-90C3-5DBE825A7BE3}"/>
    <dgm:cxn modelId="{05257B38-FEC3-4AB1-8174-00F968D0C284}" type="presOf" srcId="{39824656-53C7-4CEE-888F-886ABD664AE7}" destId="{A5439E42-0E2A-49DB-986A-82E081429859}" srcOrd="0" destOrd="0" presId="urn:microsoft.com/office/officeart/2005/8/layout/hierarchy1"/>
    <dgm:cxn modelId="{10E03160-DBF9-4EC8-B4B7-B32F856402D1}" type="presOf" srcId="{F53C8C35-ABF1-4DE2-981E-48A76241F21D}" destId="{6E394C00-19E9-4C50-8A40-9C1FABFE90DC}" srcOrd="0" destOrd="0" presId="urn:microsoft.com/office/officeart/2005/8/layout/hierarchy1"/>
    <dgm:cxn modelId="{F4DD1C50-F38E-4231-9481-90D228A6B608}" type="presOf" srcId="{0EFBF261-74F2-45B2-B3E6-66F5A1D7F9D8}" destId="{AE8339DC-1BE4-4577-8C9B-3FCA53B3F7A8}" srcOrd="0" destOrd="0" presId="urn:microsoft.com/office/officeart/2005/8/layout/hierarchy1"/>
    <dgm:cxn modelId="{98653578-4682-4331-AA56-AA1B9FCB7DC0}" type="presOf" srcId="{9DE1B0A4-1015-4B24-94A4-8ADD181BAE9F}" destId="{8EA369DE-3BF3-4350-8F79-4667D6A1EB4B}" srcOrd="0" destOrd="0" presId="urn:microsoft.com/office/officeart/2005/8/layout/hierarchy1"/>
    <dgm:cxn modelId="{A6B3429E-CFF8-4DD3-8046-09E6AB054071}" type="presOf" srcId="{4F4ED7EF-A925-491E-8466-251C5A480083}" destId="{77F88B40-2BD2-43BF-B961-451B9D2F9BB0}" srcOrd="0" destOrd="0" presId="urn:microsoft.com/office/officeart/2005/8/layout/hierarchy1"/>
    <dgm:cxn modelId="{834C33A5-767D-4939-994D-6A2E88EB4BF5}" type="presOf" srcId="{0FE9FC76-8340-43CF-965D-7BCA308E58C4}" destId="{18F91465-8CD6-42CF-B109-C6153F88B163}" srcOrd="0" destOrd="0" presId="urn:microsoft.com/office/officeart/2005/8/layout/hierarchy1"/>
    <dgm:cxn modelId="{4BCC01AA-D820-4244-887A-BAA2E9CC96A7}" type="presOf" srcId="{99B483FC-0CF6-4CCA-B836-7E0A70D38CDF}" destId="{F4639207-B141-46E2-99BC-AB66DDD99441}" srcOrd="0" destOrd="0" presId="urn:microsoft.com/office/officeart/2005/8/layout/hierarchy1"/>
    <dgm:cxn modelId="{A06D37AE-DDF6-47AE-B3B7-6A22DB82F904}" srcId="{9DE1B0A4-1015-4B24-94A4-8ADD181BAE9F}" destId="{0FE9FC76-8340-43CF-965D-7BCA308E58C4}" srcOrd="1" destOrd="0" parTransId="{95CDC02A-3058-4746-A35F-D912F56A7EDC}" sibTransId="{0A003C21-9E7C-41AC-B72C-340F59CDBA15}"/>
    <dgm:cxn modelId="{392971B0-A163-4E8A-BA95-E2918432271E}" srcId="{0EFBF261-74F2-45B2-B3E6-66F5A1D7F9D8}" destId="{9DE1B0A4-1015-4B24-94A4-8ADD181BAE9F}" srcOrd="0" destOrd="0" parTransId="{BEE1466F-6516-4165-8738-619BDA8E47F0}" sibTransId="{DECC5E2D-F7D9-4162-B2E3-8D30DDE16D1B}"/>
    <dgm:cxn modelId="{D417BEBC-77A1-432F-8DC9-0132E20D20B2}" type="presOf" srcId="{BEE1466F-6516-4165-8738-619BDA8E47F0}" destId="{08CA16F5-323B-4D8B-897A-508BCAE920C4}" srcOrd="0" destOrd="0" presId="urn:microsoft.com/office/officeart/2005/8/layout/hierarchy1"/>
    <dgm:cxn modelId="{2F5C89CD-67EF-49A4-A81F-4592B1F30879}" srcId="{9DE1B0A4-1015-4B24-94A4-8ADD181BAE9F}" destId="{99B483FC-0CF6-4CCA-B836-7E0A70D38CDF}" srcOrd="2" destOrd="0" parTransId="{0174D94C-4479-44EE-8E3D-01285F309A86}" sibTransId="{6C472214-D025-49C2-A73D-0E69B9FAA6B9}"/>
    <dgm:cxn modelId="{DA8701E2-9317-4ADA-AB7C-338450E73C41}" type="presOf" srcId="{95CDC02A-3058-4746-A35F-D912F56A7EDC}" destId="{1F72C782-7CDA-40F0-AA6C-D6A1CC807554}" srcOrd="0" destOrd="0" presId="urn:microsoft.com/office/officeart/2005/8/layout/hierarchy1"/>
    <dgm:cxn modelId="{B36630F5-B524-451D-A755-0C9D042490D3}" type="presOf" srcId="{DFAD2FCA-0BA5-4B56-AA16-9A8CE875DE59}" destId="{28AC02E1-FF16-4EB2-923D-9AF0F45CBA45}" srcOrd="0" destOrd="0" presId="urn:microsoft.com/office/officeart/2005/8/layout/hierarchy1"/>
    <dgm:cxn modelId="{4C8C92F5-37E0-4CC2-A83E-D9A20AD0F495}" srcId="{9DE1B0A4-1015-4B24-94A4-8ADD181BAE9F}" destId="{DFAD2FCA-0BA5-4B56-AA16-9A8CE875DE59}" srcOrd="3" destOrd="0" parTransId="{D5B62BFF-77E9-4C35-B60F-8D1DAC4426C6}" sibTransId="{876B9DEF-6AF1-466C-824D-E96BBA1C2E74}"/>
    <dgm:cxn modelId="{B1D50EF8-3B6D-438A-B6E1-2C47EC46BE87}" type="presOf" srcId="{0174D94C-4479-44EE-8E3D-01285F309A86}" destId="{1D8633E0-60E2-4428-B49E-91A358DAE931}" srcOrd="0" destOrd="0" presId="urn:microsoft.com/office/officeart/2005/8/layout/hierarchy1"/>
    <dgm:cxn modelId="{0C7AA877-74AB-45A5-BCD9-C637D8E09BC7}" type="presParOf" srcId="{77F88B40-2BD2-43BF-B961-451B9D2F9BB0}" destId="{2CDE8C11-155B-4D7C-995B-DD05D1A8D5E2}" srcOrd="0" destOrd="0" presId="urn:microsoft.com/office/officeart/2005/8/layout/hierarchy1"/>
    <dgm:cxn modelId="{DFF9493C-7D73-46D2-9B30-8F906B603833}" type="presParOf" srcId="{2CDE8C11-155B-4D7C-995B-DD05D1A8D5E2}" destId="{CCC76809-4FBD-467A-A4C9-CE55C9DED1A1}" srcOrd="0" destOrd="0" presId="urn:microsoft.com/office/officeart/2005/8/layout/hierarchy1"/>
    <dgm:cxn modelId="{CCD5C53D-C2A4-49DE-BDAF-A7558CA4B6AB}" type="presParOf" srcId="{CCC76809-4FBD-467A-A4C9-CE55C9DED1A1}" destId="{514DAADD-CFBD-40FC-9F4F-B1AE1974851A}" srcOrd="0" destOrd="0" presId="urn:microsoft.com/office/officeart/2005/8/layout/hierarchy1"/>
    <dgm:cxn modelId="{94D6A1B0-4424-414B-A4D4-BBD7BFBF4BBB}" type="presParOf" srcId="{CCC76809-4FBD-467A-A4C9-CE55C9DED1A1}" destId="{AE8339DC-1BE4-4577-8C9B-3FCA53B3F7A8}" srcOrd="1" destOrd="0" presId="urn:microsoft.com/office/officeart/2005/8/layout/hierarchy1"/>
    <dgm:cxn modelId="{14C7F0E0-F7E1-4257-91AF-252B6BBAC742}" type="presParOf" srcId="{2CDE8C11-155B-4D7C-995B-DD05D1A8D5E2}" destId="{A7133437-41F0-46DA-B113-21BBD1C96C11}" srcOrd="1" destOrd="0" presId="urn:microsoft.com/office/officeart/2005/8/layout/hierarchy1"/>
    <dgm:cxn modelId="{3F1D501C-CE20-4AC3-9529-3D1EFD59B49F}" type="presParOf" srcId="{A7133437-41F0-46DA-B113-21BBD1C96C11}" destId="{08CA16F5-323B-4D8B-897A-508BCAE920C4}" srcOrd="0" destOrd="0" presId="urn:microsoft.com/office/officeart/2005/8/layout/hierarchy1"/>
    <dgm:cxn modelId="{1D50A4D9-3379-44C9-8B5F-F44AEAC09209}" type="presParOf" srcId="{A7133437-41F0-46DA-B113-21BBD1C96C11}" destId="{9B6A7B91-84DB-4C54-B9B4-5B5D34F52EA0}" srcOrd="1" destOrd="0" presId="urn:microsoft.com/office/officeart/2005/8/layout/hierarchy1"/>
    <dgm:cxn modelId="{2907CAE5-DEE4-4681-8371-AE1BC0F93A88}" type="presParOf" srcId="{9B6A7B91-84DB-4C54-B9B4-5B5D34F52EA0}" destId="{0F386F33-0CBF-4372-875B-FD2486DCD173}" srcOrd="0" destOrd="0" presId="urn:microsoft.com/office/officeart/2005/8/layout/hierarchy1"/>
    <dgm:cxn modelId="{381780BF-FDFE-4767-BC16-DF342EE36367}" type="presParOf" srcId="{0F386F33-0CBF-4372-875B-FD2486DCD173}" destId="{8548D2D7-083C-4B24-8D29-4E35FEF3711A}" srcOrd="0" destOrd="0" presId="urn:microsoft.com/office/officeart/2005/8/layout/hierarchy1"/>
    <dgm:cxn modelId="{C029FE92-10DE-4118-B348-429CC4EE4BB8}" type="presParOf" srcId="{0F386F33-0CBF-4372-875B-FD2486DCD173}" destId="{8EA369DE-3BF3-4350-8F79-4667D6A1EB4B}" srcOrd="1" destOrd="0" presId="urn:microsoft.com/office/officeart/2005/8/layout/hierarchy1"/>
    <dgm:cxn modelId="{D835C9A3-AC65-4F6E-ABEB-CE1229760B98}" type="presParOf" srcId="{9B6A7B91-84DB-4C54-B9B4-5B5D34F52EA0}" destId="{6A30C694-87CC-449F-9E11-09624B97B9A3}" srcOrd="1" destOrd="0" presId="urn:microsoft.com/office/officeart/2005/8/layout/hierarchy1"/>
    <dgm:cxn modelId="{EEF47359-61EC-4DF1-89F2-04B6F6CEDC25}" type="presParOf" srcId="{6A30C694-87CC-449F-9E11-09624B97B9A3}" destId="{6E394C00-19E9-4C50-8A40-9C1FABFE90DC}" srcOrd="0" destOrd="0" presId="urn:microsoft.com/office/officeart/2005/8/layout/hierarchy1"/>
    <dgm:cxn modelId="{C7B89050-E5E9-4A41-A038-67FF33C3EDAE}" type="presParOf" srcId="{6A30C694-87CC-449F-9E11-09624B97B9A3}" destId="{B126147F-6426-4D6E-B27B-E9D4A3B82449}" srcOrd="1" destOrd="0" presId="urn:microsoft.com/office/officeart/2005/8/layout/hierarchy1"/>
    <dgm:cxn modelId="{CC3DF8D0-E926-4689-A2F7-5CE51D00CE95}" type="presParOf" srcId="{B126147F-6426-4D6E-B27B-E9D4A3B82449}" destId="{F28D4F01-FD20-497A-9E26-54051E8619D6}" srcOrd="0" destOrd="0" presId="urn:microsoft.com/office/officeart/2005/8/layout/hierarchy1"/>
    <dgm:cxn modelId="{5227E9E5-5E02-41F3-BEC5-1FED589EF9AD}" type="presParOf" srcId="{F28D4F01-FD20-497A-9E26-54051E8619D6}" destId="{388A6874-939E-42F0-BA9F-849D92EC3DD9}" srcOrd="0" destOrd="0" presId="urn:microsoft.com/office/officeart/2005/8/layout/hierarchy1"/>
    <dgm:cxn modelId="{B850A07E-A173-40AD-8D46-C70B73913BBB}" type="presParOf" srcId="{F28D4F01-FD20-497A-9E26-54051E8619D6}" destId="{A5439E42-0E2A-49DB-986A-82E081429859}" srcOrd="1" destOrd="0" presId="urn:microsoft.com/office/officeart/2005/8/layout/hierarchy1"/>
    <dgm:cxn modelId="{7917D896-947B-4157-A5D1-7AABB84D6A4D}" type="presParOf" srcId="{B126147F-6426-4D6E-B27B-E9D4A3B82449}" destId="{B875147B-4D7F-4D04-A79C-0C5A2F77CFCB}" srcOrd="1" destOrd="0" presId="urn:microsoft.com/office/officeart/2005/8/layout/hierarchy1"/>
    <dgm:cxn modelId="{241E9E51-FD1A-416A-BFBF-79D345BB11F0}" type="presParOf" srcId="{6A30C694-87CC-449F-9E11-09624B97B9A3}" destId="{1F72C782-7CDA-40F0-AA6C-D6A1CC807554}" srcOrd="2" destOrd="0" presId="urn:microsoft.com/office/officeart/2005/8/layout/hierarchy1"/>
    <dgm:cxn modelId="{85517540-CBAA-4A97-8B38-703CD62C0987}" type="presParOf" srcId="{6A30C694-87CC-449F-9E11-09624B97B9A3}" destId="{E488F1A7-5305-4CF1-8C1B-5A0615BBF1F8}" srcOrd="3" destOrd="0" presId="urn:microsoft.com/office/officeart/2005/8/layout/hierarchy1"/>
    <dgm:cxn modelId="{48E3BB19-EDBA-4349-9E89-1B3E2A5C1E64}" type="presParOf" srcId="{E488F1A7-5305-4CF1-8C1B-5A0615BBF1F8}" destId="{1CFB18C5-C877-4298-8A46-2F6469F88A27}" srcOrd="0" destOrd="0" presId="urn:microsoft.com/office/officeart/2005/8/layout/hierarchy1"/>
    <dgm:cxn modelId="{C0A5152F-2DE1-42C3-A5D4-9B36D51364C8}" type="presParOf" srcId="{1CFB18C5-C877-4298-8A46-2F6469F88A27}" destId="{8752BA64-1405-49ED-8E79-CBFD2F9DB511}" srcOrd="0" destOrd="0" presId="urn:microsoft.com/office/officeart/2005/8/layout/hierarchy1"/>
    <dgm:cxn modelId="{423C04C6-D098-43B7-BD63-6B94E01E19B5}" type="presParOf" srcId="{1CFB18C5-C877-4298-8A46-2F6469F88A27}" destId="{18F91465-8CD6-42CF-B109-C6153F88B163}" srcOrd="1" destOrd="0" presId="urn:microsoft.com/office/officeart/2005/8/layout/hierarchy1"/>
    <dgm:cxn modelId="{2BE52A06-B626-41B8-9D97-8FCE61DF42F8}" type="presParOf" srcId="{E488F1A7-5305-4CF1-8C1B-5A0615BBF1F8}" destId="{196C59E8-88C3-4826-9C79-704E4D07B048}" srcOrd="1" destOrd="0" presId="urn:microsoft.com/office/officeart/2005/8/layout/hierarchy1"/>
    <dgm:cxn modelId="{A7CEBF0A-CEE6-45D2-B028-E439035B43C0}" type="presParOf" srcId="{6A30C694-87CC-449F-9E11-09624B97B9A3}" destId="{1D8633E0-60E2-4428-B49E-91A358DAE931}" srcOrd="4" destOrd="0" presId="urn:microsoft.com/office/officeart/2005/8/layout/hierarchy1"/>
    <dgm:cxn modelId="{9D3D6A63-1C8E-4F87-BCBF-FBECE13EF7D3}" type="presParOf" srcId="{6A30C694-87CC-449F-9E11-09624B97B9A3}" destId="{FAD49DBA-7CA7-4D67-9A8E-3EB1BAC2DA65}" srcOrd="5" destOrd="0" presId="urn:microsoft.com/office/officeart/2005/8/layout/hierarchy1"/>
    <dgm:cxn modelId="{F480E398-762E-4868-A589-EAFCFE974E53}" type="presParOf" srcId="{FAD49DBA-7CA7-4D67-9A8E-3EB1BAC2DA65}" destId="{012BE1E3-6245-462D-9A0B-DA329ADA9C62}" srcOrd="0" destOrd="0" presId="urn:microsoft.com/office/officeart/2005/8/layout/hierarchy1"/>
    <dgm:cxn modelId="{475D97A0-36AC-436D-AA0E-E9AC14740DCB}" type="presParOf" srcId="{012BE1E3-6245-462D-9A0B-DA329ADA9C62}" destId="{0A1E4688-2128-4BD7-A76D-03F9D0188D5B}" srcOrd="0" destOrd="0" presId="urn:microsoft.com/office/officeart/2005/8/layout/hierarchy1"/>
    <dgm:cxn modelId="{5357D5CD-4D89-416C-B025-CE4DF77D6520}" type="presParOf" srcId="{012BE1E3-6245-462D-9A0B-DA329ADA9C62}" destId="{F4639207-B141-46E2-99BC-AB66DDD99441}" srcOrd="1" destOrd="0" presId="urn:microsoft.com/office/officeart/2005/8/layout/hierarchy1"/>
    <dgm:cxn modelId="{8DED5C5A-8036-4F0D-B0C1-CB6C48956F6C}" type="presParOf" srcId="{FAD49DBA-7CA7-4D67-9A8E-3EB1BAC2DA65}" destId="{92D5FEDC-B517-4F2C-BB80-E1E76ED53363}" srcOrd="1" destOrd="0" presId="urn:microsoft.com/office/officeart/2005/8/layout/hierarchy1"/>
    <dgm:cxn modelId="{142A7ABE-1E43-4A2F-AD16-2ABECD6978D2}" type="presParOf" srcId="{6A30C694-87CC-449F-9E11-09624B97B9A3}" destId="{A9F4829B-273A-4018-8A57-DCD422619F39}" srcOrd="6" destOrd="0" presId="urn:microsoft.com/office/officeart/2005/8/layout/hierarchy1"/>
    <dgm:cxn modelId="{8A3F75D2-B588-48A1-B9E9-9B6EA0F27D03}" type="presParOf" srcId="{6A30C694-87CC-449F-9E11-09624B97B9A3}" destId="{D92DB471-478A-46CD-A022-62D59D305D1B}" srcOrd="7" destOrd="0" presId="urn:microsoft.com/office/officeart/2005/8/layout/hierarchy1"/>
    <dgm:cxn modelId="{4D086AFF-ED50-4660-9887-B89710F6AAD2}" type="presParOf" srcId="{D92DB471-478A-46CD-A022-62D59D305D1B}" destId="{4C54F2CB-768E-47CC-87FD-EB05E4AC44D2}" srcOrd="0" destOrd="0" presId="urn:microsoft.com/office/officeart/2005/8/layout/hierarchy1"/>
    <dgm:cxn modelId="{29D80B82-9040-4EFD-81DA-BD915BF72B6C}" type="presParOf" srcId="{4C54F2CB-768E-47CC-87FD-EB05E4AC44D2}" destId="{C1B3E615-A8C5-400A-810D-5CCDF9944A4B}" srcOrd="0" destOrd="0" presId="urn:microsoft.com/office/officeart/2005/8/layout/hierarchy1"/>
    <dgm:cxn modelId="{1DE7D183-9B70-416A-BA73-E57679C79DEA}" type="presParOf" srcId="{4C54F2CB-768E-47CC-87FD-EB05E4AC44D2}" destId="{28AC02E1-FF16-4EB2-923D-9AF0F45CBA45}" srcOrd="1" destOrd="0" presId="urn:microsoft.com/office/officeart/2005/8/layout/hierarchy1"/>
    <dgm:cxn modelId="{551F5A13-7897-419D-98AC-2F2BDFF90819}" type="presParOf" srcId="{D92DB471-478A-46CD-A022-62D59D305D1B}" destId="{7A2E74E3-7167-43B0-8852-2E34CB89880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4829B-273A-4018-8A57-DCD422619F39}">
      <dsp:nvSpPr>
        <dsp:cNvPr id="0" name=""/>
        <dsp:cNvSpPr/>
      </dsp:nvSpPr>
      <dsp:spPr>
        <a:xfrm>
          <a:off x="5576833" y="2811644"/>
          <a:ext cx="3302192" cy="523847"/>
        </a:xfrm>
        <a:custGeom>
          <a:avLst/>
          <a:gdLst/>
          <a:ahLst/>
          <a:cxnLst/>
          <a:rect l="0" t="0" r="0" b="0"/>
          <a:pathLst>
            <a:path>
              <a:moveTo>
                <a:pt x="0" y="0"/>
              </a:moveTo>
              <a:lnTo>
                <a:pt x="0" y="356987"/>
              </a:lnTo>
              <a:lnTo>
                <a:pt x="3302192" y="356987"/>
              </a:lnTo>
              <a:lnTo>
                <a:pt x="3302192" y="52384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8633E0-60E2-4428-B49E-91A358DAE931}">
      <dsp:nvSpPr>
        <dsp:cNvPr id="0" name=""/>
        <dsp:cNvSpPr/>
      </dsp:nvSpPr>
      <dsp:spPr>
        <a:xfrm>
          <a:off x="5576833" y="2811644"/>
          <a:ext cx="1131981" cy="523847"/>
        </a:xfrm>
        <a:custGeom>
          <a:avLst/>
          <a:gdLst/>
          <a:ahLst/>
          <a:cxnLst/>
          <a:rect l="0" t="0" r="0" b="0"/>
          <a:pathLst>
            <a:path>
              <a:moveTo>
                <a:pt x="0" y="0"/>
              </a:moveTo>
              <a:lnTo>
                <a:pt x="0" y="356987"/>
              </a:lnTo>
              <a:lnTo>
                <a:pt x="1131981" y="356987"/>
              </a:lnTo>
              <a:lnTo>
                <a:pt x="1131981" y="52384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72C782-7CDA-40F0-AA6C-D6A1CC807554}">
      <dsp:nvSpPr>
        <dsp:cNvPr id="0" name=""/>
        <dsp:cNvSpPr/>
      </dsp:nvSpPr>
      <dsp:spPr>
        <a:xfrm>
          <a:off x="4476102" y="2811644"/>
          <a:ext cx="1100730" cy="523847"/>
        </a:xfrm>
        <a:custGeom>
          <a:avLst/>
          <a:gdLst/>
          <a:ahLst/>
          <a:cxnLst/>
          <a:rect l="0" t="0" r="0" b="0"/>
          <a:pathLst>
            <a:path>
              <a:moveTo>
                <a:pt x="1100730" y="0"/>
              </a:moveTo>
              <a:lnTo>
                <a:pt x="1100730" y="356987"/>
              </a:lnTo>
              <a:lnTo>
                <a:pt x="0" y="356987"/>
              </a:lnTo>
              <a:lnTo>
                <a:pt x="0" y="52384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394C00-19E9-4C50-8A40-9C1FABFE90DC}">
      <dsp:nvSpPr>
        <dsp:cNvPr id="0" name=""/>
        <dsp:cNvSpPr/>
      </dsp:nvSpPr>
      <dsp:spPr>
        <a:xfrm>
          <a:off x="2274640" y="2811644"/>
          <a:ext cx="3302192" cy="523847"/>
        </a:xfrm>
        <a:custGeom>
          <a:avLst/>
          <a:gdLst/>
          <a:ahLst/>
          <a:cxnLst/>
          <a:rect l="0" t="0" r="0" b="0"/>
          <a:pathLst>
            <a:path>
              <a:moveTo>
                <a:pt x="3302192" y="0"/>
              </a:moveTo>
              <a:lnTo>
                <a:pt x="3302192" y="356987"/>
              </a:lnTo>
              <a:lnTo>
                <a:pt x="0" y="356987"/>
              </a:lnTo>
              <a:lnTo>
                <a:pt x="0" y="52384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CA16F5-323B-4D8B-897A-508BCAE920C4}">
      <dsp:nvSpPr>
        <dsp:cNvPr id="0" name=""/>
        <dsp:cNvSpPr/>
      </dsp:nvSpPr>
      <dsp:spPr>
        <a:xfrm>
          <a:off x="5531113" y="1144036"/>
          <a:ext cx="91440" cy="523847"/>
        </a:xfrm>
        <a:custGeom>
          <a:avLst/>
          <a:gdLst/>
          <a:ahLst/>
          <a:cxnLst/>
          <a:rect l="0" t="0" r="0" b="0"/>
          <a:pathLst>
            <a:path>
              <a:moveTo>
                <a:pt x="45720" y="0"/>
              </a:moveTo>
              <a:lnTo>
                <a:pt x="45720" y="52384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4DAADD-CFBD-40FC-9F4F-B1AE1974851A}">
      <dsp:nvSpPr>
        <dsp:cNvPr id="0" name=""/>
        <dsp:cNvSpPr/>
      </dsp:nvSpPr>
      <dsp:spPr>
        <a:xfrm>
          <a:off x="4676235" y="277"/>
          <a:ext cx="1801196" cy="114375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339DC-1BE4-4577-8C9B-3FCA53B3F7A8}">
      <dsp:nvSpPr>
        <dsp:cNvPr id="0" name=""/>
        <dsp:cNvSpPr/>
      </dsp:nvSpPr>
      <dsp:spPr>
        <a:xfrm>
          <a:off x="4876368" y="190403"/>
          <a:ext cx="1801196" cy="114375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DEMELAR</a:t>
          </a:r>
        </a:p>
      </dsp:txBody>
      <dsp:txXfrm>
        <a:off x="4909868" y="223903"/>
        <a:ext cx="1734196" cy="1076759"/>
      </dsp:txXfrm>
    </dsp:sp>
    <dsp:sp modelId="{8548D2D7-083C-4B24-8D29-4E35FEF3711A}">
      <dsp:nvSpPr>
        <dsp:cNvPr id="0" name=""/>
        <dsp:cNvSpPr/>
      </dsp:nvSpPr>
      <dsp:spPr>
        <a:xfrm>
          <a:off x="4676235" y="1667884"/>
          <a:ext cx="1801196" cy="114375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A369DE-3BF3-4350-8F79-4667D6A1EB4B}">
      <dsp:nvSpPr>
        <dsp:cNvPr id="0" name=""/>
        <dsp:cNvSpPr/>
      </dsp:nvSpPr>
      <dsp:spPr>
        <a:xfrm>
          <a:off x="4876368" y="1858010"/>
          <a:ext cx="1801196" cy="114375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MERCEDES</a:t>
          </a:r>
        </a:p>
      </dsp:txBody>
      <dsp:txXfrm>
        <a:off x="4909868" y="1891510"/>
        <a:ext cx="1734196" cy="1076759"/>
      </dsp:txXfrm>
    </dsp:sp>
    <dsp:sp modelId="{388A6874-939E-42F0-BA9F-849D92EC3DD9}">
      <dsp:nvSpPr>
        <dsp:cNvPr id="0" name=""/>
        <dsp:cNvSpPr/>
      </dsp:nvSpPr>
      <dsp:spPr>
        <a:xfrm>
          <a:off x="1374042" y="3335492"/>
          <a:ext cx="1801196" cy="114375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39E42-0E2A-49DB-986A-82E081429859}">
      <dsp:nvSpPr>
        <dsp:cNvPr id="0" name=""/>
        <dsp:cNvSpPr/>
      </dsp:nvSpPr>
      <dsp:spPr>
        <a:xfrm>
          <a:off x="1574175" y="3525618"/>
          <a:ext cx="1801196" cy="114375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BRABOS</a:t>
          </a:r>
        </a:p>
      </dsp:txBody>
      <dsp:txXfrm>
        <a:off x="1607675" y="3559118"/>
        <a:ext cx="1734196" cy="1076759"/>
      </dsp:txXfrm>
    </dsp:sp>
    <dsp:sp modelId="{8752BA64-1405-49ED-8E79-CBFD2F9DB511}">
      <dsp:nvSpPr>
        <dsp:cNvPr id="0" name=""/>
        <dsp:cNvSpPr/>
      </dsp:nvSpPr>
      <dsp:spPr>
        <a:xfrm>
          <a:off x="3575504" y="3335492"/>
          <a:ext cx="1801196" cy="114375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91465-8CD6-42CF-B109-C6153F88B163}">
      <dsp:nvSpPr>
        <dsp:cNvPr id="0" name=""/>
        <dsp:cNvSpPr/>
      </dsp:nvSpPr>
      <dsp:spPr>
        <a:xfrm>
          <a:off x="3775637" y="3525618"/>
          <a:ext cx="1801196" cy="114375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Maybach</a:t>
          </a:r>
        </a:p>
      </dsp:txBody>
      <dsp:txXfrm>
        <a:off x="3809137" y="3559118"/>
        <a:ext cx="1734196" cy="1076759"/>
      </dsp:txXfrm>
    </dsp:sp>
    <dsp:sp modelId="{0A1E4688-2128-4BD7-A76D-03F9D0188D5B}">
      <dsp:nvSpPr>
        <dsp:cNvPr id="0" name=""/>
        <dsp:cNvSpPr/>
      </dsp:nvSpPr>
      <dsp:spPr>
        <a:xfrm>
          <a:off x="5808217" y="3335492"/>
          <a:ext cx="1801196" cy="114375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39207-B141-46E2-99BC-AB66DDD99441}">
      <dsp:nvSpPr>
        <dsp:cNvPr id="0" name=""/>
        <dsp:cNvSpPr/>
      </dsp:nvSpPr>
      <dsp:spPr>
        <a:xfrm>
          <a:off x="6008350" y="3525618"/>
          <a:ext cx="1801196" cy="114375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AMG</a:t>
          </a:r>
        </a:p>
      </dsp:txBody>
      <dsp:txXfrm>
        <a:off x="6041850" y="3559118"/>
        <a:ext cx="1734196" cy="1076759"/>
      </dsp:txXfrm>
    </dsp:sp>
    <dsp:sp modelId="{C1B3E615-A8C5-400A-810D-5CCDF9944A4B}">
      <dsp:nvSpPr>
        <dsp:cNvPr id="0" name=""/>
        <dsp:cNvSpPr/>
      </dsp:nvSpPr>
      <dsp:spPr>
        <a:xfrm>
          <a:off x="7978428" y="3335492"/>
          <a:ext cx="1801196" cy="114375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C02E1-FF16-4EB2-923D-9AF0F45CBA45}">
      <dsp:nvSpPr>
        <dsp:cNvPr id="0" name=""/>
        <dsp:cNvSpPr/>
      </dsp:nvSpPr>
      <dsp:spPr>
        <a:xfrm>
          <a:off x="8178561" y="3525618"/>
          <a:ext cx="1801196" cy="114375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MERCEDES</a:t>
          </a:r>
        </a:p>
      </dsp:txBody>
      <dsp:txXfrm>
        <a:off x="8212061" y="3559118"/>
        <a:ext cx="1734196" cy="10767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70C79-54B1-402B-9507-187C44791B83}" type="datetimeFigureOut">
              <a:rPr lang="en-US" smtClean="0"/>
              <a:t>12/05/2023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6954B-BD6C-4BAB-B651-7D29878315A5}" type="slidenum">
              <a:rPr lang="en-US" smtClean="0"/>
              <a:t>‹#›</a:t>
            </a:fld>
            <a:endParaRPr lang="en-US"/>
          </a:p>
        </p:txBody>
      </p:sp>
    </p:spTree>
    <p:extLst>
      <p:ext uri="{BB962C8B-B14F-4D97-AF65-F5344CB8AC3E}">
        <p14:creationId xmlns:p14="http://schemas.microsoft.com/office/powerpoint/2010/main" val="282342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6954B-BD6C-4BAB-B651-7D29878315A5}" type="slidenum">
              <a:rPr lang="en-US" smtClean="0"/>
              <a:t>3</a:t>
            </a:fld>
            <a:endParaRPr lang="en-US"/>
          </a:p>
        </p:txBody>
      </p:sp>
    </p:spTree>
    <p:extLst>
      <p:ext uri="{BB962C8B-B14F-4D97-AF65-F5344CB8AC3E}">
        <p14:creationId xmlns:p14="http://schemas.microsoft.com/office/powerpoint/2010/main" val="301534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713D66-41B6-427E-BFD9-0623CB50EE52}" type="datetimeFigureOut">
              <a:rPr lang="en-US" smtClean="0"/>
              <a:t>12/05/2023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56DB5-2CD7-41C5-B97C-70ED548CEB18}" type="slidenum">
              <a:rPr lang="en-US" smtClean="0"/>
              <a:t>‹#›</a:t>
            </a:fld>
            <a:endParaRPr lang="en-US"/>
          </a:p>
        </p:txBody>
      </p:sp>
    </p:spTree>
    <p:extLst>
      <p:ext uri="{BB962C8B-B14F-4D97-AF65-F5344CB8AC3E}">
        <p14:creationId xmlns:p14="http://schemas.microsoft.com/office/powerpoint/2010/main" val="219008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713D66-41B6-427E-BFD9-0623CB50EE52}" type="datetimeFigureOut">
              <a:rPr lang="en-US" smtClean="0"/>
              <a:t>12/05/2023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56DB5-2CD7-41C5-B97C-70ED548CEB18}" type="slidenum">
              <a:rPr lang="en-US" smtClean="0"/>
              <a:t>‹#›</a:t>
            </a:fld>
            <a:endParaRPr lang="en-US"/>
          </a:p>
        </p:txBody>
      </p:sp>
    </p:spTree>
    <p:extLst>
      <p:ext uri="{BB962C8B-B14F-4D97-AF65-F5344CB8AC3E}">
        <p14:creationId xmlns:p14="http://schemas.microsoft.com/office/powerpoint/2010/main" val="228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713D66-41B6-427E-BFD9-0623CB50EE52}" type="datetimeFigureOut">
              <a:rPr lang="en-US" smtClean="0"/>
              <a:t>12/05/2023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56DB5-2CD7-41C5-B97C-70ED548CEB18}" type="slidenum">
              <a:rPr lang="en-US" smtClean="0"/>
              <a:t>‹#›</a:t>
            </a:fld>
            <a:endParaRPr lang="en-US"/>
          </a:p>
        </p:txBody>
      </p:sp>
    </p:spTree>
    <p:extLst>
      <p:ext uri="{BB962C8B-B14F-4D97-AF65-F5344CB8AC3E}">
        <p14:creationId xmlns:p14="http://schemas.microsoft.com/office/powerpoint/2010/main" val="26121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713D66-41B6-427E-BFD9-0623CB50EE52}" type="datetimeFigureOut">
              <a:rPr lang="en-US" smtClean="0"/>
              <a:t>12/05/2023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56DB5-2CD7-41C5-B97C-70ED548CEB18}" type="slidenum">
              <a:rPr lang="en-US" smtClean="0"/>
              <a:t>‹#›</a:t>
            </a:fld>
            <a:endParaRPr lang="en-US"/>
          </a:p>
        </p:txBody>
      </p:sp>
    </p:spTree>
    <p:extLst>
      <p:ext uri="{BB962C8B-B14F-4D97-AF65-F5344CB8AC3E}">
        <p14:creationId xmlns:p14="http://schemas.microsoft.com/office/powerpoint/2010/main" val="54854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13D66-41B6-427E-BFD9-0623CB50EE52}" type="datetimeFigureOut">
              <a:rPr lang="en-US" smtClean="0"/>
              <a:t>12/05/2023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56DB5-2CD7-41C5-B97C-70ED548CEB18}" type="slidenum">
              <a:rPr lang="en-US" smtClean="0"/>
              <a:t>‹#›</a:t>
            </a:fld>
            <a:endParaRPr lang="en-US"/>
          </a:p>
        </p:txBody>
      </p:sp>
    </p:spTree>
    <p:extLst>
      <p:ext uri="{BB962C8B-B14F-4D97-AF65-F5344CB8AC3E}">
        <p14:creationId xmlns:p14="http://schemas.microsoft.com/office/powerpoint/2010/main" val="118455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713D66-41B6-427E-BFD9-0623CB50EE52}" type="datetimeFigureOut">
              <a:rPr lang="en-US" smtClean="0"/>
              <a:t>12/05/2023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56DB5-2CD7-41C5-B97C-70ED548CEB18}" type="slidenum">
              <a:rPr lang="en-US" smtClean="0"/>
              <a:t>‹#›</a:t>
            </a:fld>
            <a:endParaRPr lang="en-US"/>
          </a:p>
        </p:txBody>
      </p:sp>
    </p:spTree>
    <p:extLst>
      <p:ext uri="{BB962C8B-B14F-4D97-AF65-F5344CB8AC3E}">
        <p14:creationId xmlns:p14="http://schemas.microsoft.com/office/powerpoint/2010/main" val="243452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713D66-41B6-427E-BFD9-0623CB50EE52}" type="datetimeFigureOut">
              <a:rPr lang="en-US" smtClean="0"/>
              <a:t>12/05/2023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B56DB5-2CD7-41C5-B97C-70ED548CEB18}" type="slidenum">
              <a:rPr lang="en-US" smtClean="0"/>
              <a:t>‹#›</a:t>
            </a:fld>
            <a:endParaRPr lang="en-US"/>
          </a:p>
        </p:txBody>
      </p:sp>
    </p:spTree>
    <p:extLst>
      <p:ext uri="{BB962C8B-B14F-4D97-AF65-F5344CB8AC3E}">
        <p14:creationId xmlns:p14="http://schemas.microsoft.com/office/powerpoint/2010/main" val="358437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713D66-41B6-427E-BFD9-0623CB50EE52}" type="datetimeFigureOut">
              <a:rPr lang="en-US" smtClean="0"/>
              <a:t>12/05/2023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B56DB5-2CD7-41C5-B97C-70ED548CEB18}" type="slidenum">
              <a:rPr lang="en-US" smtClean="0"/>
              <a:t>‹#›</a:t>
            </a:fld>
            <a:endParaRPr lang="en-US"/>
          </a:p>
        </p:txBody>
      </p:sp>
    </p:spTree>
    <p:extLst>
      <p:ext uri="{BB962C8B-B14F-4D97-AF65-F5344CB8AC3E}">
        <p14:creationId xmlns:p14="http://schemas.microsoft.com/office/powerpoint/2010/main" val="53921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13D66-41B6-427E-BFD9-0623CB50EE52}" type="datetimeFigureOut">
              <a:rPr lang="en-US" smtClean="0"/>
              <a:t>12/05/2023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B56DB5-2CD7-41C5-B97C-70ED548CEB18}" type="slidenum">
              <a:rPr lang="en-US" smtClean="0"/>
              <a:t>‹#›</a:t>
            </a:fld>
            <a:endParaRPr lang="en-US"/>
          </a:p>
        </p:txBody>
      </p:sp>
    </p:spTree>
    <p:extLst>
      <p:ext uri="{BB962C8B-B14F-4D97-AF65-F5344CB8AC3E}">
        <p14:creationId xmlns:p14="http://schemas.microsoft.com/office/powerpoint/2010/main" val="72443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713D66-41B6-427E-BFD9-0623CB50EE52}" type="datetimeFigureOut">
              <a:rPr lang="en-US" smtClean="0"/>
              <a:t>12/05/2023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56DB5-2CD7-41C5-B97C-70ED548CEB18}" type="slidenum">
              <a:rPr lang="en-US" smtClean="0"/>
              <a:t>‹#›</a:t>
            </a:fld>
            <a:endParaRPr lang="en-US"/>
          </a:p>
        </p:txBody>
      </p:sp>
    </p:spTree>
    <p:extLst>
      <p:ext uri="{BB962C8B-B14F-4D97-AF65-F5344CB8AC3E}">
        <p14:creationId xmlns:p14="http://schemas.microsoft.com/office/powerpoint/2010/main" val="275915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713D66-41B6-427E-BFD9-0623CB50EE52}" type="datetimeFigureOut">
              <a:rPr lang="en-US" smtClean="0"/>
              <a:t>12/05/2023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56DB5-2CD7-41C5-B97C-70ED548CEB18}" type="slidenum">
              <a:rPr lang="en-US" smtClean="0"/>
              <a:t>‹#›</a:t>
            </a:fld>
            <a:endParaRPr lang="en-US"/>
          </a:p>
        </p:txBody>
      </p:sp>
    </p:spTree>
    <p:extLst>
      <p:ext uri="{BB962C8B-B14F-4D97-AF65-F5344CB8AC3E}">
        <p14:creationId xmlns:p14="http://schemas.microsoft.com/office/powerpoint/2010/main" val="158657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13D66-41B6-427E-BFD9-0623CB50EE52}" type="datetimeFigureOut">
              <a:rPr lang="en-US" smtClean="0"/>
              <a:t>12/05/2023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56DB5-2CD7-41C5-B97C-70ED548CEB18}" type="slidenum">
              <a:rPr lang="en-US" smtClean="0"/>
              <a:t>‹#›</a:t>
            </a:fld>
            <a:endParaRPr lang="en-US"/>
          </a:p>
        </p:txBody>
      </p:sp>
    </p:spTree>
    <p:extLst>
      <p:ext uri="{BB962C8B-B14F-4D97-AF65-F5344CB8AC3E}">
        <p14:creationId xmlns:p14="http://schemas.microsoft.com/office/powerpoint/2010/main" val="4883500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11.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slide" Target="slide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9.png"/><Relationship Id="rId7"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slide" Target="slide12.xml"/><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nfxTgysD9jw?feature=oembed"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B802C56F-1C00-4012-8EE9-41773A60A5A1}"/>
              </a:ext>
            </a:extLst>
          </p:cNvPr>
          <p:cNvSpPr>
            <a:spLocks noGrp="1"/>
          </p:cNvSpPr>
          <p:nvPr>
            <p:ph type="title"/>
          </p:nvPr>
        </p:nvSpPr>
        <p:spPr>
          <a:xfrm>
            <a:off x="3027924" y="991261"/>
            <a:ext cx="5754696" cy="1837349"/>
          </a:xfrm>
        </p:spPr>
        <p:txBody>
          <a:bodyPr>
            <a:normAutofit/>
          </a:bodyPr>
          <a:lstStyle/>
          <a:p>
            <a:pPr algn="ctr"/>
            <a:r>
              <a:rPr lang="en-US" sz="3600" dirty="0">
                <a:solidFill>
                  <a:schemeClr val="tx2"/>
                </a:solidFill>
              </a:rPr>
              <a:t>M-B</a:t>
            </a:r>
          </a:p>
        </p:txBody>
      </p:sp>
      <p:sp>
        <p:nvSpPr>
          <p:cNvPr id="5" name="Content Placeholder 4">
            <a:extLst>
              <a:ext uri="{FF2B5EF4-FFF2-40B4-BE49-F238E27FC236}">
                <a16:creationId xmlns:a16="http://schemas.microsoft.com/office/drawing/2014/main" id="{CB227953-2B8D-4038-AFD4-77B4E20C295A}"/>
              </a:ext>
            </a:extLst>
          </p:cNvPr>
          <p:cNvSpPr>
            <a:spLocks noGrp="1"/>
          </p:cNvSpPr>
          <p:nvPr>
            <p:ph idx="1"/>
          </p:nvPr>
        </p:nvSpPr>
        <p:spPr>
          <a:xfrm>
            <a:off x="3050412" y="2979336"/>
            <a:ext cx="5709721" cy="2430864"/>
          </a:xfrm>
        </p:spPr>
        <p:txBody>
          <a:bodyPr anchor="t">
            <a:normAutofit/>
          </a:bodyPr>
          <a:lstStyle/>
          <a:p>
            <a:endParaRPr lang="en-US" sz="1300">
              <a:solidFill>
                <a:schemeClr val="tx2"/>
              </a:solidFill>
            </a:endParaRPr>
          </a:p>
          <a:p>
            <a:endParaRPr lang="en-US" sz="1300">
              <a:solidFill>
                <a:schemeClr val="tx2"/>
              </a:solidFill>
            </a:endParaRPr>
          </a:p>
          <a:p>
            <a:endParaRPr lang="en-US" sz="1300">
              <a:solidFill>
                <a:schemeClr val="tx2"/>
              </a:solidFill>
            </a:endParaRPr>
          </a:p>
          <a:p>
            <a:endParaRPr lang="en-US" sz="1300">
              <a:solidFill>
                <a:schemeClr val="tx2"/>
              </a:solidFill>
            </a:endParaRPr>
          </a:p>
          <a:p>
            <a:endParaRPr lang="en-US" sz="1300">
              <a:solidFill>
                <a:schemeClr val="tx2"/>
              </a:solidFill>
            </a:endParaRPr>
          </a:p>
          <a:p>
            <a:endParaRPr lang="en-US" sz="1300">
              <a:solidFill>
                <a:schemeClr val="tx2"/>
              </a:solidFill>
            </a:endParaRPr>
          </a:p>
          <a:p>
            <a:endParaRPr lang="en-US" sz="1300">
              <a:solidFill>
                <a:schemeClr val="tx2"/>
              </a:solidFill>
            </a:endParaRPr>
          </a:p>
          <a:p>
            <a:r>
              <a:rPr lang="en-US" sz="1300">
                <a:solidFill>
                  <a:schemeClr val="tx2"/>
                </a:solidFill>
              </a:rPr>
              <a:t>GK                                                                                                         NOS</a:t>
            </a:r>
          </a:p>
        </p:txBody>
      </p:sp>
      <p:grpSp>
        <p:nvGrpSpPr>
          <p:cNvPr id="20" name="Group 19">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07071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1AB46E-48C8-41C3-BDDA-D74634C5650F}"/>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Maybach GLS 600</a:t>
            </a:r>
          </a:p>
        </p:txBody>
      </p:sp>
      <p:grpSp>
        <p:nvGrpSpPr>
          <p:cNvPr id="38"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950AF2C6-3FB2-43D5-90B6-9E25E2046E70}"/>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a:t>يطلق عليها Maybach GLS “600” لسبب ما ، وهذا هو السبب في أن محرك Merc الذي يعمل بالبنزين V8 سعة 4.0 لتر والذي ينتج 550 حصانًا وعزم دوران يبلغ 730 نيوتن متر. كما أنها مزودة بنظام كهربائي بجهد 48 فولت يمنحها ميزات مثل "EQ Boost" - والتي توفر 22 حصانًا إضافيًا وتزيد من عزم الدوران بمقدار 250 نيوتن متر. لأن 750 نيوتن متر غير ملائم للغاية. على الرغم من وزنها الذي يقل قليلاً عن 3 أطنان ، فإن Maybach GLS ستصل إلى 100 كيلومتر في الساعة من حالة توقف تام في 5 ثوانٍ مزعومة.</a:t>
            </a:r>
          </a:p>
          <a:p>
            <a:pPr indent="-228600">
              <a:buFont typeface="Arial" panose="020B0604020202020204" pitchFamily="34" charset="0"/>
              <a:buChar char="•"/>
            </a:pPr>
            <a:endParaRPr lang="en-US" sz="2000"/>
          </a:p>
        </p:txBody>
      </p:sp>
      <p:sp>
        <p:nvSpPr>
          <p:cNvPr id="41"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3A6BC96-59E3-4EFE-AF57-A7EB3CB2FFDD}"/>
              </a:ext>
            </a:extLst>
          </p:cNvPr>
          <p:cNvPicPr>
            <a:picLocks noChangeAspect="1"/>
          </p:cNvPicPr>
          <p:nvPr/>
        </p:nvPicPr>
        <p:blipFill rotWithShape="1">
          <a:blip r:embed="rId2"/>
          <a:srcRect l="20483" r="21747" b="-1"/>
          <a:stretch/>
        </p:blipFill>
        <p:spPr>
          <a:xfrm>
            <a:off x="5977788" y="799352"/>
            <a:ext cx="5425410" cy="5259296"/>
          </a:xfrm>
          <a:prstGeom prst="rect">
            <a:avLst/>
          </a:prstGeom>
        </p:spPr>
      </p:pic>
    </p:spTree>
    <p:extLst>
      <p:ext uri="{BB962C8B-B14F-4D97-AF65-F5344CB8AC3E}">
        <p14:creationId xmlns:p14="http://schemas.microsoft.com/office/powerpoint/2010/main" val="270037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1851A33-7537-48A1-ABD3-735B54D6F6EA}"/>
              </a:ext>
            </a:extLst>
          </p:cNvPr>
          <p:cNvSpPr>
            <a:spLocks noGrp="1"/>
          </p:cNvSpPr>
          <p:nvPr>
            <p:ph type="title"/>
          </p:nvPr>
        </p:nvSpPr>
        <p:spPr>
          <a:xfrm>
            <a:off x="838200" y="365125"/>
            <a:ext cx="10515599" cy="1325563"/>
          </a:xfrm>
        </p:spPr>
        <p:txBody>
          <a:bodyPr vert="horz" lIns="91440" tIns="45720" rIns="91440" bIns="45720" rtlCol="0" anchor="ctr">
            <a:normAutofit/>
          </a:bodyPr>
          <a:lstStyle/>
          <a:p>
            <a:r>
              <a:rPr lang="en-US" sz="4400" dirty="0"/>
              <a:t>Maybach S-CLASS</a:t>
            </a:r>
          </a:p>
        </p:txBody>
      </p:sp>
      <p:sp>
        <p:nvSpPr>
          <p:cNvPr id="4" name="Text Placeholder 3">
            <a:extLst>
              <a:ext uri="{FF2B5EF4-FFF2-40B4-BE49-F238E27FC236}">
                <a16:creationId xmlns:a16="http://schemas.microsoft.com/office/drawing/2014/main" id="{1734A7B0-C1DA-4555-AC62-F0EA2B405A8D}"/>
              </a:ext>
            </a:extLst>
          </p:cNvPr>
          <p:cNvSpPr>
            <a:spLocks noGrp="1"/>
          </p:cNvSpPr>
          <p:nvPr>
            <p:ph type="body" sz="half" idx="2"/>
          </p:nvPr>
        </p:nvSpPr>
        <p:spPr>
          <a:xfrm>
            <a:off x="838200" y="1825625"/>
            <a:ext cx="5393361" cy="4351338"/>
          </a:xfrm>
        </p:spPr>
        <p:txBody>
          <a:bodyPr vert="horz" lIns="91440" tIns="45720" rIns="91440" bIns="45720" rtlCol="0">
            <a:normAutofit/>
          </a:bodyPr>
          <a:lstStyle/>
          <a:p>
            <a:pPr indent="-228600" algn="r">
              <a:buFont typeface="Arial" panose="020B0604020202020204" pitchFamily="34" charset="0"/>
              <a:buChar char="•"/>
            </a:pPr>
            <a:r>
              <a:rPr lang="en-US" sz="2000" dirty="0" err="1"/>
              <a:t>مرسيدس-بنز</a:t>
            </a:r>
            <a:r>
              <a:rPr lang="en-US" sz="2000" dirty="0"/>
              <a:t> </a:t>
            </a:r>
            <a:r>
              <a:rPr lang="en-US" sz="2000" dirty="0" err="1"/>
              <a:t>مايباخ</a:t>
            </a:r>
            <a:r>
              <a:rPr lang="en-US" sz="2000" dirty="0"/>
              <a:t> </a:t>
            </a:r>
            <a:r>
              <a:rPr lang="en-US" sz="2000" dirty="0" err="1"/>
              <a:t>الفئة</a:t>
            </a:r>
            <a:r>
              <a:rPr lang="en-US" sz="2000" dirty="0"/>
              <a:t>- S </a:t>
            </a:r>
            <a:r>
              <a:rPr lang="en-US" sz="2000" dirty="0" err="1"/>
              <a:t>لديها</a:t>
            </a:r>
            <a:r>
              <a:rPr lang="en-US" sz="2000" dirty="0"/>
              <a:t> </a:t>
            </a:r>
            <a:r>
              <a:rPr lang="en-US" sz="2000" dirty="0" err="1"/>
              <a:t>محركان</a:t>
            </a:r>
            <a:r>
              <a:rPr lang="en-US" sz="2000" dirty="0"/>
              <a:t> </a:t>
            </a:r>
            <a:r>
              <a:rPr lang="en-US" sz="2000" dirty="0" err="1"/>
              <a:t>يعملان</a:t>
            </a:r>
            <a:r>
              <a:rPr lang="en-US" sz="2000" dirty="0"/>
              <a:t> </a:t>
            </a:r>
            <a:r>
              <a:rPr lang="en-US" sz="2000" dirty="0" err="1"/>
              <a:t>بالبنزين</a:t>
            </a:r>
            <a:r>
              <a:rPr lang="en-US" sz="2000" dirty="0"/>
              <a:t>. </a:t>
            </a:r>
            <a:r>
              <a:rPr lang="en-US" sz="2000" dirty="0" err="1"/>
              <a:t>محرك</a:t>
            </a:r>
            <a:r>
              <a:rPr lang="en-US" sz="2000" dirty="0"/>
              <a:t> </a:t>
            </a:r>
            <a:r>
              <a:rPr lang="en-US" sz="2000" dirty="0" err="1"/>
              <a:t>البنزين</a:t>
            </a:r>
            <a:r>
              <a:rPr lang="en-US" sz="2000" dirty="0"/>
              <a:t> 3982 </a:t>
            </a:r>
            <a:r>
              <a:rPr lang="en-US" sz="2000" dirty="0" err="1"/>
              <a:t>سم</a:t>
            </a:r>
            <a:r>
              <a:rPr lang="en-US" sz="2000" dirty="0"/>
              <a:t> </a:t>
            </a:r>
            <a:r>
              <a:rPr lang="en-US" sz="2000" dirty="0" err="1"/>
              <a:t>مكعب</a:t>
            </a:r>
            <a:r>
              <a:rPr lang="en-US" sz="2000" dirty="0"/>
              <a:t> و 5980 </a:t>
            </a:r>
            <a:r>
              <a:rPr lang="en-US" sz="2000" dirty="0" err="1"/>
              <a:t>سم</a:t>
            </a:r>
            <a:r>
              <a:rPr lang="en-US" sz="2000" dirty="0"/>
              <a:t> </a:t>
            </a:r>
            <a:r>
              <a:rPr lang="en-US" sz="2000" dirty="0" err="1"/>
              <a:t>مكعب</a:t>
            </a:r>
            <a:r>
              <a:rPr lang="en-US" sz="2000" dirty="0"/>
              <a:t>. </a:t>
            </a:r>
            <a:r>
              <a:rPr lang="en-US" sz="2000" dirty="0" err="1"/>
              <a:t>إنه</a:t>
            </a:r>
            <a:r>
              <a:rPr lang="en-US" sz="2000" dirty="0"/>
              <a:t> </a:t>
            </a:r>
            <a:r>
              <a:rPr lang="en-US" sz="2000" dirty="0" err="1"/>
              <a:t>متوفر</a:t>
            </a:r>
            <a:r>
              <a:rPr lang="en-US" sz="2000" dirty="0"/>
              <a:t> </a:t>
            </a:r>
            <a:r>
              <a:rPr lang="en-US" sz="2000" dirty="0" err="1"/>
              <a:t>بناقل</a:t>
            </a:r>
            <a:r>
              <a:rPr lang="en-US" sz="2000" dirty="0"/>
              <a:t> </a:t>
            </a:r>
            <a:r>
              <a:rPr lang="en-US" sz="2000" dirty="0" err="1"/>
              <a:t>حركة</a:t>
            </a:r>
            <a:r>
              <a:rPr lang="en-US" sz="2000" dirty="0"/>
              <a:t> </a:t>
            </a:r>
            <a:r>
              <a:rPr lang="en-US" sz="2000" dirty="0" err="1"/>
              <a:t>أوتوماتيكي</a:t>
            </a:r>
            <a:r>
              <a:rPr lang="en-US" sz="2000" dirty="0"/>
              <a:t> ، </a:t>
            </a:r>
            <a:r>
              <a:rPr lang="en-US" sz="2000" dirty="0" err="1"/>
              <a:t>اعتمادًا</a:t>
            </a:r>
            <a:r>
              <a:rPr lang="en-US" sz="2000" dirty="0"/>
              <a:t> </a:t>
            </a:r>
            <a:r>
              <a:rPr lang="en-US" sz="2000" dirty="0" err="1"/>
              <a:t>على</a:t>
            </a:r>
            <a:r>
              <a:rPr lang="en-US" sz="2000" dirty="0"/>
              <a:t> </a:t>
            </a:r>
            <a:r>
              <a:rPr lang="en-US" sz="2000" dirty="0" err="1"/>
              <a:t>نوع</a:t>
            </a:r>
            <a:r>
              <a:rPr lang="en-US" sz="2000" dirty="0"/>
              <a:t> </a:t>
            </a:r>
            <a:r>
              <a:rPr lang="en-US" sz="2000" dirty="0" err="1"/>
              <a:t>الوقود</a:t>
            </a:r>
            <a:r>
              <a:rPr lang="en-US" sz="2000" dirty="0"/>
              <a:t> </a:t>
            </a:r>
            <a:r>
              <a:rPr lang="en-US" sz="2000" dirty="0" err="1"/>
              <a:t>ونوع</a:t>
            </a:r>
            <a:r>
              <a:rPr lang="en-US" sz="2000" dirty="0"/>
              <a:t> </a:t>
            </a:r>
            <a:r>
              <a:rPr lang="en-US" sz="2000" dirty="0" err="1"/>
              <a:t>الوقود</a:t>
            </a:r>
            <a:r>
              <a:rPr lang="en-US" sz="2000" dirty="0"/>
              <a:t> ، </a:t>
            </a:r>
            <a:r>
              <a:rPr lang="en-US" sz="2000" dirty="0" err="1"/>
              <a:t>فإن</a:t>
            </a:r>
            <a:r>
              <a:rPr lang="en-US" sz="2000" dirty="0"/>
              <a:t> </a:t>
            </a:r>
            <a:r>
              <a:rPr lang="en-US" sz="2000" dirty="0" err="1"/>
              <a:t>مايباخ</a:t>
            </a:r>
            <a:r>
              <a:rPr lang="en-US" sz="2000" dirty="0"/>
              <a:t> </a:t>
            </a:r>
            <a:r>
              <a:rPr lang="en-US" sz="2000" dirty="0" err="1"/>
              <a:t>الفئة</a:t>
            </a:r>
            <a:r>
              <a:rPr lang="en-US" sz="2000" dirty="0"/>
              <a:t>- S </a:t>
            </a:r>
            <a:r>
              <a:rPr lang="en-US" sz="2000" dirty="0" err="1"/>
              <a:t>لديها</a:t>
            </a:r>
            <a:r>
              <a:rPr lang="en-US" sz="2000" dirty="0"/>
              <a:t> </a:t>
            </a:r>
            <a:r>
              <a:rPr lang="en-US" sz="2000" dirty="0" err="1"/>
              <a:t>عدد</a:t>
            </a:r>
            <a:r>
              <a:rPr lang="en-US" sz="2000" dirty="0"/>
              <a:t> </a:t>
            </a:r>
            <a:r>
              <a:rPr lang="en-US" sz="2000" dirty="0" err="1"/>
              <a:t>الكيلومترات</a:t>
            </a:r>
            <a:r>
              <a:rPr lang="en-US" sz="2000" dirty="0"/>
              <a:t>. </a:t>
            </a:r>
            <a:r>
              <a:rPr lang="en-US" sz="2000" dirty="0" err="1"/>
              <a:t>مايباخ</a:t>
            </a:r>
            <a:r>
              <a:rPr lang="en-US" sz="2000" dirty="0"/>
              <a:t> S-Class </a:t>
            </a:r>
            <a:r>
              <a:rPr lang="en-US" sz="2000" dirty="0" err="1"/>
              <a:t>هي</a:t>
            </a:r>
            <a:r>
              <a:rPr lang="en-US" sz="2000" dirty="0"/>
              <a:t> </a:t>
            </a:r>
            <a:r>
              <a:rPr lang="en-US" sz="2000" dirty="0" err="1"/>
              <a:t>سيارة</a:t>
            </a:r>
            <a:r>
              <a:rPr lang="en-US" sz="2000" dirty="0"/>
              <a:t> </a:t>
            </a:r>
            <a:r>
              <a:rPr lang="en-US" sz="2000" dirty="0" err="1"/>
              <a:t>ذات</a:t>
            </a:r>
            <a:r>
              <a:rPr lang="en-US" sz="2000" dirty="0"/>
              <a:t> 4 </a:t>
            </a:r>
            <a:r>
              <a:rPr lang="en-US" sz="2000" dirty="0" err="1"/>
              <a:t>مقاعد</a:t>
            </a:r>
            <a:r>
              <a:rPr lang="en-US" sz="2000" dirty="0"/>
              <a:t> و 12 </a:t>
            </a:r>
            <a:r>
              <a:rPr lang="en-US" sz="2000" dirty="0" err="1"/>
              <a:t>سلندر</a:t>
            </a:r>
            <a:r>
              <a:rPr lang="en-US" sz="2000" dirty="0"/>
              <a:t> </a:t>
            </a:r>
            <a:r>
              <a:rPr lang="en-US" sz="2000" dirty="0" err="1"/>
              <a:t>ويبلغ</a:t>
            </a:r>
            <a:r>
              <a:rPr lang="en-US" sz="2000" dirty="0"/>
              <a:t> </a:t>
            </a:r>
            <a:r>
              <a:rPr lang="en-US" sz="2000" dirty="0" err="1"/>
              <a:t>طولها</a:t>
            </a:r>
            <a:r>
              <a:rPr lang="en-US" sz="2000" dirty="0"/>
              <a:t> 5469 </a:t>
            </a:r>
            <a:r>
              <a:rPr lang="en-US" sz="2000" dirty="0" err="1"/>
              <a:t>ملم</a:t>
            </a:r>
            <a:r>
              <a:rPr lang="en-US" sz="2000" dirty="0"/>
              <a:t> </a:t>
            </a:r>
            <a:r>
              <a:rPr lang="en-US" sz="2000" dirty="0" err="1"/>
              <a:t>وعرضها</a:t>
            </a:r>
            <a:r>
              <a:rPr lang="en-US" sz="2000" dirty="0"/>
              <a:t> 2109 </a:t>
            </a:r>
            <a:r>
              <a:rPr lang="en-US" sz="2000" dirty="0" err="1"/>
              <a:t>ملم</a:t>
            </a:r>
            <a:r>
              <a:rPr lang="en-US" sz="2000" dirty="0"/>
              <a:t> </a:t>
            </a:r>
            <a:r>
              <a:rPr lang="en-US" sz="2000" dirty="0" err="1"/>
              <a:t>وقاعدة</a:t>
            </a:r>
            <a:r>
              <a:rPr lang="en-US" sz="2000" dirty="0"/>
              <a:t> </a:t>
            </a:r>
            <a:r>
              <a:rPr lang="en-US" sz="2000" dirty="0" err="1"/>
              <a:t>عجلاتها</a:t>
            </a:r>
            <a:r>
              <a:rPr lang="en-US" sz="2000" dirty="0"/>
              <a:t> 3396 </a:t>
            </a:r>
            <a:r>
              <a:rPr lang="en-US" sz="2000" dirty="0" err="1"/>
              <a:t>ملم</a:t>
            </a:r>
            <a:r>
              <a:rPr lang="en-US" sz="2000" dirty="0"/>
              <a:t>.</a:t>
            </a:r>
          </a:p>
          <a:p>
            <a:pPr indent="-2286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C32436A0-22F6-46F4-8D4A-849F9C1C5DEB}"/>
              </a:ext>
            </a:extLst>
          </p:cNvPr>
          <p:cNvPicPr>
            <a:picLocks noChangeAspect="1"/>
          </p:cNvPicPr>
          <p:nvPr/>
        </p:nvPicPr>
        <p:blipFill rotWithShape="1">
          <a:blip r:embed="rId2"/>
          <a:srcRect l="22678" r="21322"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389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79C78-F81B-4C61-AE24-9DB3E4F39B2A}"/>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a:t>Mercedes-AMG GT</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4C2D991-116C-4EF5-9554-FFDA506243B3}"/>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a:t>لقد اعتقدنا أنه من الغريب بعض الشيء ، عندما قمنا مؤخرًا بقيادة Aston Martin Vantage ، أن AMG قامت بتزويد Aston بمحرك V-8 سعة 4.0 ليتر أقوى من الذي وضعوه في طراز GT الخاص بهم ذو المقعدين. يتم تصحيح هذا التناقض لعام 2021 ، حيث تكتسب سيارة GT القياسية 54 حصانًا ، بإجمالي 523 حصانًا - بشكل مريح قبل محرك 503 حصان الذي يتم شحنه إلى جايدون</a:t>
            </a:r>
          </a:p>
          <a:p>
            <a:pPr indent="-228600">
              <a:buFont typeface="Arial" panose="020B0604020202020204" pitchFamily="34" charset="0"/>
              <a:buChar char="•"/>
            </a:pPr>
            <a:endParaRPr lang="en-US" sz="200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FFF8ACF-1F42-4E60-B4A8-2E9732BA9218}"/>
              </a:ext>
            </a:extLst>
          </p:cNvPr>
          <p:cNvPicPr>
            <a:picLocks noGrp="1" noChangeAspect="1"/>
          </p:cNvPicPr>
          <p:nvPr>
            <p:ph idx="1"/>
          </p:nvPr>
        </p:nvPicPr>
        <p:blipFill rotWithShape="1">
          <a:blip r:embed="rId2"/>
          <a:srcRect l="23774" r="18263" b="-1"/>
          <a:stretch/>
        </p:blipFill>
        <p:spPr>
          <a:xfrm>
            <a:off x="5977788" y="799352"/>
            <a:ext cx="5425410" cy="5259296"/>
          </a:xfrm>
          <a:prstGeom prst="rect">
            <a:avLst/>
          </a:prstGeom>
        </p:spPr>
      </p:pic>
    </p:spTree>
    <p:extLst>
      <p:ext uri="{BB962C8B-B14F-4D97-AF65-F5344CB8AC3E}">
        <p14:creationId xmlns:p14="http://schemas.microsoft.com/office/powerpoint/2010/main" val="396920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85BB5C5-604B-4962-9873-239A8C71EEC2}"/>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sz="4400"/>
              <a:t>Mercedes-AMG C200</a:t>
            </a:r>
          </a:p>
        </p:txBody>
      </p:sp>
      <p:sp>
        <p:nvSpPr>
          <p:cNvPr id="4" name="Text Placeholder 3">
            <a:extLst>
              <a:ext uri="{FF2B5EF4-FFF2-40B4-BE49-F238E27FC236}">
                <a16:creationId xmlns:a16="http://schemas.microsoft.com/office/drawing/2014/main" id="{EE934D72-957E-4A69-AA9F-499066E1AA6B}"/>
              </a:ext>
            </a:extLst>
          </p:cNvPr>
          <p:cNvSpPr>
            <a:spLocks noGrp="1"/>
          </p:cNvSpPr>
          <p:nvPr>
            <p:ph type="body" sz="half" idx="2"/>
          </p:nvPr>
        </p:nvSpPr>
        <p:spPr>
          <a:xfrm>
            <a:off x="838200" y="1825625"/>
            <a:ext cx="5393361" cy="4351338"/>
          </a:xfrm>
        </p:spPr>
        <p:txBody>
          <a:bodyPr vert="horz" lIns="91440" tIns="45720" rIns="91440" bIns="45720" rtlCol="0">
            <a:normAutofit/>
          </a:bodyPr>
          <a:lstStyle/>
          <a:p>
            <a:pPr indent="-228600">
              <a:buFont typeface="Arial" panose="020B0604020202020204" pitchFamily="34" charset="0"/>
              <a:buChar char="•"/>
            </a:pPr>
            <a:r>
              <a:rPr lang="en-US"/>
              <a:t>تسمح محطة الطاقة لسيارة الكوبيه ذات الهيكل العريض المتطورة بالثقب من حالة السكون إلى 60 ميلاً في الساعة في 3.1 ثانية ، والذهاب من صفر إلى 124 ميلاً في الساعة في أقل من 9 ثوانٍ قبل أن تتصدر السيارة بسرعة 202 ميل في الساعة. تقتصر سلسلة GT Black على ما يزيد قليلاً عن 1700 مثالاً ، وما يقرب من 400 نموذج مخصص للولايات المتحدة يتم التحدث عنها بالفعل</a:t>
            </a:r>
          </a:p>
          <a:p>
            <a:pPr indent="-228600">
              <a:buFont typeface="Arial" panose="020B0604020202020204" pitchFamily="34" charset="0"/>
              <a:buChar char="•"/>
            </a:pPr>
            <a:endParaRPr lang="en-US"/>
          </a:p>
        </p:txBody>
      </p:sp>
      <p:pic>
        <p:nvPicPr>
          <p:cNvPr id="5" name="Content Placeholder 4" descr="A red car on a race track&#10;&#10;Description automatically generated">
            <a:extLst>
              <a:ext uri="{FF2B5EF4-FFF2-40B4-BE49-F238E27FC236}">
                <a16:creationId xmlns:a16="http://schemas.microsoft.com/office/drawing/2014/main" id="{081156DF-9231-47F4-AD27-53DB69245EA3}"/>
              </a:ext>
            </a:extLst>
          </p:cNvPr>
          <p:cNvPicPr>
            <a:picLocks noGrp="1" noChangeAspect="1"/>
          </p:cNvPicPr>
          <p:nvPr>
            <p:ph idx="1"/>
          </p:nvPr>
        </p:nvPicPr>
        <p:blipFill rotWithShape="1">
          <a:blip r:embed="rId2"/>
          <a:srcRect l="31364" r="12450"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003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52EE75D-E26A-43A4-9B08-12EB4D14253B}"/>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Brabus G-class</a:t>
            </a:r>
          </a:p>
        </p:txBody>
      </p:sp>
      <p:sp>
        <p:nvSpPr>
          <p:cNvPr id="9" name="Text Placeholder 8">
            <a:extLst>
              <a:ext uri="{FF2B5EF4-FFF2-40B4-BE49-F238E27FC236}">
                <a16:creationId xmlns:a16="http://schemas.microsoft.com/office/drawing/2014/main" id="{E2415CBC-34E0-4CBF-8A1B-D07507E28146}"/>
              </a:ext>
            </a:extLst>
          </p:cNvPr>
          <p:cNvSpPr>
            <a:spLocks noGrp="1"/>
          </p:cNvSpPr>
          <p:nvPr>
            <p:ph type="body" sz="half" idx="2"/>
          </p:nvPr>
        </p:nvSpPr>
        <p:spPr>
          <a:xfrm>
            <a:off x="1144923" y="2405894"/>
            <a:ext cx="5315189" cy="3535083"/>
          </a:xfrm>
        </p:spPr>
        <p:txBody>
          <a:bodyPr vert="horz" lIns="91440" tIns="45720" rIns="91440" bIns="45720" rtlCol="0" anchor="t">
            <a:normAutofit/>
          </a:bodyPr>
          <a:lstStyle/>
          <a:p>
            <a:pPr indent="-228600" algn="r">
              <a:buFont typeface="Arial" panose="020B0604020202020204" pitchFamily="34" charset="0"/>
              <a:buChar char="•"/>
            </a:pPr>
            <a:r>
              <a:rPr lang="en-US" sz="2000" dirty="0" err="1"/>
              <a:t>ينتج</a:t>
            </a:r>
            <a:r>
              <a:rPr lang="en-US" sz="2000" dirty="0"/>
              <a:t> </a:t>
            </a:r>
            <a:r>
              <a:rPr lang="en-US" sz="2000" dirty="0" err="1"/>
              <a:t>محرك</a:t>
            </a:r>
            <a:r>
              <a:rPr lang="en-US" sz="2000" dirty="0"/>
              <a:t> </a:t>
            </a:r>
            <a:r>
              <a:rPr lang="en-US" sz="2000" dirty="0" err="1"/>
              <a:t>برابوس</a:t>
            </a:r>
            <a:r>
              <a:rPr lang="en-US" sz="2000" dirty="0"/>
              <a:t> 800 </a:t>
            </a:r>
            <a:r>
              <a:rPr lang="en-US" sz="2000" dirty="0" err="1"/>
              <a:t>رباعي</a:t>
            </a:r>
            <a:r>
              <a:rPr lang="en-US" sz="2000" dirty="0"/>
              <a:t> </a:t>
            </a:r>
            <a:r>
              <a:rPr lang="en-US" sz="2000" dirty="0" err="1"/>
              <a:t>الأسطوانات</a:t>
            </a:r>
            <a:r>
              <a:rPr lang="en-US" sz="2000" dirty="0"/>
              <a:t> </a:t>
            </a:r>
            <a:r>
              <a:rPr lang="en-US" sz="2000" dirty="0" err="1"/>
              <a:t>ثنائي</a:t>
            </a:r>
            <a:r>
              <a:rPr lang="en-US" sz="2000" dirty="0"/>
              <a:t> </a:t>
            </a:r>
            <a:r>
              <a:rPr lang="en-US" sz="2000" dirty="0" err="1"/>
              <a:t>التوربو</a:t>
            </a:r>
            <a:r>
              <a:rPr lang="en-US" sz="2000" dirty="0"/>
              <a:t> </a:t>
            </a:r>
            <a:r>
              <a:rPr lang="en-US" sz="2000" dirty="0" err="1"/>
              <a:t>ثماني</a:t>
            </a:r>
            <a:r>
              <a:rPr lang="en-US" sz="2000" dirty="0"/>
              <a:t> </a:t>
            </a:r>
            <a:r>
              <a:rPr lang="en-US" sz="2000" dirty="0" err="1"/>
              <a:t>الأسطوانات</a:t>
            </a:r>
            <a:r>
              <a:rPr lang="en-US" sz="2000" dirty="0"/>
              <a:t> </a:t>
            </a:r>
            <a:r>
              <a:rPr lang="en-US" sz="2000" dirty="0" err="1"/>
              <a:t>قدرة</a:t>
            </a:r>
            <a:r>
              <a:rPr lang="en-US" sz="2000" dirty="0"/>
              <a:t> </a:t>
            </a:r>
            <a:r>
              <a:rPr lang="en-US" sz="2000" dirty="0" err="1"/>
              <a:t>قصوى</a:t>
            </a:r>
            <a:r>
              <a:rPr lang="en-US" sz="2000" dirty="0"/>
              <a:t> </a:t>
            </a:r>
            <a:r>
              <a:rPr lang="en-US" sz="2000" dirty="0" err="1"/>
              <a:t>تبلغ</a:t>
            </a:r>
            <a:r>
              <a:rPr lang="en-US" sz="2000" dirty="0"/>
              <a:t> 588 </a:t>
            </a:r>
            <a:r>
              <a:rPr lang="en-US" sz="2000" dirty="0" err="1"/>
              <a:t>كيلو</a:t>
            </a:r>
            <a:r>
              <a:rPr lang="en-US" sz="2000" dirty="0"/>
              <a:t> </a:t>
            </a:r>
            <a:r>
              <a:rPr lang="en-US" sz="2000" dirty="0" err="1"/>
              <a:t>واط</a:t>
            </a:r>
            <a:r>
              <a:rPr lang="en-US" sz="2000" dirty="0"/>
              <a:t> / 800 </a:t>
            </a:r>
            <a:r>
              <a:rPr lang="en-US" sz="2000" dirty="0" err="1"/>
              <a:t>حصان</a:t>
            </a:r>
            <a:r>
              <a:rPr lang="en-US" sz="2000" dirty="0"/>
              <a:t> (789 </a:t>
            </a:r>
            <a:r>
              <a:rPr lang="en-US" sz="2000" dirty="0" err="1"/>
              <a:t>حصانًا</a:t>
            </a:r>
            <a:r>
              <a:rPr lang="en-US" sz="2000" dirty="0"/>
              <a:t>) </a:t>
            </a:r>
            <a:r>
              <a:rPr lang="en-US" sz="2000" dirty="0" err="1"/>
              <a:t>عند</a:t>
            </a:r>
            <a:r>
              <a:rPr lang="en-US" sz="2000" dirty="0"/>
              <a:t> 6600 </a:t>
            </a:r>
            <a:r>
              <a:rPr lang="en-US" sz="2000" dirty="0" err="1"/>
              <a:t>دورة</a:t>
            </a:r>
            <a:r>
              <a:rPr lang="en-US" sz="2000" dirty="0"/>
              <a:t> </a:t>
            </a:r>
            <a:r>
              <a:rPr lang="en-US" sz="2000" dirty="0" err="1"/>
              <a:t>في</a:t>
            </a:r>
            <a:r>
              <a:rPr lang="en-US" sz="2000" dirty="0"/>
              <a:t> </a:t>
            </a:r>
            <a:r>
              <a:rPr lang="en-US" sz="2000" dirty="0" err="1"/>
              <a:t>الدقيقة</a:t>
            </a:r>
            <a:r>
              <a:rPr lang="en-US" sz="2000" dirty="0"/>
              <a:t>. </a:t>
            </a:r>
            <a:r>
              <a:rPr lang="en-US" sz="2000" dirty="0" err="1"/>
              <a:t>في</a:t>
            </a:r>
            <a:r>
              <a:rPr lang="en-US" sz="2000" dirty="0"/>
              <a:t> </a:t>
            </a:r>
            <a:r>
              <a:rPr lang="en-US" sz="2000" dirty="0" err="1"/>
              <a:t>الوقت</a:t>
            </a:r>
            <a:r>
              <a:rPr lang="en-US" sz="2000" dirty="0"/>
              <a:t> </a:t>
            </a:r>
            <a:r>
              <a:rPr lang="en-US" sz="2000" dirty="0" err="1"/>
              <a:t>نفسه</a:t>
            </a:r>
            <a:r>
              <a:rPr lang="en-US" sz="2000" dirty="0"/>
              <a:t> ، </a:t>
            </a:r>
            <a:r>
              <a:rPr lang="en-US" sz="2000" dirty="0" err="1"/>
              <a:t>ينمو</a:t>
            </a:r>
            <a:r>
              <a:rPr lang="en-US" sz="2000" dirty="0"/>
              <a:t> </a:t>
            </a:r>
            <a:r>
              <a:rPr lang="en-US" sz="2000" dirty="0" err="1"/>
              <a:t>عزم</a:t>
            </a:r>
            <a:r>
              <a:rPr lang="en-US" sz="2000" dirty="0"/>
              <a:t> </a:t>
            </a:r>
            <a:r>
              <a:rPr lang="en-US" sz="2000" dirty="0" err="1"/>
              <a:t>الدوران</a:t>
            </a:r>
            <a:r>
              <a:rPr lang="en-US" sz="2000" dirty="0"/>
              <a:t> </a:t>
            </a:r>
            <a:r>
              <a:rPr lang="en-US" sz="2000" dirty="0" err="1"/>
              <a:t>الأقصى</a:t>
            </a:r>
            <a:r>
              <a:rPr lang="en-US" sz="2000" dirty="0"/>
              <a:t> </a:t>
            </a:r>
            <a:r>
              <a:rPr lang="en-US" sz="2000" dirty="0" err="1"/>
              <a:t>بمقدار</a:t>
            </a:r>
            <a:r>
              <a:rPr lang="en-US" sz="2000" dirty="0"/>
              <a:t> 150 </a:t>
            </a:r>
            <a:r>
              <a:rPr lang="en-US" sz="2000" dirty="0" err="1"/>
              <a:t>نيوتن</a:t>
            </a:r>
            <a:r>
              <a:rPr lang="en-US" sz="2000" dirty="0"/>
              <a:t> </a:t>
            </a:r>
            <a:r>
              <a:rPr lang="en-US" sz="2000" dirty="0" err="1"/>
              <a:t>متر</a:t>
            </a:r>
            <a:r>
              <a:rPr lang="en-US" sz="2000" dirty="0"/>
              <a:t> (111 </a:t>
            </a:r>
            <a:r>
              <a:rPr lang="en-US" sz="2000" dirty="0" err="1"/>
              <a:t>رطل-قدم</a:t>
            </a:r>
            <a:r>
              <a:rPr lang="en-US" sz="2000" dirty="0"/>
              <a:t>): </a:t>
            </a:r>
            <a:r>
              <a:rPr lang="en-US" sz="2000" dirty="0" err="1"/>
              <a:t>يتم</a:t>
            </a:r>
            <a:r>
              <a:rPr lang="en-US" sz="2000" dirty="0"/>
              <a:t> </a:t>
            </a:r>
            <a:r>
              <a:rPr lang="en-US" sz="2000" dirty="0" err="1"/>
              <a:t>تشغيل</a:t>
            </a:r>
            <a:r>
              <a:rPr lang="en-US" sz="2000" dirty="0"/>
              <a:t> 1000 </a:t>
            </a:r>
            <a:r>
              <a:rPr lang="en-US" sz="2000" dirty="0" err="1"/>
              <a:t>نيوتن</a:t>
            </a:r>
            <a:r>
              <a:rPr lang="en-US" sz="2000" dirty="0"/>
              <a:t> </a:t>
            </a:r>
            <a:r>
              <a:rPr lang="en-US" sz="2000" dirty="0" err="1"/>
              <a:t>متر</a:t>
            </a:r>
            <a:r>
              <a:rPr lang="en-US" sz="2000" dirty="0"/>
              <a:t> (737 </a:t>
            </a:r>
            <a:r>
              <a:rPr lang="en-US" sz="2000" dirty="0" err="1"/>
              <a:t>رطل-قدم</a:t>
            </a:r>
            <a:r>
              <a:rPr lang="en-US" sz="2000" dirty="0"/>
              <a:t>) </a:t>
            </a:r>
            <a:r>
              <a:rPr lang="en-US" sz="2000" dirty="0" err="1"/>
              <a:t>عند</a:t>
            </a:r>
            <a:r>
              <a:rPr lang="en-US" sz="2000" dirty="0"/>
              <a:t> </a:t>
            </a:r>
            <a:r>
              <a:rPr lang="en-US" sz="2000" dirty="0" err="1"/>
              <a:t>سرعة</a:t>
            </a:r>
            <a:r>
              <a:rPr lang="en-US" sz="2000" dirty="0"/>
              <a:t> </a:t>
            </a:r>
            <a:r>
              <a:rPr lang="en-US" sz="2000" dirty="0" err="1"/>
              <a:t>منخفضة</a:t>
            </a:r>
            <a:r>
              <a:rPr lang="en-US" sz="2000" dirty="0"/>
              <a:t> </a:t>
            </a:r>
            <a:r>
              <a:rPr lang="en-US" sz="2000" dirty="0" err="1"/>
              <a:t>تبلغ</a:t>
            </a:r>
            <a:r>
              <a:rPr lang="en-US" sz="2000" dirty="0"/>
              <a:t> 3300 </a:t>
            </a:r>
            <a:r>
              <a:rPr lang="en-US" sz="2000" dirty="0" err="1"/>
              <a:t>دورة</a:t>
            </a:r>
            <a:r>
              <a:rPr lang="en-US" sz="2000" dirty="0"/>
              <a:t> </a:t>
            </a:r>
            <a:r>
              <a:rPr lang="en-US" sz="2000" dirty="0" err="1"/>
              <a:t>في</a:t>
            </a:r>
            <a:r>
              <a:rPr lang="en-US" sz="2000" dirty="0"/>
              <a:t> </a:t>
            </a:r>
            <a:r>
              <a:rPr lang="en-US" sz="2000" dirty="0" err="1"/>
              <a:t>الدقيقة</a:t>
            </a:r>
            <a:r>
              <a:rPr lang="en-US" sz="2000" dirty="0"/>
              <a:t>. </a:t>
            </a:r>
            <a:r>
              <a:rPr lang="en-US" sz="2000" dirty="0" err="1"/>
              <a:t>نحن</a:t>
            </a:r>
            <a:r>
              <a:rPr lang="en-US" sz="2000" dirty="0"/>
              <a:t> </a:t>
            </a:r>
            <a:r>
              <a:rPr lang="en-US" sz="2000" dirty="0" err="1"/>
              <a:t>نستخدم</a:t>
            </a:r>
            <a:r>
              <a:rPr lang="en-US" sz="2000" dirty="0"/>
              <a:t> </a:t>
            </a:r>
            <a:r>
              <a:rPr lang="en-US" sz="2000" dirty="0" err="1"/>
              <a:t>مواد</a:t>
            </a:r>
            <a:r>
              <a:rPr lang="en-US" sz="2000" dirty="0"/>
              <a:t> </a:t>
            </a:r>
            <a:r>
              <a:rPr lang="en-US" sz="2000" dirty="0" err="1"/>
              <a:t>التشحيم</a:t>
            </a:r>
            <a:r>
              <a:rPr lang="en-US" sz="2000" dirty="0"/>
              <a:t> </a:t>
            </a:r>
            <a:r>
              <a:rPr lang="en-US" sz="2000" dirty="0" err="1"/>
              <a:t>عالية</a:t>
            </a:r>
            <a:r>
              <a:rPr lang="en-US" sz="2000" dirty="0"/>
              <a:t> </a:t>
            </a:r>
            <a:r>
              <a:rPr lang="en-US" sz="2000" dirty="0" err="1"/>
              <a:t>التقنية</a:t>
            </a:r>
            <a:r>
              <a:rPr lang="en-US" sz="2000" dirty="0"/>
              <a:t> </a:t>
            </a:r>
            <a:r>
              <a:rPr lang="en-US" sz="2000" dirty="0" err="1"/>
              <a:t>حصريًا</a:t>
            </a:r>
            <a:r>
              <a:rPr lang="en-US" sz="2000" dirty="0"/>
              <a:t> </a:t>
            </a:r>
            <a:r>
              <a:rPr lang="en-US" sz="2000" dirty="0" err="1"/>
              <a:t>من</a:t>
            </a:r>
            <a:r>
              <a:rPr lang="en-US" sz="2000" dirty="0"/>
              <a:t> </a:t>
            </a:r>
            <a:r>
              <a:rPr lang="en-US" sz="2000" dirty="0" err="1"/>
              <a:t>شريك</a:t>
            </a:r>
            <a:r>
              <a:rPr lang="en-US" sz="2000" dirty="0"/>
              <a:t> </a:t>
            </a:r>
            <a:r>
              <a:rPr lang="en-US" sz="2000" dirty="0" err="1"/>
              <a:t>التكنولوجيا</a:t>
            </a:r>
            <a:r>
              <a:rPr lang="en-US" sz="2000" dirty="0"/>
              <a:t> </a:t>
            </a:r>
            <a:r>
              <a:rPr lang="en-US" sz="2000" dirty="0" err="1"/>
              <a:t>Motul</a:t>
            </a:r>
            <a:r>
              <a:rPr lang="en-US" sz="2000" dirty="0"/>
              <a:t> </a:t>
            </a:r>
            <a:r>
              <a:rPr lang="en-US" sz="2000" dirty="0" err="1"/>
              <a:t>لمجموعة</a:t>
            </a:r>
            <a:r>
              <a:rPr lang="en-US" sz="2000" dirty="0"/>
              <a:t> </a:t>
            </a:r>
            <a:r>
              <a:rPr lang="en-US" sz="2000" dirty="0" err="1"/>
              <a:t>نقل</a:t>
            </a:r>
            <a:r>
              <a:rPr lang="en-US" sz="2000" dirty="0"/>
              <a:t> </a:t>
            </a:r>
            <a:r>
              <a:rPr lang="en-US" sz="2000" dirty="0" err="1"/>
              <a:t>الحركة</a:t>
            </a:r>
            <a:r>
              <a:rPr lang="en-US" sz="2000" dirty="0"/>
              <a:t> </a:t>
            </a:r>
            <a:r>
              <a:rPr lang="en-US" sz="2000" dirty="0" err="1"/>
              <a:t>بأكملها</a:t>
            </a:r>
            <a:r>
              <a:rPr lang="en-US" sz="2000" dirty="0"/>
              <a:t>.</a:t>
            </a:r>
          </a:p>
        </p:txBody>
      </p:sp>
      <p:sp>
        <p:nvSpPr>
          <p:cNvPr id="14" name="Rectangle 1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2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2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Placeholder 9">
            <a:extLst>
              <a:ext uri="{FF2B5EF4-FFF2-40B4-BE49-F238E27FC236}">
                <a16:creationId xmlns:a16="http://schemas.microsoft.com/office/drawing/2014/main" id="{90B7A64C-C54D-4C5D-BB79-B8823393AF1A}"/>
              </a:ext>
            </a:extLst>
          </p:cNvPr>
          <p:cNvPicPr>
            <a:picLocks noGrp="1" noChangeAspect="1"/>
          </p:cNvPicPr>
          <p:nvPr>
            <p:ph type="pic" idx="1"/>
          </p:nvPr>
        </p:nvPicPr>
        <p:blipFill>
          <a:blip r:embed="rId2"/>
          <a:srcRect l="15744" r="15744"/>
          <a:stretch>
            <a:fillRect/>
          </a:stretch>
        </p:blipFill>
        <p:spPr>
          <a:xfrm>
            <a:off x="7075967" y="1798383"/>
            <a:ext cx="4170530" cy="3293127"/>
          </a:xfrm>
          <a:prstGeom prst="rect">
            <a:avLst/>
          </a:prstGeom>
        </p:spPr>
      </p:pic>
    </p:spTree>
    <p:extLst>
      <p:ext uri="{BB962C8B-B14F-4D97-AF65-F5344CB8AC3E}">
        <p14:creationId xmlns:p14="http://schemas.microsoft.com/office/powerpoint/2010/main" val="366760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2EDF69-9FC4-4B3A-9FEE-EF4B2EB4087C}"/>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Brabus c-class</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66188E1-6C63-44AC-B05E-13696AC242DA}"/>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lgn="r">
              <a:buFont typeface="Arial" panose="020B0604020202020204" pitchFamily="34" charset="0"/>
              <a:buChar char="•"/>
            </a:pPr>
            <a:r>
              <a:rPr lang="en-US" sz="2000" dirty="0" err="1"/>
              <a:t>مظهر</a:t>
            </a:r>
            <a:r>
              <a:rPr lang="en-US" sz="2000" dirty="0"/>
              <a:t> </a:t>
            </a:r>
            <a:r>
              <a:rPr lang="en-US" sz="2000" dirty="0" err="1"/>
              <a:t>رائع</a:t>
            </a:r>
            <a:r>
              <a:rPr lang="en-US" sz="2000" dirty="0"/>
              <a:t> </a:t>
            </a:r>
            <a:r>
              <a:rPr lang="en-US" sz="2000" dirty="0" err="1"/>
              <a:t>للعادم</a:t>
            </a:r>
            <a:r>
              <a:rPr lang="en-US" sz="2000" dirty="0"/>
              <a:t> </a:t>
            </a:r>
            <a:r>
              <a:rPr lang="en-US" sz="2000" dirty="0" err="1"/>
              <a:t>الرباعي</a:t>
            </a:r>
            <a:r>
              <a:rPr lang="en-US" sz="2000" dirty="0"/>
              <a:t>: </a:t>
            </a:r>
            <a:r>
              <a:rPr lang="en-US" sz="2000" dirty="0" err="1"/>
              <a:t>أنابيب</a:t>
            </a:r>
            <a:r>
              <a:rPr lang="en-US" sz="2000" dirty="0"/>
              <a:t> </a:t>
            </a:r>
            <a:r>
              <a:rPr lang="en-US" sz="2000" dirty="0" err="1"/>
              <a:t>العادم</a:t>
            </a:r>
            <a:r>
              <a:rPr lang="en-US" sz="2000" dirty="0"/>
              <a:t> </a:t>
            </a:r>
            <a:r>
              <a:rPr lang="en-US" sz="2000" dirty="0" err="1"/>
              <a:t>تثير</a:t>
            </a:r>
            <a:r>
              <a:rPr lang="en-US" sz="2000" dirty="0"/>
              <a:t> </a:t>
            </a:r>
            <a:r>
              <a:rPr lang="en-US" sz="2000" dirty="0" err="1"/>
              <a:t>الإعجاب</a:t>
            </a:r>
            <a:r>
              <a:rPr lang="en-US" sz="2000" dirty="0"/>
              <a:t> </a:t>
            </a:r>
            <a:r>
              <a:rPr lang="en-US" sz="2000" dirty="0" err="1"/>
              <a:t>بلمسة</a:t>
            </a:r>
            <a:r>
              <a:rPr lang="en-US" sz="2000" dirty="0"/>
              <a:t> </a:t>
            </a:r>
            <a:r>
              <a:rPr lang="en-US" sz="2000" dirty="0" err="1"/>
              <a:t>نهائية</a:t>
            </a:r>
            <a:r>
              <a:rPr lang="en-US" sz="2000" dirty="0"/>
              <a:t> </a:t>
            </a:r>
            <a:r>
              <a:rPr lang="en-US" sz="2000" dirty="0" err="1"/>
              <a:t>من</a:t>
            </a:r>
            <a:r>
              <a:rPr lang="en-US" sz="2000" dirty="0"/>
              <a:t> </a:t>
            </a:r>
            <a:r>
              <a:rPr lang="en-US" sz="2000" dirty="0" err="1"/>
              <a:t>الدرجة</a:t>
            </a:r>
            <a:r>
              <a:rPr lang="en-US" sz="2000" dirty="0"/>
              <a:t> </a:t>
            </a:r>
            <a:r>
              <a:rPr lang="en-US" sz="2000" dirty="0" err="1"/>
              <a:t>الأولى</a:t>
            </a:r>
            <a:r>
              <a:rPr lang="en-US" sz="2000" dirty="0"/>
              <a:t>. </a:t>
            </a:r>
            <a:r>
              <a:rPr lang="en-US" sz="2000" dirty="0" err="1"/>
              <a:t>يمكن</a:t>
            </a:r>
            <a:r>
              <a:rPr lang="en-US" sz="2000" dirty="0"/>
              <a:t> </a:t>
            </a:r>
            <a:r>
              <a:rPr lang="en-US" sz="2000" dirty="0" err="1"/>
              <a:t>تثبيت</a:t>
            </a:r>
            <a:r>
              <a:rPr lang="en-US" sz="2000" dirty="0"/>
              <a:t> </a:t>
            </a:r>
            <a:r>
              <a:rPr lang="en-US" sz="2000" dirty="0" err="1"/>
              <a:t>المنتج</a:t>
            </a:r>
            <a:r>
              <a:rPr lang="en-US" sz="2000" dirty="0"/>
              <a:t> </a:t>
            </a:r>
            <a:r>
              <a:rPr lang="en-US" sz="2000" dirty="0" err="1"/>
              <a:t>مع</a:t>
            </a:r>
            <a:r>
              <a:rPr lang="en-US" sz="2000" dirty="0"/>
              <a:t> </a:t>
            </a:r>
            <a:r>
              <a:rPr lang="en-US" sz="2000" dirty="0" err="1"/>
              <a:t>عادم</a:t>
            </a:r>
            <a:r>
              <a:rPr lang="en-US" sz="2000" dirty="0"/>
              <a:t> </a:t>
            </a:r>
            <a:r>
              <a:rPr lang="en-US" sz="2000" dirty="0" err="1"/>
              <a:t>المخزون</a:t>
            </a:r>
            <a:r>
              <a:rPr lang="en-US" sz="2000" dirty="0"/>
              <a:t> </a:t>
            </a:r>
            <a:r>
              <a:rPr lang="en-US" sz="2000" dirty="0" err="1"/>
              <a:t>أو</a:t>
            </a:r>
            <a:r>
              <a:rPr lang="en-US" sz="2000" dirty="0"/>
              <a:t> </a:t>
            </a:r>
            <a:r>
              <a:rPr lang="en-US" sz="2000" dirty="0" err="1"/>
              <a:t>حزمة</a:t>
            </a:r>
            <a:r>
              <a:rPr lang="en-US" sz="2000" dirty="0"/>
              <a:t> AMG Line Exterior. </a:t>
            </a:r>
            <a:r>
              <a:rPr lang="en-US" sz="2000" dirty="0" err="1"/>
              <a:t>تتكون</a:t>
            </a:r>
            <a:r>
              <a:rPr lang="en-US" sz="2000" dirty="0"/>
              <a:t> </a:t>
            </a:r>
            <a:r>
              <a:rPr lang="en-US" sz="2000" dirty="0" err="1"/>
              <a:t>من</a:t>
            </a:r>
            <a:r>
              <a:rPr lang="en-US" sz="2000" dirty="0"/>
              <a:t> </a:t>
            </a:r>
            <a:r>
              <a:rPr lang="en-US" sz="2000" dirty="0" err="1"/>
              <a:t>حامل</a:t>
            </a:r>
            <a:r>
              <a:rPr lang="en-US" sz="2000" dirty="0"/>
              <a:t> </a:t>
            </a:r>
            <a:r>
              <a:rPr lang="en-US" sz="2000" dirty="0" err="1"/>
              <a:t>يسار</a:t>
            </a:r>
            <a:r>
              <a:rPr lang="en-US" sz="2000" dirty="0"/>
              <a:t> / </a:t>
            </a:r>
            <a:r>
              <a:rPr lang="en-US" sz="2000" dirty="0" err="1"/>
              <a:t>يمين</a:t>
            </a:r>
            <a:r>
              <a:rPr lang="en-US" sz="2000" dirty="0"/>
              <a:t> </a:t>
            </a:r>
            <a:r>
              <a:rPr lang="en-US" sz="2000" dirty="0" err="1"/>
              <a:t>لكل</a:t>
            </a:r>
            <a:r>
              <a:rPr lang="en-US" sz="2000" dirty="0"/>
              <a:t> </a:t>
            </a:r>
            <a:r>
              <a:rPr lang="en-US" sz="2000" dirty="0" err="1"/>
              <a:t>منهما</a:t>
            </a:r>
            <a:r>
              <a:rPr lang="en-US" sz="2000" dirty="0"/>
              <a:t> </a:t>
            </a:r>
            <a:r>
              <a:rPr lang="en-US" sz="2000" dirty="0" err="1"/>
              <a:t>أنبوب</a:t>
            </a:r>
            <a:r>
              <a:rPr lang="en-US" sz="2000" dirty="0"/>
              <a:t> </a:t>
            </a:r>
            <a:r>
              <a:rPr lang="en-US" sz="2000" dirty="0" err="1"/>
              <a:t>عادم</a:t>
            </a:r>
            <a:r>
              <a:rPr lang="en-US" sz="2000" dirty="0"/>
              <a:t> </a:t>
            </a:r>
            <a:r>
              <a:rPr lang="en-US" sz="2000" dirty="0" err="1"/>
              <a:t>غير</a:t>
            </a:r>
            <a:r>
              <a:rPr lang="en-US" sz="2000" dirty="0"/>
              <a:t> </a:t>
            </a:r>
            <a:r>
              <a:rPr lang="en-US" sz="2000" dirty="0" err="1"/>
              <a:t>متدفق</a:t>
            </a:r>
            <a:r>
              <a:rPr lang="en-US" sz="2000" dirty="0"/>
              <a:t> </a:t>
            </a:r>
            <a:r>
              <a:rPr lang="en-US" sz="2000" dirty="0" err="1"/>
              <a:t>بمتوسط</a:t>
            </a:r>
            <a:r>
              <a:rPr lang="en-US" sz="2000" dirty="0"/>
              <a:t> ​​90 </a:t>
            </a:r>
            <a:r>
              <a:rPr lang="en-US" sz="2000" dirty="0" err="1"/>
              <a:t>مم</a:t>
            </a:r>
            <a:r>
              <a:rPr lang="en-US" sz="2000" dirty="0"/>
              <a:t> </a:t>
            </a:r>
            <a:r>
              <a:rPr lang="en-US" sz="2000" dirty="0" err="1"/>
              <a:t>من</a:t>
            </a:r>
            <a:r>
              <a:rPr lang="en-US" sz="2000" dirty="0"/>
              <a:t> </a:t>
            </a:r>
            <a:r>
              <a:rPr lang="en-US" sz="2000" dirty="0" err="1"/>
              <a:t>الكروم</a:t>
            </a:r>
            <a:r>
              <a:rPr lang="en-US" sz="2000" dirty="0"/>
              <a:t> </a:t>
            </a:r>
            <a:r>
              <a:rPr lang="en-US" sz="2000" dirty="0" err="1"/>
              <a:t>الأسود</a:t>
            </a:r>
            <a:r>
              <a:rPr lang="en-US" sz="2000" dirty="0"/>
              <a:t>.</a:t>
            </a:r>
          </a:p>
          <a:p>
            <a:pPr indent="-228600">
              <a:buFont typeface="Arial" panose="020B0604020202020204" pitchFamily="34" charset="0"/>
              <a:buChar char="•"/>
            </a:pPr>
            <a:endParaRPr lang="en-US"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FA80352-510D-48F7-964E-4AFF99E7015B}"/>
              </a:ext>
            </a:extLst>
          </p:cNvPr>
          <p:cNvPicPr>
            <a:picLocks noChangeAspect="1"/>
          </p:cNvPicPr>
          <p:nvPr/>
        </p:nvPicPr>
        <p:blipFill rotWithShape="1">
          <a:blip r:embed="rId2"/>
          <a:srcRect l="20514" r="21460" b="2"/>
          <a:stretch/>
        </p:blipFill>
        <p:spPr>
          <a:xfrm>
            <a:off x="5977788" y="799352"/>
            <a:ext cx="5425410" cy="5259296"/>
          </a:xfrm>
          <a:prstGeom prst="rect">
            <a:avLst/>
          </a:prstGeom>
        </p:spPr>
      </p:pic>
    </p:spTree>
    <p:extLst>
      <p:ext uri="{BB962C8B-B14F-4D97-AF65-F5344CB8AC3E}">
        <p14:creationId xmlns:p14="http://schemas.microsoft.com/office/powerpoint/2010/main" val="296857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C87CD1-D2B6-4F0B-8B67-851B2B47884E}"/>
              </a:ext>
            </a:extLst>
          </p:cNvPr>
          <p:cNvSpPr>
            <a:spLocks noGrp="1"/>
          </p:cNvSpPr>
          <p:nvPr>
            <p:ph type="title"/>
          </p:nvPr>
        </p:nvSpPr>
        <p:spPr>
          <a:xfrm>
            <a:off x="0" y="586855"/>
            <a:ext cx="3668088" cy="3387497"/>
          </a:xfrm>
        </p:spPr>
        <p:txBody>
          <a:bodyPr anchor="b">
            <a:normAutofit/>
          </a:bodyPr>
          <a:lstStyle/>
          <a:p>
            <a:pPr algn="r"/>
            <a:r>
              <a:rPr lang="en-US" sz="4000" dirty="0">
                <a:solidFill>
                  <a:srgbClr val="FFFFFF"/>
                </a:solidFill>
              </a:rPr>
              <a:t>MERCEDES-BENZ</a:t>
            </a:r>
          </a:p>
        </p:txBody>
      </p:sp>
      <p:sp>
        <p:nvSpPr>
          <p:cNvPr id="3" name="Content Placeholder 2">
            <a:extLst>
              <a:ext uri="{FF2B5EF4-FFF2-40B4-BE49-F238E27FC236}">
                <a16:creationId xmlns:a16="http://schemas.microsoft.com/office/drawing/2014/main" id="{C67F710E-8855-4A2B-81C0-A4D7B0511E50}"/>
              </a:ext>
            </a:extLst>
          </p:cNvPr>
          <p:cNvSpPr>
            <a:spLocks noGrp="1"/>
          </p:cNvSpPr>
          <p:nvPr>
            <p:ph idx="1"/>
          </p:nvPr>
        </p:nvSpPr>
        <p:spPr>
          <a:xfrm>
            <a:off x="4037827" y="649480"/>
            <a:ext cx="8154174" cy="5546047"/>
          </a:xfrm>
        </p:spPr>
        <p:txBody>
          <a:bodyPr anchor="ctr">
            <a:normAutofit/>
          </a:bodyPr>
          <a:lstStyle/>
          <a:p>
            <a:pPr marL="0" indent="0" algn="r">
              <a:buNone/>
            </a:pPr>
            <a:r>
              <a:rPr lang="ar-JO" sz="1800" dirty="0">
                <a:latin typeface="Univers Condensed" panose="020B0506020202050204" pitchFamily="34" charset="0"/>
              </a:rPr>
              <a:t>مرسيدس-بنز ؛ هي علامة ألمانية عالمية للسيارات وهي شركة فرعية تابعة لشركة دايملر. تشتهر مرسيدس</a:t>
            </a:r>
            <a:r>
              <a:rPr lang="en-US" sz="1800" dirty="0">
                <a:latin typeface="Univers Condensed" panose="020B0506020202050204" pitchFamily="34" charset="0"/>
              </a:rPr>
              <a:t> </a:t>
            </a:r>
            <a:r>
              <a:rPr lang="ar-JO" sz="1800" dirty="0">
                <a:latin typeface="Univers Condensed" panose="020B0506020202050204" pitchFamily="34" charset="0"/>
              </a:rPr>
              <a:t>بنز بالمركبات الفاخرة وعربات النقل والشاحنات والحافلات وسيارات الإسعاف. يقع مقرها الرئيسي في مدينة شتوتغارت في ولاية بادن فورتمبيرغ. ظهرت العلامة لأول مرة في عام 1926 عند نشوء دايملر بنز. </a:t>
            </a:r>
          </a:p>
          <a:p>
            <a:pPr marL="0" indent="0">
              <a:buNone/>
            </a:pPr>
            <a:endParaRPr lang="en-US" sz="2000" dirty="0"/>
          </a:p>
          <a:p>
            <a:endParaRPr lang="en-US" sz="2000" dirty="0"/>
          </a:p>
          <a:p>
            <a:endParaRPr lang="en-US" sz="2000" dirty="0"/>
          </a:p>
          <a:p>
            <a:endParaRPr lang="en-US" sz="2000" dirty="0"/>
          </a:p>
          <a:p>
            <a:endParaRPr lang="en-US" sz="2000" dirty="0"/>
          </a:p>
          <a:p>
            <a:r>
              <a:rPr lang="en-US" sz="2000" dirty="0" err="1"/>
              <a:t>GeorgeKarkar</a:t>
            </a:r>
            <a:r>
              <a:rPr lang="en-US" sz="2000" dirty="0"/>
              <a:t>                                                  National Orthodox School                                                                 </a:t>
            </a:r>
          </a:p>
        </p:txBody>
      </p:sp>
    </p:spTree>
    <p:extLst>
      <p:ext uri="{BB962C8B-B14F-4D97-AF65-F5344CB8AC3E}">
        <p14:creationId xmlns:p14="http://schemas.microsoft.com/office/powerpoint/2010/main" val="1834397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9F5C64-CDA5-4900-8689-9CE4F08816E7}"/>
              </a:ext>
            </a:extLst>
          </p:cNvPr>
          <p:cNvPicPr>
            <a:picLocks noChangeAspect="1"/>
          </p:cNvPicPr>
          <p:nvPr/>
        </p:nvPicPr>
        <p:blipFill rotWithShape="1">
          <a:blip r:embed="rId3">
            <a:extLst>
              <a:ext uri="{28A0092B-C50C-407E-A947-70E740481C1C}">
                <a14:useLocalDpi xmlns:a14="http://schemas.microsoft.com/office/drawing/2010/main" val="0"/>
              </a:ext>
            </a:extLst>
          </a:blip>
          <a:srcRect t="2031" b="2031"/>
          <a:stretch/>
        </p:blipFill>
        <p:spPr>
          <a:xfrm>
            <a:off x="115410" y="514905"/>
            <a:ext cx="11792505" cy="5653688"/>
          </a:xfrm>
          <a:prstGeom prst="rect">
            <a:avLst/>
          </a:prstGeom>
        </p:spPr>
      </p:pic>
      <p:sp>
        <p:nvSpPr>
          <p:cNvPr id="4" name="Title 3">
            <a:extLst>
              <a:ext uri="{FF2B5EF4-FFF2-40B4-BE49-F238E27FC236}">
                <a16:creationId xmlns:a16="http://schemas.microsoft.com/office/drawing/2014/main" id="{3594F73C-5D89-46B7-8F25-B02670F5F6B1}"/>
              </a:ext>
            </a:extLst>
          </p:cNvPr>
          <p:cNvSpPr>
            <a:spLocks noGrp="1"/>
          </p:cNvSpPr>
          <p:nvPr>
            <p:ph type="title"/>
          </p:nvPr>
        </p:nvSpPr>
        <p:spPr/>
        <p:txBody>
          <a:bodyPr/>
          <a:lstStyle/>
          <a:p>
            <a:pPr algn="ctr"/>
            <a:r>
              <a:rPr lang="ar-JO" dirty="0"/>
              <a:t>تفرعات شركة مرسيدس</a:t>
            </a:r>
            <a:endParaRPr lang="en-US" dirty="0"/>
          </a:p>
        </p:txBody>
      </p:sp>
      <p:graphicFrame>
        <p:nvGraphicFramePr>
          <p:cNvPr id="6" name="Content Placeholder 5">
            <a:extLst>
              <a:ext uri="{FF2B5EF4-FFF2-40B4-BE49-F238E27FC236}">
                <a16:creationId xmlns:a16="http://schemas.microsoft.com/office/drawing/2014/main" id="{9ABF4233-123D-46DF-BC1D-289394D07229}"/>
              </a:ext>
            </a:extLst>
          </p:cNvPr>
          <p:cNvGraphicFramePr>
            <a:graphicFrameLocks noGrp="1"/>
          </p:cNvGraphicFramePr>
          <p:nvPr>
            <p:ph idx="1"/>
            <p:extLst>
              <p:ext uri="{D42A27DB-BD31-4B8C-83A1-F6EECF244321}">
                <p14:modId xmlns:p14="http://schemas.microsoft.com/office/powerpoint/2010/main" val="314821135"/>
              </p:ext>
            </p:extLst>
          </p:nvPr>
        </p:nvGraphicFramePr>
        <p:xfrm>
          <a:off x="219352" y="1823220"/>
          <a:ext cx="11353800" cy="46696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9567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36"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Content Placeholder 7">
            <a:extLst>
              <a:ext uri="{FF2B5EF4-FFF2-40B4-BE49-F238E27FC236}">
                <a16:creationId xmlns:a16="http://schemas.microsoft.com/office/drawing/2014/main" id="{2157D3E2-3129-47FE-980E-E8627BAC5601}"/>
              </a:ext>
            </a:extLst>
          </p:cNvPr>
          <p:cNvPicPr>
            <a:picLocks noGrp="1" noChangeAspect="1"/>
          </p:cNvPicPr>
          <p:nvPr>
            <p:ph sz="half" idx="2"/>
          </p:nvPr>
        </p:nvPicPr>
        <p:blipFill rotWithShape="1">
          <a:blip r:embed="rId2"/>
          <a:srcRect r="-2" b="10764"/>
          <a:stretch/>
        </p:blipFill>
        <p:spPr>
          <a:xfrm>
            <a:off x="7051249" y="3571191"/>
            <a:ext cx="4484043" cy="2363724"/>
          </a:xfrm>
          <a:prstGeom prst="rect">
            <a:avLst/>
          </a:prstGeom>
        </p:spPr>
      </p:pic>
      <p:grpSp>
        <p:nvGrpSpPr>
          <p:cNvPr id="39" name="Group 3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0" name="Freeform: Shape 3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Title 3">
            <a:extLst>
              <a:ext uri="{FF2B5EF4-FFF2-40B4-BE49-F238E27FC236}">
                <a16:creationId xmlns:a16="http://schemas.microsoft.com/office/drawing/2014/main" id="{34351242-F4C4-49AF-AA66-A93F3C52A085}"/>
              </a:ext>
            </a:extLst>
          </p:cNvPr>
          <p:cNvSpPr>
            <a:spLocks noGrp="1"/>
          </p:cNvSpPr>
          <p:nvPr>
            <p:ph type="title"/>
          </p:nvPr>
        </p:nvSpPr>
        <p:spPr>
          <a:xfrm>
            <a:off x="786384" y="841249"/>
            <a:ext cx="5692953" cy="2594302"/>
          </a:xfrm>
        </p:spPr>
        <p:txBody>
          <a:bodyPr vert="horz" lIns="91440" tIns="45720" rIns="91440" bIns="45720" rtlCol="0" anchor="b">
            <a:normAutofit/>
          </a:bodyPr>
          <a:lstStyle/>
          <a:p>
            <a:r>
              <a:rPr lang="en-US" sz="4800" kern="1200">
                <a:solidFill>
                  <a:schemeClr val="bg1"/>
                </a:solidFill>
                <a:latin typeface="+mj-lt"/>
                <a:ea typeface="+mj-ea"/>
                <a:cs typeface="+mj-cs"/>
              </a:rPr>
              <a:t>Brabus</a:t>
            </a:r>
          </a:p>
        </p:txBody>
      </p:sp>
      <p:pic>
        <p:nvPicPr>
          <p:cNvPr id="5" name="Content Placeholder 4" descr="A picture containing tire, wheel, vehicle, land vehicle&#10;&#10;Description automatically generated">
            <a:extLst>
              <a:ext uri="{FF2B5EF4-FFF2-40B4-BE49-F238E27FC236}">
                <a16:creationId xmlns:a16="http://schemas.microsoft.com/office/drawing/2014/main" id="{B2A9B3AF-89BE-49EA-A412-FA7E5B3A794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51249" y="1084082"/>
            <a:ext cx="4490118" cy="2344918"/>
          </a:xfrm>
        </p:spPr>
      </p:pic>
      <mc:AlternateContent xmlns:mc="http://schemas.openxmlformats.org/markup-compatibility/2006">
        <mc:Choice xmlns:pslz="http://schemas.microsoft.com/office/powerpoint/2016/slidezoom" Requires="pslz">
          <p:graphicFrame>
            <p:nvGraphicFramePr>
              <p:cNvPr id="3" name="Slide Zoom 2">
                <a:extLst>
                  <a:ext uri="{FF2B5EF4-FFF2-40B4-BE49-F238E27FC236}">
                    <a16:creationId xmlns:a16="http://schemas.microsoft.com/office/drawing/2014/main" id="{3B0BCD53-2F81-4274-B50C-642F6D5A4E43}"/>
                  </a:ext>
                </a:extLst>
              </p:cNvPr>
              <p:cNvGraphicFramePr>
                <a:graphicFrameLocks noChangeAspect="1"/>
              </p:cNvGraphicFramePr>
              <p:nvPr>
                <p:extLst>
                  <p:ext uri="{D42A27DB-BD31-4B8C-83A1-F6EECF244321}">
                    <p14:modId xmlns:p14="http://schemas.microsoft.com/office/powerpoint/2010/main" val="311985441"/>
                  </p:ext>
                </p:extLst>
              </p:nvPr>
            </p:nvGraphicFramePr>
            <p:xfrm>
              <a:off x="10948374" y="2847996"/>
              <a:ext cx="506536" cy="506536"/>
            </p:xfrm>
            <a:graphic>
              <a:graphicData uri="http://schemas.microsoft.com/office/powerpoint/2016/slidezoom">
                <pslz:sldZm>
                  <pslz:sldZmObj sldId="261" cId="3667604709">
                    <pslz:zmPr id="{D3E1C2CE-1126-45BC-ABC3-CF3753E01116}" returnToParent="0" imageType="cover" transitionDur="1000" showBg="0">
                      <p166:blipFill xmlns:p166="http://schemas.microsoft.com/office/powerpoint/2016/6/main">
                        <a:blip r:embed="rId4">
                          <a:extLst>
                            <a:ext uri="{28A0092B-C50C-407E-A947-70E740481C1C}">
                              <a14:useLocalDpi xmlns:a14="http://schemas.microsoft.com/office/drawing/2010/main" val="0"/>
                            </a:ext>
                          </a:extLst>
                        </a:blip>
                        <a:stretch>
                          <a:fillRect/>
                        </a:stretch>
                      </p166:blipFill>
                      <p166:spPr xmlns:p166="http://schemas.microsoft.com/office/powerpoint/2016/6/main">
                        <a:xfrm>
                          <a:off x="0" y="0"/>
                          <a:ext cx="506536" cy="506536"/>
                        </a:xfrm>
                        <a:prstGeom prst="rect">
                          <a:avLst/>
                        </a:prstGeom>
                      </p166:spPr>
                    </pslz:zmPr>
                  </pslz:sldZmObj>
                </pslz:sldZm>
              </a:graphicData>
            </a:graphic>
          </p:graphicFrame>
        </mc:Choice>
        <mc:Fallback>
          <p:pic>
            <p:nvPicPr>
              <p:cNvPr id="3" name="Slide Zoom 2">
                <a:hlinkClick r:id="rId5" action="ppaction://hlinksldjump"/>
                <a:extLst>
                  <a:ext uri="{FF2B5EF4-FFF2-40B4-BE49-F238E27FC236}">
                    <a16:creationId xmlns:a16="http://schemas.microsoft.com/office/drawing/2014/main" id="{3B0BCD53-2F81-4274-B50C-642F6D5A4E43}"/>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10948374" y="2847996"/>
                <a:ext cx="506536" cy="506536"/>
              </a:xfrm>
              <a:prstGeom prst="rect">
                <a:avLst/>
              </a:prstGeom>
            </p:spPr>
          </p:pic>
        </mc:Fallback>
      </mc:AlternateContent>
      <mc:AlternateContent xmlns:mc="http://schemas.openxmlformats.org/markup-compatibility/2006">
        <mc:Choice xmlns:pslz="http://schemas.microsoft.com/office/powerpoint/2016/slidezoom" Requires="pslz">
          <p:graphicFrame>
            <p:nvGraphicFramePr>
              <p:cNvPr id="6" name="Slide Zoom 5">
                <a:extLst>
                  <a:ext uri="{FF2B5EF4-FFF2-40B4-BE49-F238E27FC236}">
                    <a16:creationId xmlns:a16="http://schemas.microsoft.com/office/drawing/2014/main" id="{9128B298-E9B5-4DB5-B607-23A744B54B02}"/>
                  </a:ext>
                </a:extLst>
              </p:cNvPr>
              <p:cNvGraphicFramePr>
                <a:graphicFrameLocks noChangeAspect="1"/>
              </p:cNvGraphicFramePr>
              <p:nvPr>
                <p:extLst>
                  <p:ext uri="{D42A27DB-BD31-4B8C-83A1-F6EECF244321}">
                    <p14:modId xmlns:p14="http://schemas.microsoft.com/office/powerpoint/2010/main" val="1359407917"/>
                  </p:ext>
                </p:extLst>
              </p:nvPr>
            </p:nvGraphicFramePr>
            <p:xfrm>
              <a:off x="10850137" y="3656112"/>
              <a:ext cx="497048" cy="497048"/>
            </p:xfrm>
            <a:graphic>
              <a:graphicData uri="http://schemas.microsoft.com/office/powerpoint/2016/slidezoom">
                <pslz:sldZm>
                  <pslz:sldZmObj sldId="262" cId="2968575173">
                    <pslz:zmPr id="{1467CE8A-DC81-4BD2-B532-95464C453F11}" returnToParent="0" imageType="cover" transitionDur="1000" showBg="0">
                      <p166:blipFill xmlns:p166="http://schemas.microsoft.com/office/powerpoint/2016/6/main">
                        <a:blip r:embed="rId4">
                          <a:extLst>
                            <a:ext uri="{28A0092B-C50C-407E-A947-70E740481C1C}">
                              <a14:useLocalDpi xmlns:a14="http://schemas.microsoft.com/office/drawing/2010/main" val="0"/>
                            </a:ext>
                          </a:extLst>
                        </a:blip>
                        <a:stretch>
                          <a:fillRect/>
                        </a:stretch>
                      </p166:blipFill>
                      <p166:spPr xmlns:p166="http://schemas.microsoft.com/office/powerpoint/2016/6/main">
                        <a:xfrm>
                          <a:off x="0" y="0"/>
                          <a:ext cx="497048" cy="497048"/>
                        </a:xfrm>
                        <a:prstGeom prst="rect">
                          <a:avLst/>
                        </a:prstGeom>
                      </p166:spPr>
                    </pslz:zmPr>
                  </pslz:sldZmObj>
                </pslz:sldZm>
              </a:graphicData>
            </a:graphic>
          </p:graphicFrame>
        </mc:Choice>
        <mc:Fallback>
          <p:pic>
            <p:nvPicPr>
              <p:cNvPr id="6" name="Slide Zoom 5">
                <a:hlinkClick r:id="rId6" action="ppaction://hlinksldjump"/>
                <a:extLst>
                  <a:ext uri="{FF2B5EF4-FFF2-40B4-BE49-F238E27FC236}">
                    <a16:creationId xmlns:a16="http://schemas.microsoft.com/office/drawing/2014/main" id="{9128B298-E9B5-4DB5-B607-23A744B54B02}"/>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10850137" y="3656112"/>
                <a:ext cx="497048" cy="497048"/>
              </a:xfrm>
              <a:prstGeom prst="rect">
                <a:avLst/>
              </a:prstGeom>
            </p:spPr>
          </p:pic>
        </mc:Fallback>
      </mc:AlternateContent>
    </p:spTree>
    <p:extLst>
      <p:ext uri="{BB962C8B-B14F-4D97-AF65-F5344CB8AC3E}">
        <p14:creationId xmlns:p14="http://schemas.microsoft.com/office/powerpoint/2010/main" val="1781293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9AB23CA-CF96-42B0-847F-37A181DEB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5" name="Title 4">
            <a:extLst>
              <a:ext uri="{FF2B5EF4-FFF2-40B4-BE49-F238E27FC236}">
                <a16:creationId xmlns:a16="http://schemas.microsoft.com/office/drawing/2014/main" id="{024472B5-5598-48F6-8BE3-98A215BE74C3}"/>
              </a:ext>
            </a:extLst>
          </p:cNvPr>
          <p:cNvSpPr>
            <a:spLocks noGrp="1"/>
          </p:cNvSpPr>
          <p:nvPr>
            <p:ph type="title"/>
          </p:nvPr>
        </p:nvSpPr>
        <p:spPr>
          <a:xfrm>
            <a:off x="1179576" y="442914"/>
            <a:ext cx="7134415" cy="1331296"/>
          </a:xfrm>
        </p:spPr>
        <p:txBody>
          <a:bodyPr vert="horz" lIns="91440" tIns="45720" rIns="91440" bIns="45720" rtlCol="0" anchor="b">
            <a:normAutofit/>
          </a:bodyPr>
          <a:lstStyle/>
          <a:p>
            <a:r>
              <a:rPr lang="en-US" sz="3600" kern="1200">
                <a:solidFill>
                  <a:schemeClr val="tx1"/>
                </a:solidFill>
                <a:latin typeface="+mj-lt"/>
                <a:ea typeface="+mj-ea"/>
                <a:cs typeface="+mj-cs"/>
              </a:rPr>
              <a:t>Maybach</a:t>
            </a:r>
          </a:p>
        </p:txBody>
      </p:sp>
      <p:sp>
        <p:nvSpPr>
          <p:cNvPr id="27" name="Freeform: Shape 26">
            <a:extLst>
              <a:ext uri="{FF2B5EF4-FFF2-40B4-BE49-F238E27FC236}">
                <a16:creationId xmlns:a16="http://schemas.microsoft.com/office/drawing/2014/main" id="{A45FD7F6-BF7B-4588-AE38-90035891A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0690" y="-18918"/>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2F05AAE2-453E-4EDA-8961-D9B319978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5959692 w 5959692"/>
              <a:gd name="connsiteY0" fmla="*/ 3363787 h 3560169"/>
              <a:gd name="connsiteX1" fmla="*/ 5959692 w 5959692"/>
              <a:gd name="connsiteY1" fmla="*/ 3560169 h 3560169"/>
              <a:gd name="connsiteX2" fmla="*/ 5918326 w 5959692"/>
              <a:gd name="connsiteY2" fmla="*/ 3560169 h 3560169"/>
              <a:gd name="connsiteX3" fmla="*/ 3008109 w 5959692"/>
              <a:gd name="connsiteY3" fmla="*/ 42 h 3560169"/>
              <a:gd name="connsiteX4" fmla="*/ 4702247 w 5959692"/>
              <a:gd name="connsiteY4" fmla="*/ 626282 h 3560169"/>
              <a:gd name="connsiteX5" fmla="*/ 5069411 w 5959692"/>
              <a:gd name="connsiteY5" fmla="*/ 865826 h 3560169"/>
              <a:gd name="connsiteX6" fmla="*/ 5895906 w 5959692"/>
              <a:gd name="connsiteY6" fmla="*/ 1594994 h 3560169"/>
              <a:gd name="connsiteX7" fmla="*/ 5959691 w 5959692"/>
              <a:gd name="connsiteY7" fmla="*/ 1728783 h 3560169"/>
              <a:gd name="connsiteX8" fmla="*/ 5959691 w 5959692"/>
              <a:gd name="connsiteY8" fmla="*/ 2242763 h 3560169"/>
              <a:gd name="connsiteX9" fmla="*/ 5918347 w 5959692"/>
              <a:gd name="connsiteY9" fmla="*/ 2056598 h 3560169"/>
              <a:gd name="connsiteX10" fmla="*/ 5820285 w 5959692"/>
              <a:gd name="connsiteY10" fmla="*/ 1774807 h 3560169"/>
              <a:gd name="connsiteX11" fmla="*/ 4980935 w 5959692"/>
              <a:gd name="connsiteY11" fmla="*/ 946614 h 3560169"/>
              <a:gd name="connsiteX12" fmla="*/ 4635662 w 5959692"/>
              <a:gd name="connsiteY12" fmla="*/ 716464 h 3560169"/>
              <a:gd name="connsiteX13" fmla="*/ 3044280 w 5959692"/>
              <a:gd name="connsiteY13" fmla="*/ 109209 h 3560169"/>
              <a:gd name="connsiteX14" fmla="*/ 2119450 w 5959692"/>
              <a:gd name="connsiteY14" fmla="*/ 300880 h 3560169"/>
              <a:gd name="connsiteX15" fmla="*/ 919412 w 5959692"/>
              <a:gd name="connsiteY15" fmla="*/ 1696777 h 3560169"/>
              <a:gd name="connsiteX16" fmla="*/ 797804 w 5959692"/>
              <a:gd name="connsiteY16" fmla="*/ 1925546 h 3560169"/>
              <a:gd name="connsiteX17" fmla="*/ 287588 w 5959692"/>
              <a:gd name="connsiteY17" fmla="*/ 3069391 h 3560169"/>
              <a:gd name="connsiteX18" fmla="*/ 235658 w 5959692"/>
              <a:gd name="connsiteY18" fmla="*/ 3441477 h 3560169"/>
              <a:gd name="connsiteX19" fmla="*/ 239056 w 5959692"/>
              <a:gd name="connsiteY19" fmla="*/ 3560169 h 3560169"/>
              <a:gd name="connsiteX20" fmla="*/ 635 w 5959692"/>
              <a:gd name="connsiteY20" fmla="*/ 3560169 h 3560169"/>
              <a:gd name="connsiteX21" fmla="*/ 0 w 5959692"/>
              <a:gd name="connsiteY21" fmla="*/ 3534810 h 3560169"/>
              <a:gd name="connsiteX22" fmla="*/ 56896 w 5959692"/>
              <a:gd name="connsiteY22" fmla="*/ 3142342 h 3560169"/>
              <a:gd name="connsiteX23" fmla="*/ 605568 w 5959692"/>
              <a:gd name="connsiteY23" fmla="*/ 1932853 h 3560169"/>
              <a:gd name="connsiteX24" fmla="*/ 736162 w 5959692"/>
              <a:gd name="connsiteY24" fmla="*/ 1690788 h 3560169"/>
              <a:gd name="connsiteX25" fmla="*/ 2021319 w 5959692"/>
              <a:gd name="connsiteY25" fmla="*/ 209863 h 3560169"/>
              <a:gd name="connsiteX26" fmla="*/ 3008109 w 5959692"/>
              <a:gd name="connsiteY26"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59692" h="3560169">
                <a:moveTo>
                  <a:pt x="5959692" y="3363787"/>
                </a:moveTo>
                <a:lnTo>
                  <a:pt x="5959692" y="3560169"/>
                </a:lnTo>
                <a:lnTo>
                  <a:pt x="5918326" y="3560169"/>
                </a:lnTo>
                <a:close/>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1" y="2242763"/>
                </a:lnTo>
                <a:lnTo>
                  <a:pt x="5918347" y="2056598"/>
                </a:lnTo>
                <a:cubicBezTo>
                  <a:pt x="5891169" y="1960834"/>
                  <a:pt x="5858474" y="1866845"/>
                  <a:pt x="5820285" y="1774807"/>
                </a:cubicBezTo>
                <a:cubicBezTo>
                  <a:pt x="5666444" y="1404038"/>
                  <a:pt x="5439344" y="1244459"/>
                  <a:pt x="4980935" y="946614"/>
                </a:cubicBezTo>
                <a:cubicBezTo>
                  <a:pt x="4870349" y="874793"/>
                  <a:pt x="4755972" y="800460"/>
                  <a:pt x="4635662" y="716464"/>
                </a:cubicBezTo>
                <a:cubicBezTo>
                  <a:pt x="4061110" y="315407"/>
                  <a:pt x="3551697" y="116473"/>
                  <a:pt x="3044280" y="109209"/>
                </a:cubicBezTo>
                <a:cubicBezTo>
                  <a:pt x="2739831" y="104851"/>
                  <a:pt x="2436100" y="169494"/>
                  <a:pt x="2119450" y="300880"/>
                </a:cubicBezTo>
                <a:cubicBezTo>
                  <a:pt x="1565269" y="530823"/>
                  <a:pt x="1284534" y="1002904"/>
                  <a:pt x="919412" y="1696777"/>
                </a:cubicBezTo>
                <a:cubicBezTo>
                  <a:pt x="878625" y="1774305"/>
                  <a:pt x="837580" y="1851211"/>
                  <a:pt x="797804" y="1925546"/>
                </a:cubicBezTo>
                <a:cubicBezTo>
                  <a:pt x="582340" y="2328776"/>
                  <a:pt x="378892" y="2709642"/>
                  <a:pt x="287588" y="3069391"/>
                </a:cubicBezTo>
                <a:cubicBezTo>
                  <a:pt x="254851" y="3198359"/>
                  <a:pt x="237447" y="3321111"/>
                  <a:pt x="235658" y="3441477"/>
                </a:cubicBezTo>
                <a:lnTo>
                  <a:pt x="239056"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Content Placeholder 7">
            <a:extLst>
              <a:ext uri="{FF2B5EF4-FFF2-40B4-BE49-F238E27FC236}">
                <a16:creationId xmlns:a16="http://schemas.microsoft.com/office/drawing/2014/main" id="{86EB212A-1E57-4BF4-9A0E-9A10A6D32531}"/>
              </a:ext>
            </a:extLst>
          </p:cNvPr>
          <p:cNvPicPr>
            <a:picLocks noGrp="1" noChangeAspect="1"/>
          </p:cNvPicPr>
          <p:nvPr>
            <p:ph idx="1"/>
          </p:nvPr>
        </p:nvPicPr>
        <p:blipFill rotWithShape="1">
          <a:blip r:embed="rId2"/>
          <a:srcRect t="6011" r="2" b="4221"/>
          <a:stretch/>
        </p:blipFill>
        <p:spPr>
          <a:xfrm>
            <a:off x="6232303" y="3297831"/>
            <a:ext cx="5959692" cy="3560169"/>
          </a:xfrm>
          <a:custGeom>
            <a:avLst/>
            <a:gdLst/>
            <a:ahLst/>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p:spPr>
      </p:pic>
      <p:sp>
        <p:nvSpPr>
          <p:cNvPr id="31" name="Freeform: Shape 30">
            <a:extLst>
              <a:ext uri="{FF2B5EF4-FFF2-40B4-BE49-F238E27FC236}">
                <a16:creationId xmlns:a16="http://schemas.microsoft.com/office/drawing/2014/main" id="{CE2CF453-4871-4F22-8746-957F757DA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493" y="3124529"/>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 name="Text Placeholder 6">
            <a:extLst>
              <a:ext uri="{FF2B5EF4-FFF2-40B4-BE49-F238E27FC236}">
                <a16:creationId xmlns:a16="http://schemas.microsoft.com/office/drawing/2014/main" id="{5B8EB5F5-CE19-4EB3-961B-7C1BBCD33632}"/>
              </a:ext>
            </a:extLst>
          </p:cNvPr>
          <p:cNvSpPr>
            <a:spLocks noGrp="1"/>
          </p:cNvSpPr>
          <p:nvPr>
            <p:ph type="body" sz="half" idx="2"/>
          </p:nvPr>
        </p:nvSpPr>
        <p:spPr>
          <a:xfrm>
            <a:off x="1179576" y="1966431"/>
            <a:ext cx="5485331" cy="3997807"/>
          </a:xfrm>
        </p:spPr>
        <p:txBody>
          <a:bodyPr vert="horz" lIns="91440" tIns="45720" rIns="91440" bIns="45720" rtlCol="0">
            <a:normAutofit/>
          </a:bodyPr>
          <a:lstStyle/>
          <a:p>
            <a:pPr indent="-228600">
              <a:buFont typeface="Arial" panose="020B0604020202020204" pitchFamily="34" charset="0"/>
              <a:buChar char="•"/>
            </a:pPr>
            <a:endParaRPr lang="en-US" sz="2000" dirty="0"/>
          </a:p>
        </p:txBody>
      </p:sp>
      <p:pic>
        <p:nvPicPr>
          <p:cNvPr id="2" name="Picture 1">
            <a:extLst>
              <a:ext uri="{FF2B5EF4-FFF2-40B4-BE49-F238E27FC236}">
                <a16:creationId xmlns:a16="http://schemas.microsoft.com/office/drawing/2014/main" id="{559E18AE-ABB4-4F99-AD9F-8E64F08C3107}"/>
              </a:ext>
            </a:extLst>
          </p:cNvPr>
          <p:cNvPicPr>
            <a:picLocks noChangeAspect="1"/>
          </p:cNvPicPr>
          <p:nvPr/>
        </p:nvPicPr>
        <p:blipFill rotWithShape="1">
          <a:blip r:embed="rId3"/>
          <a:srcRect l="16311" r="16449" b="3"/>
          <a:stretch/>
        </p:blipFill>
        <p:spPr>
          <a:xfrm>
            <a:off x="8897970" y="-1"/>
            <a:ext cx="3294035" cy="2743333"/>
          </a:xfrm>
          <a:custGeom>
            <a:avLst/>
            <a:gdLst/>
            <a:ahLst/>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p:spPr>
      </p:pic>
      <p:sp>
        <p:nvSpPr>
          <p:cNvPr id="33" name="Freeform: Shape 32">
            <a:extLst>
              <a:ext uri="{FF2B5EF4-FFF2-40B4-BE49-F238E27FC236}">
                <a16:creationId xmlns:a16="http://schemas.microsoft.com/office/drawing/2014/main" id="{6A0E0FAE-D6BC-43D5-ACA6-8CDE48477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175506 w 3293877"/>
              <a:gd name="connsiteY1" fmla="*/ 0 h 2743212"/>
              <a:gd name="connsiteX2" fmla="*/ 149226 w 3293877"/>
              <a:gd name="connsiteY2" fmla="*/ 78193 h 2743212"/>
              <a:gd name="connsiteX3" fmla="*/ 122819 w 3293877"/>
              <a:gd name="connsiteY3" fmla="*/ 237010 h 2743212"/>
              <a:gd name="connsiteX4" fmla="*/ 180914 w 3293877"/>
              <a:gd name="connsiteY4" fmla="*/ 1023956 h 2743212"/>
              <a:gd name="connsiteX5" fmla="*/ 203979 w 3293877"/>
              <a:gd name="connsiteY5" fmla="*/ 1185356 h 2743212"/>
              <a:gd name="connsiteX6" fmla="*/ 612631 w 3293877"/>
              <a:gd name="connsiteY6" fmla="*/ 2264082 h 2743212"/>
              <a:gd name="connsiteX7" fmla="*/ 2171849 w 3293877"/>
              <a:gd name="connsiteY7" fmla="*/ 2532019 h 2743212"/>
              <a:gd name="connsiteX8" fmla="*/ 2422184 w 3293877"/>
              <a:gd name="connsiteY8" fmla="*/ 2465509 h 2743212"/>
              <a:gd name="connsiteX9" fmla="*/ 3087206 w 3293877"/>
              <a:gd name="connsiteY9" fmla="*/ 2143537 h 2743212"/>
              <a:gd name="connsiteX10" fmla="*/ 3203783 w 3293877"/>
              <a:gd name="connsiteY10" fmla="*/ 1995541 h 2743212"/>
              <a:gd name="connsiteX11" fmla="*/ 3293877 w 3293877"/>
              <a:gd name="connsiteY11" fmla="*/ 1849554 h 2743212"/>
              <a:gd name="connsiteX12" fmla="*/ 3293877 w 3293877"/>
              <a:gd name="connsiteY12" fmla="*/ 2133887 h 2743212"/>
              <a:gd name="connsiteX13" fmla="*/ 3222757 w 3293877"/>
              <a:gd name="connsiteY13" fmla="*/ 2223039 h 2743212"/>
              <a:gd name="connsiteX14" fmla="*/ 2503136 w 3293877"/>
              <a:gd name="connsiteY14" fmla="*/ 2565392 h 2743212"/>
              <a:gd name="connsiteX15" fmla="*/ 2232111 w 3293877"/>
              <a:gd name="connsiteY15" fmla="*/ 2635826 h 2743212"/>
              <a:gd name="connsiteX16" fmla="*/ 542319 w 3293877"/>
              <a:gd name="connsiteY16" fmla="*/ 2345567 h 2743212"/>
              <a:gd name="connsiteX17" fmla="*/ 96920 w 3293877"/>
              <a:gd name="connsiteY17" fmla="*/ 1191868 h 2743212"/>
              <a:gd name="connsiteX18" fmla="*/ 71529 w 3293877"/>
              <a:gd name="connsiteY18" fmla="*/ 1019346 h 2743212"/>
              <a:gd name="connsiteX19" fmla="*/ 6623 w 3293877"/>
              <a:gd name="connsiteY19" fmla="*/ 178315 h 2743212"/>
              <a:gd name="connsiteX20" fmla="*/ 34833 w 3293877"/>
              <a:gd name="connsiteY2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3877" h="2743212">
                <a:moveTo>
                  <a:pt x="37772" y="0"/>
                </a:moveTo>
                <a:lnTo>
                  <a:pt x="175506" y="0"/>
                </a:lnTo>
                <a:lnTo>
                  <a:pt x="149226" y="78193"/>
                </a:lnTo>
                <a:cubicBezTo>
                  <a:pt x="136827" y="128527"/>
                  <a:pt x="128121" y="181246"/>
                  <a:pt x="122819" y="237010"/>
                </a:cubicBezTo>
                <a:cubicBezTo>
                  <a:pt x="100634" y="470331"/>
                  <a:pt x="139609" y="739241"/>
                  <a:pt x="180914" y="1023956"/>
                </a:cubicBezTo>
                <a:cubicBezTo>
                  <a:pt x="188562" y="1076454"/>
                  <a:pt x="196412" y="1130747"/>
                  <a:pt x="203979" y="1185356"/>
                </a:cubicBezTo>
                <a:cubicBezTo>
                  <a:pt x="271754" y="1674130"/>
                  <a:pt x="336774" y="2013298"/>
                  <a:pt x="612631" y="2264082"/>
                </a:cubicBezTo>
                <a:cubicBezTo>
                  <a:pt x="1032949" y="2646196"/>
                  <a:pt x="1499262" y="2726349"/>
                  <a:pt x="2171849" y="2532019"/>
                </a:cubicBezTo>
                <a:cubicBezTo>
                  <a:pt x="2259876" y="2506576"/>
                  <a:pt x="2342402" y="2485683"/>
                  <a:pt x="2422184" y="2465509"/>
                </a:cubicBezTo>
                <a:cubicBezTo>
                  <a:pt x="2752924" y="2381814"/>
                  <a:pt x="2919303" y="2333175"/>
                  <a:pt x="3087206" y="2143537"/>
                </a:cubicBezTo>
                <a:cubicBezTo>
                  <a:pt x="3128886" y="2096462"/>
                  <a:pt x="3167762" y="2047097"/>
                  <a:pt x="3203783" y="1995541"/>
                </a:cubicBezTo>
                <a:lnTo>
                  <a:pt x="3293877" y="1849554"/>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F6D07A73-D707-45C0-8DE9-ED9B40659EA8}"/>
                  </a:ext>
                </a:extLst>
              </p:cNvPr>
              <p:cNvGraphicFramePr>
                <a:graphicFrameLocks noChangeAspect="1"/>
              </p:cNvGraphicFramePr>
              <p:nvPr>
                <p:extLst>
                  <p:ext uri="{D42A27DB-BD31-4B8C-83A1-F6EECF244321}">
                    <p14:modId xmlns:p14="http://schemas.microsoft.com/office/powerpoint/2010/main" val="3947843127"/>
                  </p:ext>
                </p:extLst>
              </p:nvPr>
            </p:nvGraphicFramePr>
            <p:xfrm>
              <a:off x="11549595" y="0"/>
              <a:ext cx="642252" cy="642252"/>
            </p:xfrm>
            <a:graphic>
              <a:graphicData uri="http://schemas.microsoft.com/office/powerpoint/2016/slidezoom">
                <pslz:sldZm>
                  <pslz:sldZmObj sldId="269" cId="2700373675">
                    <pslz:zmPr id="{EEB3383B-F211-4219-A7A8-5A54CA013C08}" returnToParent="0" imageType="cover" transitionDur="1000" showBg="0">
                      <p166:blipFill xmlns:p166="http://schemas.microsoft.com/office/powerpoint/2016/6/main">
                        <a:blip r:embed="rId4">
                          <a:extLst>
                            <a:ext uri="{28A0092B-C50C-407E-A947-70E740481C1C}">
                              <a14:useLocalDpi xmlns:a14="http://schemas.microsoft.com/office/drawing/2010/main" val="0"/>
                            </a:ext>
                          </a:extLst>
                        </a:blip>
                        <a:stretch>
                          <a:fillRect/>
                        </a:stretch>
                      </p166:blipFill>
                      <p166:spPr xmlns:p166="http://schemas.microsoft.com/office/powerpoint/2016/6/main">
                        <a:xfrm>
                          <a:off x="0" y="0"/>
                          <a:ext cx="642252" cy="642252"/>
                        </a:xfrm>
                        <a:prstGeom prst="rect">
                          <a:avLst/>
                        </a:prstGeom>
                      </p166:spPr>
                    </pslz:zmPr>
                  </pslz:sldZmObj>
                </pslz:sldZm>
              </a:graphicData>
            </a:graphic>
          </p:graphicFrame>
        </mc:Choice>
        <mc:Fallback xmlns="">
          <p:pic>
            <p:nvPicPr>
              <p:cNvPr id="6" name="Slide Zoom 5">
                <a:hlinkClick r:id="rId5" action="ppaction://hlinksldjump"/>
                <a:extLst>
                  <a:ext uri="{FF2B5EF4-FFF2-40B4-BE49-F238E27FC236}">
                    <a16:creationId xmlns:a16="http://schemas.microsoft.com/office/drawing/2014/main" id="{F6D07A73-D707-45C0-8DE9-ED9B40659EA8}"/>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Lst>
              </a:blip>
              <a:stretch>
                <a:fillRect/>
              </a:stretch>
            </p:blipFill>
            <p:spPr>
              <a:xfrm>
                <a:off x="11549595" y="0"/>
                <a:ext cx="642252" cy="642252"/>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5AF48003-C014-4585-B1F4-9C7389CD26C0}"/>
                  </a:ext>
                </a:extLst>
              </p:cNvPr>
              <p:cNvGraphicFramePr>
                <a:graphicFrameLocks noChangeAspect="1"/>
              </p:cNvGraphicFramePr>
              <p:nvPr>
                <p:extLst>
                  <p:ext uri="{D42A27DB-BD31-4B8C-83A1-F6EECF244321}">
                    <p14:modId xmlns:p14="http://schemas.microsoft.com/office/powerpoint/2010/main" val="3006382750"/>
                  </p:ext>
                </p:extLst>
              </p:nvPr>
            </p:nvGraphicFramePr>
            <p:xfrm>
              <a:off x="11462993" y="5350901"/>
              <a:ext cx="613337" cy="613337"/>
            </p:xfrm>
            <a:graphic>
              <a:graphicData uri="http://schemas.microsoft.com/office/powerpoint/2016/slidezoom">
                <pslz:sldZm>
                  <pslz:sldZmObj sldId="270" cId="3620389095">
                    <pslz:zmPr id="{FBE6D25C-3F3E-48D0-A337-75754A2FD701}" returnToParent="0" imageType="cover" transitionDur="1000" showBg="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613337" cy="613337"/>
                        </a:xfrm>
                        <a:prstGeom prst="rect">
                          <a:avLst/>
                        </a:prstGeom>
                      </p166:spPr>
                    </pslz:zmPr>
                  </pslz:sldZmObj>
                </pslz:sldZm>
              </a:graphicData>
            </a:graphic>
          </p:graphicFrame>
        </mc:Choice>
        <mc:Fallback xmlns="">
          <p:pic>
            <p:nvPicPr>
              <p:cNvPr id="11" name="Slide Zoom 10">
                <a:hlinkClick r:id="rId7" action="ppaction://hlinksldjump"/>
                <a:extLst>
                  <a:ext uri="{FF2B5EF4-FFF2-40B4-BE49-F238E27FC236}">
                    <a16:creationId xmlns:a16="http://schemas.microsoft.com/office/drawing/2014/main" id="{5AF48003-C014-4585-B1F4-9C7389CD26C0}"/>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Lst>
              </a:blip>
              <a:stretch>
                <a:fillRect/>
              </a:stretch>
            </p:blipFill>
            <p:spPr>
              <a:xfrm>
                <a:off x="11462993" y="5350901"/>
                <a:ext cx="613337" cy="613337"/>
              </a:xfrm>
              <a:prstGeom prst="rect">
                <a:avLst/>
              </a:prstGeom>
            </p:spPr>
          </p:pic>
        </mc:Fallback>
      </mc:AlternateContent>
    </p:spTree>
    <p:extLst>
      <p:ext uri="{BB962C8B-B14F-4D97-AF65-F5344CB8AC3E}">
        <p14:creationId xmlns:p14="http://schemas.microsoft.com/office/powerpoint/2010/main" val="9424266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7">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19">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2" name="Rectangle 21">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E632DE33-50AD-4C09-B174-FF676EAE25EE}"/>
              </a:ext>
            </a:extLst>
          </p:cNvPr>
          <p:cNvSpPr>
            <a:spLocks noGrp="1"/>
          </p:cNvSpPr>
          <p:nvPr>
            <p:ph type="title"/>
          </p:nvPr>
        </p:nvSpPr>
        <p:spPr>
          <a:xfrm>
            <a:off x="1191966" y="900622"/>
            <a:ext cx="4997189" cy="1893524"/>
          </a:xfrm>
        </p:spPr>
        <p:txBody>
          <a:bodyPr vert="horz" lIns="91440" tIns="45720" rIns="91440" bIns="45720" rtlCol="0" anchor="b">
            <a:normAutofit/>
          </a:bodyPr>
          <a:lstStyle/>
          <a:p>
            <a:r>
              <a:rPr lang="en-US" sz="4800" kern="1200">
                <a:solidFill>
                  <a:schemeClr val="tx1"/>
                </a:solidFill>
                <a:latin typeface="+mj-lt"/>
                <a:ea typeface="+mj-ea"/>
                <a:cs typeface="+mj-cs"/>
              </a:rPr>
              <a:t>AMG</a:t>
            </a:r>
          </a:p>
        </p:txBody>
      </p:sp>
      <p:sp>
        <p:nvSpPr>
          <p:cNvPr id="4" name="Text Placeholder 3">
            <a:extLst>
              <a:ext uri="{FF2B5EF4-FFF2-40B4-BE49-F238E27FC236}">
                <a16:creationId xmlns:a16="http://schemas.microsoft.com/office/drawing/2014/main" id="{636B224C-6A6D-4E27-943B-B8B13BADB3D8}"/>
              </a:ext>
            </a:extLst>
          </p:cNvPr>
          <p:cNvSpPr>
            <a:spLocks noGrp="1"/>
          </p:cNvSpPr>
          <p:nvPr>
            <p:ph type="body" sz="half" idx="2"/>
          </p:nvPr>
        </p:nvSpPr>
        <p:spPr>
          <a:xfrm>
            <a:off x="1191966" y="2965593"/>
            <a:ext cx="4997189" cy="2941544"/>
          </a:xfrm>
        </p:spPr>
        <p:txBody>
          <a:bodyPr vert="horz" lIns="91440" tIns="45720" rIns="91440" bIns="45720" rtlCol="0">
            <a:normAutofit/>
          </a:bodyPr>
          <a:lstStyle/>
          <a:p>
            <a:pPr indent="-228600">
              <a:buFont typeface="Arial" panose="020B0604020202020204" pitchFamily="34" charset="0"/>
              <a:buChar char="•"/>
            </a:pPr>
            <a:endParaRPr lang="en-US" sz="1800"/>
          </a:p>
        </p:txBody>
      </p:sp>
      <p:pic>
        <p:nvPicPr>
          <p:cNvPr id="5" name="Content Placeholder 4">
            <a:extLst>
              <a:ext uri="{FF2B5EF4-FFF2-40B4-BE49-F238E27FC236}">
                <a16:creationId xmlns:a16="http://schemas.microsoft.com/office/drawing/2014/main" id="{986BA853-6763-4E52-A568-289C4084511F}"/>
              </a:ext>
            </a:extLst>
          </p:cNvPr>
          <p:cNvPicPr>
            <a:picLocks noGrp="1" noChangeAspect="1"/>
          </p:cNvPicPr>
          <p:nvPr>
            <p:ph idx="1"/>
          </p:nvPr>
        </p:nvPicPr>
        <p:blipFill rotWithShape="1">
          <a:blip r:embed="rId3"/>
          <a:srcRect t="27798" r="2" b="5509"/>
          <a:stretch/>
        </p:blipFill>
        <p:spPr>
          <a:xfrm>
            <a:off x="6575741" y="895610"/>
            <a:ext cx="4890576" cy="2443150"/>
          </a:xfrm>
          <a:prstGeom prst="rect">
            <a:avLst/>
          </a:prstGeom>
        </p:spPr>
      </p:pic>
      <p:pic>
        <p:nvPicPr>
          <p:cNvPr id="6" name="Picture 5">
            <a:extLst>
              <a:ext uri="{FF2B5EF4-FFF2-40B4-BE49-F238E27FC236}">
                <a16:creationId xmlns:a16="http://schemas.microsoft.com/office/drawing/2014/main" id="{122A1546-CFD9-4EA2-808C-02E6D43C9A99}"/>
              </a:ext>
            </a:extLst>
          </p:cNvPr>
          <p:cNvPicPr>
            <a:picLocks noChangeAspect="1"/>
          </p:cNvPicPr>
          <p:nvPr/>
        </p:nvPicPr>
        <p:blipFill rotWithShape="1">
          <a:blip r:embed="rId4"/>
          <a:srcRect t="10054" r="-3" b="1033"/>
          <a:stretch/>
        </p:blipFill>
        <p:spPr>
          <a:xfrm>
            <a:off x="6575741" y="3504974"/>
            <a:ext cx="4890576" cy="2443150"/>
          </a:xfrm>
          <a:prstGeom prst="rect">
            <a:avLst/>
          </a:prstGeom>
        </p:spPr>
      </p:pic>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B58741F8-445A-469A-AC3E-ACB3E8B989D2}"/>
                  </a:ext>
                </a:extLst>
              </p:cNvPr>
              <p:cNvGraphicFramePr>
                <a:graphicFrameLocks noChangeAspect="1"/>
              </p:cNvGraphicFramePr>
              <p:nvPr>
                <p:extLst>
                  <p:ext uri="{D42A27DB-BD31-4B8C-83A1-F6EECF244321}">
                    <p14:modId xmlns:p14="http://schemas.microsoft.com/office/powerpoint/2010/main" val="1313088468"/>
                  </p:ext>
                </p:extLst>
              </p:nvPr>
            </p:nvGraphicFramePr>
            <p:xfrm>
              <a:off x="10327211" y="3662975"/>
              <a:ext cx="841037" cy="404960"/>
            </p:xfrm>
            <a:graphic>
              <a:graphicData uri="http://schemas.microsoft.com/office/powerpoint/2016/slidezoom">
                <pslz:sldZm>
                  <pslz:sldZmObj sldId="265" cId="3969203578">
                    <pslz:zmPr id="{D0EFE501-E445-47EC-ACAE-663B4FACC9AB}" returnToParent="0" imageType="cover" transitionDur="1000" showBg="0">
                      <p166:blipFill xmlns:p166="http://schemas.microsoft.com/office/powerpoint/2016/6/main">
                        <a:blip r:embed="rId5">
                          <a:extLst>
                            <a:ext uri="{28A0092B-C50C-407E-A947-70E740481C1C}">
                              <a14:useLocalDpi xmlns:a14="http://schemas.microsoft.com/office/drawing/2010/main" val="0"/>
                            </a:ext>
                          </a:extLst>
                        </a:blip>
                        <a:stretch>
                          <a:fillRect/>
                        </a:stretch>
                      </p166:blipFill>
                      <p166:spPr xmlns:p166="http://schemas.microsoft.com/office/powerpoint/2016/6/main">
                        <a:xfrm>
                          <a:off x="0" y="0"/>
                          <a:ext cx="841037" cy="404960"/>
                        </a:xfrm>
                        <a:prstGeom prst="rect">
                          <a:avLst/>
                        </a:prstGeom>
                      </p166:spPr>
                    </pslz:zmPr>
                  </pslz:sldZmObj>
                </pslz:sldZm>
              </a:graphicData>
            </a:graphic>
          </p:graphicFrame>
        </mc:Choice>
        <mc:Fallback xmlns="">
          <p:pic>
            <p:nvPicPr>
              <p:cNvPr id="7" name="Slide Zoom 6">
                <a:hlinkClick r:id="rId6" action="ppaction://hlinksldjump"/>
                <a:extLst>
                  <a:ext uri="{FF2B5EF4-FFF2-40B4-BE49-F238E27FC236}">
                    <a16:creationId xmlns:a16="http://schemas.microsoft.com/office/drawing/2014/main" id="{B58741F8-445A-469A-AC3E-ACB3E8B989D2}"/>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10327211" y="3662975"/>
                <a:ext cx="841037" cy="404960"/>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12" name="Slide Zoom 11">
                <a:extLst>
                  <a:ext uri="{FF2B5EF4-FFF2-40B4-BE49-F238E27FC236}">
                    <a16:creationId xmlns:a16="http://schemas.microsoft.com/office/drawing/2014/main" id="{62B8C890-F291-4FB4-94E4-96B29910422B}"/>
                  </a:ext>
                </a:extLst>
              </p:cNvPr>
              <p:cNvGraphicFramePr>
                <a:graphicFrameLocks noChangeAspect="1"/>
              </p:cNvGraphicFramePr>
              <p:nvPr>
                <p:extLst>
                  <p:ext uri="{D42A27DB-BD31-4B8C-83A1-F6EECF244321}">
                    <p14:modId xmlns:p14="http://schemas.microsoft.com/office/powerpoint/2010/main" val="2953111773"/>
                  </p:ext>
                </p:extLst>
              </p:nvPr>
            </p:nvGraphicFramePr>
            <p:xfrm>
              <a:off x="10160216" y="2775800"/>
              <a:ext cx="926350" cy="463175"/>
            </p:xfrm>
            <a:graphic>
              <a:graphicData uri="http://schemas.microsoft.com/office/powerpoint/2016/slidezoom">
                <pslz:sldZm>
                  <pslz:sldZmObj sldId="266" cId="3455003493">
                    <pslz:zmPr id="{72385A40-CB44-45EB-AAEE-72182D14ECCB}" returnToParent="0" imageType="cover" transitionDur="1000" showBg="0">
                      <p166:blipFill xmlns:p166="http://schemas.microsoft.com/office/powerpoint/2016/6/main">
                        <a:blip r:embed="rId5">
                          <a:extLst>
                            <a:ext uri="{28A0092B-C50C-407E-A947-70E740481C1C}">
                              <a14:useLocalDpi xmlns:a14="http://schemas.microsoft.com/office/drawing/2010/main" val="0"/>
                            </a:ext>
                          </a:extLst>
                        </a:blip>
                        <a:stretch>
                          <a:fillRect/>
                        </a:stretch>
                      </p166:blipFill>
                      <p166:spPr xmlns:p166="http://schemas.microsoft.com/office/powerpoint/2016/6/main">
                        <a:xfrm>
                          <a:off x="0" y="0"/>
                          <a:ext cx="926350" cy="463175"/>
                        </a:xfrm>
                        <a:prstGeom prst="rect">
                          <a:avLst/>
                        </a:prstGeom>
                      </p166:spPr>
                    </pslz:zmPr>
                  </pslz:sldZmObj>
                </pslz:sldZm>
              </a:graphicData>
            </a:graphic>
          </p:graphicFrame>
        </mc:Choice>
        <mc:Fallback xmlns="">
          <p:pic>
            <p:nvPicPr>
              <p:cNvPr id="12" name="Slide Zoom 11">
                <a:hlinkClick r:id="rId8" action="ppaction://hlinksldjump"/>
                <a:extLst>
                  <a:ext uri="{FF2B5EF4-FFF2-40B4-BE49-F238E27FC236}">
                    <a16:creationId xmlns:a16="http://schemas.microsoft.com/office/drawing/2014/main" id="{62B8C890-F291-4FB4-94E4-96B29910422B}"/>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10160216" y="2775800"/>
                <a:ext cx="926350" cy="463175"/>
              </a:xfrm>
              <a:prstGeom prst="rect">
                <a:avLst/>
              </a:prstGeom>
            </p:spPr>
          </p:pic>
        </mc:Fallback>
      </mc:AlternateContent>
    </p:spTree>
    <p:extLst>
      <p:ext uri="{BB962C8B-B14F-4D97-AF65-F5344CB8AC3E}">
        <p14:creationId xmlns:p14="http://schemas.microsoft.com/office/powerpoint/2010/main" val="5185183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3CEBDEA-6E95-442E-9889-3C9A6DF695E8}"/>
              </a:ext>
            </a:extLst>
          </p:cNvPr>
          <p:cNvSpPr/>
          <p:nvPr/>
        </p:nvSpPr>
        <p:spPr>
          <a:xfrm>
            <a:off x="6796726" y="4420397"/>
            <a:ext cx="2696068" cy="1556198"/>
          </a:xfrm>
          <a:prstGeom prst="rect">
            <a:avLst/>
          </a:prstGeom>
          <a:solidFill>
            <a:srgbClr val="D00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FC6C4F-1F8E-48AD-BE57-A8330DB02F73}"/>
              </a:ext>
            </a:extLst>
          </p:cNvPr>
          <p:cNvSpPr/>
          <p:nvPr/>
        </p:nvSpPr>
        <p:spPr>
          <a:xfrm>
            <a:off x="443056" y="2262965"/>
            <a:ext cx="2696068" cy="3148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8688B4D-1046-42DB-8D20-E6EB7FB53870}"/>
              </a:ext>
            </a:extLst>
          </p:cNvPr>
          <p:cNvSpPr/>
          <p:nvPr/>
        </p:nvSpPr>
        <p:spPr>
          <a:xfrm>
            <a:off x="0" y="-27435"/>
            <a:ext cx="12192000" cy="6858000"/>
          </a:xfrm>
          <a:custGeom>
            <a:avLst/>
            <a:gdLst>
              <a:gd name="connsiteX0" fmla="*/ 978819 w 12192000"/>
              <a:gd name="connsiteY0" fmla="*/ 1582854 h 6858000"/>
              <a:gd name="connsiteX1" fmla="*/ 762550 w 12192000"/>
              <a:gd name="connsiteY1" fmla="*/ 1737988 h 6858000"/>
              <a:gd name="connsiteX2" fmla="*/ 749114 w 12192000"/>
              <a:gd name="connsiteY2" fmla="*/ 1771384 h 6858000"/>
              <a:gd name="connsiteX3" fmla="*/ 746416 w 12192000"/>
              <a:gd name="connsiteY3" fmla="*/ 1775726 h 6858000"/>
              <a:gd name="connsiteX4" fmla="*/ 739229 w 12192000"/>
              <a:gd name="connsiteY4" fmla="*/ 1795954 h 6858000"/>
              <a:gd name="connsiteX5" fmla="*/ 738505 w 12192000"/>
              <a:gd name="connsiteY5" fmla="*/ 1797754 h 6858000"/>
              <a:gd name="connsiteX6" fmla="*/ 738350 w 12192000"/>
              <a:gd name="connsiteY6" fmla="*/ 1798430 h 6858000"/>
              <a:gd name="connsiteX7" fmla="*/ 725353 w 12192000"/>
              <a:gd name="connsiteY7" fmla="*/ 1835006 h 6858000"/>
              <a:gd name="connsiteX8" fmla="*/ 718009 w 12192000"/>
              <a:gd name="connsiteY8" fmla="*/ 1898653 h 6858000"/>
              <a:gd name="connsiteX9" fmla="*/ 719645 w 12192000"/>
              <a:gd name="connsiteY9" fmla="*/ 1912830 h 6858000"/>
              <a:gd name="connsiteX10" fmla="*/ 718010 w 12192000"/>
              <a:gd name="connsiteY10" fmla="*/ 1934701 h 6858000"/>
              <a:gd name="connsiteX11" fmla="*/ 718010 w 12192000"/>
              <a:gd name="connsiteY11" fmla="*/ 3418026 h 6858000"/>
              <a:gd name="connsiteX12" fmla="*/ 978819 w 12192000"/>
              <a:gd name="connsiteY12" fmla="*/ 3769873 h 6858000"/>
              <a:gd name="connsiteX13" fmla="*/ 1239628 w 12192000"/>
              <a:gd name="connsiteY13" fmla="*/ 3418026 h 6858000"/>
              <a:gd name="connsiteX14" fmla="*/ 1239628 w 12192000"/>
              <a:gd name="connsiteY14" fmla="*/ 2214451 h 6858000"/>
              <a:gd name="connsiteX15" fmla="*/ 1318184 w 12192000"/>
              <a:gd name="connsiteY15" fmla="*/ 2214451 h 6858000"/>
              <a:gd name="connsiteX16" fmla="*/ 1318184 w 12192000"/>
              <a:gd name="connsiteY16" fmla="*/ 3345669 h 6858000"/>
              <a:gd name="connsiteX17" fmla="*/ 1328454 w 12192000"/>
              <a:gd name="connsiteY17" fmla="*/ 3345669 h 6858000"/>
              <a:gd name="connsiteX18" fmla="*/ 1323482 w 12192000"/>
              <a:gd name="connsiteY18" fmla="*/ 3369236 h 6858000"/>
              <a:gd name="connsiteX19" fmla="*/ 1318183 w 12192000"/>
              <a:gd name="connsiteY19" fmla="*/ 3446558 h 6858000"/>
              <a:gd name="connsiteX20" fmla="*/ 1318183 w 12192000"/>
              <a:gd name="connsiteY20" fmla="*/ 5064151 h 6858000"/>
              <a:gd name="connsiteX21" fmla="*/ 1578993 w 12192000"/>
              <a:gd name="connsiteY21" fmla="*/ 5447846 h 6858000"/>
              <a:gd name="connsiteX22" fmla="*/ 1839802 w 12192000"/>
              <a:gd name="connsiteY22" fmla="*/ 5064151 h 6858000"/>
              <a:gd name="connsiteX23" fmla="*/ 1839802 w 12192000"/>
              <a:gd name="connsiteY23" fmla="*/ 3446558 h 6858000"/>
              <a:gd name="connsiteX24" fmla="*/ 1834503 w 12192000"/>
              <a:gd name="connsiteY24" fmla="*/ 3369236 h 6858000"/>
              <a:gd name="connsiteX25" fmla="*/ 1829531 w 12192000"/>
              <a:gd name="connsiteY25" fmla="*/ 3345669 h 6858000"/>
              <a:gd name="connsiteX26" fmla="*/ 1895634 w 12192000"/>
              <a:gd name="connsiteY26" fmla="*/ 3345669 h 6858000"/>
              <a:gd name="connsiteX27" fmla="*/ 1890662 w 12192000"/>
              <a:gd name="connsiteY27" fmla="*/ 3369236 h 6858000"/>
              <a:gd name="connsiteX28" fmla="*/ 1885364 w 12192000"/>
              <a:gd name="connsiteY28" fmla="*/ 3446558 h 6858000"/>
              <a:gd name="connsiteX29" fmla="*/ 1885364 w 12192000"/>
              <a:gd name="connsiteY29" fmla="*/ 5064151 h 6858000"/>
              <a:gd name="connsiteX30" fmla="*/ 2146173 w 12192000"/>
              <a:gd name="connsiteY30" fmla="*/ 5447846 h 6858000"/>
              <a:gd name="connsiteX31" fmla="*/ 2406982 w 12192000"/>
              <a:gd name="connsiteY31" fmla="*/ 5064151 h 6858000"/>
              <a:gd name="connsiteX32" fmla="*/ 2406982 w 12192000"/>
              <a:gd name="connsiteY32" fmla="*/ 3446558 h 6858000"/>
              <a:gd name="connsiteX33" fmla="*/ 2386487 w 12192000"/>
              <a:gd name="connsiteY33" fmla="*/ 3297215 h 6858000"/>
              <a:gd name="connsiteX34" fmla="*/ 2364559 w 12192000"/>
              <a:gd name="connsiteY34" fmla="*/ 3237779 h 6858000"/>
              <a:gd name="connsiteX35" fmla="*/ 2364559 w 12192000"/>
              <a:gd name="connsiteY35" fmla="*/ 2214451 h 6858000"/>
              <a:gd name="connsiteX36" fmla="*/ 2452543 w 12192000"/>
              <a:gd name="connsiteY36" fmla="*/ 2214451 h 6858000"/>
              <a:gd name="connsiteX37" fmla="*/ 2452543 w 12192000"/>
              <a:gd name="connsiteY37" fmla="*/ 3418026 h 6858000"/>
              <a:gd name="connsiteX38" fmla="*/ 2713352 w 12192000"/>
              <a:gd name="connsiteY38" fmla="*/ 3769873 h 6858000"/>
              <a:gd name="connsiteX39" fmla="*/ 2974161 w 12192000"/>
              <a:gd name="connsiteY39" fmla="*/ 3418026 h 6858000"/>
              <a:gd name="connsiteX40" fmla="*/ 2974161 w 12192000"/>
              <a:gd name="connsiteY40" fmla="*/ 1934701 h 6858000"/>
              <a:gd name="connsiteX41" fmla="*/ 2713352 w 12192000"/>
              <a:gd name="connsiteY41" fmla="*/ 1582854 h 6858000"/>
              <a:gd name="connsiteX42" fmla="*/ 2670080 w 12192000"/>
              <a:gd name="connsiteY42" fmla="*/ 1588739 h 6858000"/>
              <a:gd name="connsiteX43" fmla="*/ 2603279 w 12192000"/>
              <a:gd name="connsiteY43" fmla="*/ 1582855 h 6858000"/>
              <a:gd name="connsiteX44" fmla="*/ 1079461 w 12192000"/>
              <a:gd name="connsiteY44" fmla="*/ 1582855 h 6858000"/>
              <a:gd name="connsiteX45" fmla="*/ 1018384 w 12192000"/>
              <a:gd name="connsiteY45" fmla="*/ 1588235 h 6858000"/>
              <a:gd name="connsiteX46" fmla="*/ 7604286 w 12192000"/>
              <a:gd name="connsiteY46" fmla="*/ 1316541 h 6858000"/>
              <a:gd name="connsiteX47" fmla="*/ 7564035 w 12192000"/>
              <a:gd name="connsiteY47" fmla="*/ 1324667 h 6858000"/>
              <a:gd name="connsiteX48" fmla="*/ 7501984 w 12192000"/>
              <a:gd name="connsiteY48" fmla="*/ 1323441 h 6858000"/>
              <a:gd name="connsiteX49" fmla="*/ 7311866 w 12192000"/>
              <a:gd name="connsiteY49" fmla="*/ 1443998 h 6858000"/>
              <a:gd name="connsiteX50" fmla="*/ 6501915 w 12192000"/>
              <a:gd name="connsiteY50" fmla="*/ 2595564 h 6858000"/>
              <a:gd name="connsiteX51" fmla="*/ 6573284 w 12192000"/>
              <a:gd name="connsiteY51" fmla="*/ 3005361 h 6858000"/>
              <a:gd name="connsiteX52" fmla="*/ 6983081 w 12192000"/>
              <a:gd name="connsiteY52" fmla="*/ 2933991 h 6858000"/>
              <a:gd name="connsiteX53" fmla="*/ 7656239 w 12192000"/>
              <a:gd name="connsiteY53" fmla="*/ 1976915 h 6858000"/>
              <a:gd name="connsiteX54" fmla="*/ 7236639 w 12192000"/>
              <a:gd name="connsiteY54" fmla="*/ 3710952 h 6858000"/>
              <a:gd name="connsiteX55" fmla="*/ 7453524 w 12192000"/>
              <a:gd name="connsiteY55" fmla="*/ 3710952 h 6858000"/>
              <a:gd name="connsiteX56" fmla="*/ 7450685 w 12192000"/>
              <a:gd name="connsiteY56" fmla="*/ 3720098 h 6858000"/>
              <a:gd name="connsiteX57" fmla="*/ 7445435 w 12192000"/>
              <a:gd name="connsiteY57" fmla="*/ 3772176 h 6858000"/>
              <a:gd name="connsiteX58" fmla="*/ 7445435 w 12192000"/>
              <a:gd name="connsiteY58" fmla="*/ 5484029 h 6858000"/>
              <a:gd name="connsiteX59" fmla="*/ 7703841 w 12192000"/>
              <a:gd name="connsiteY59" fmla="*/ 5742435 h 6858000"/>
              <a:gd name="connsiteX60" fmla="*/ 7962247 w 12192000"/>
              <a:gd name="connsiteY60" fmla="*/ 5484029 h 6858000"/>
              <a:gd name="connsiteX61" fmla="*/ 7962248 w 12192000"/>
              <a:gd name="connsiteY61" fmla="*/ 3772176 h 6858000"/>
              <a:gd name="connsiteX62" fmla="*/ 7956998 w 12192000"/>
              <a:gd name="connsiteY62" fmla="*/ 3720098 h 6858000"/>
              <a:gd name="connsiteX63" fmla="*/ 7954159 w 12192000"/>
              <a:gd name="connsiteY63" fmla="*/ 3710952 h 6858000"/>
              <a:gd name="connsiteX64" fmla="*/ 8277795 w 12192000"/>
              <a:gd name="connsiteY64" fmla="*/ 3710952 h 6858000"/>
              <a:gd name="connsiteX65" fmla="*/ 8274956 w 12192000"/>
              <a:gd name="connsiteY65" fmla="*/ 3720099 h 6858000"/>
              <a:gd name="connsiteX66" fmla="*/ 8269706 w 12192000"/>
              <a:gd name="connsiteY66" fmla="*/ 3772177 h 6858000"/>
              <a:gd name="connsiteX67" fmla="*/ 8269705 w 12192000"/>
              <a:gd name="connsiteY67" fmla="*/ 5484030 h 6858000"/>
              <a:gd name="connsiteX68" fmla="*/ 8528111 w 12192000"/>
              <a:gd name="connsiteY68" fmla="*/ 5742436 h 6858000"/>
              <a:gd name="connsiteX69" fmla="*/ 8786517 w 12192000"/>
              <a:gd name="connsiteY69" fmla="*/ 5484030 h 6858000"/>
              <a:gd name="connsiteX70" fmla="*/ 8786518 w 12192000"/>
              <a:gd name="connsiteY70" fmla="*/ 3772177 h 6858000"/>
              <a:gd name="connsiteX71" fmla="*/ 8781268 w 12192000"/>
              <a:gd name="connsiteY71" fmla="*/ 3720099 h 6858000"/>
              <a:gd name="connsiteX72" fmla="*/ 8778429 w 12192000"/>
              <a:gd name="connsiteY72" fmla="*/ 3710952 h 6858000"/>
              <a:gd name="connsiteX73" fmla="*/ 8942892 w 12192000"/>
              <a:gd name="connsiteY73" fmla="*/ 3710952 h 6858000"/>
              <a:gd name="connsiteX74" fmla="*/ 8516329 w 12192000"/>
              <a:gd name="connsiteY74" fmla="*/ 1948137 h 6858000"/>
              <a:gd name="connsiteX75" fmla="*/ 8536037 w 12192000"/>
              <a:gd name="connsiteY75" fmla="*/ 1948137 h 6858000"/>
              <a:gd name="connsiteX76" fmla="*/ 9531183 w 12192000"/>
              <a:gd name="connsiteY76" fmla="*/ 2933091 h 6858000"/>
              <a:gd name="connsiteX77" fmla="*/ 9944130 w 12192000"/>
              <a:gd name="connsiteY77" fmla="*/ 2930965 h 6858000"/>
              <a:gd name="connsiteX78" fmla="*/ 9942005 w 12192000"/>
              <a:gd name="connsiteY78" fmla="*/ 2518018 h 6858000"/>
              <a:gd name="connsiteX79" fmla="*/ 8821334 w 12192000"/>
              <a:gd name="connsiteY79" fmla="*/ 1408824 h 6858000"/>
              <a:gd name="connsiteX80" fmla="*/ 8670218 w 12192000"/>
              <a:gd name="connsiteY80" fmla="*/ 1329421 h 6858000"/>
              <a:gd name="connsiteX81" fmla="*/ 8628753 w 12192000"/>
              <a:gd name="connsiteY81" fmla="*/ 1325662 h 6858000"/>
              <a:gd name="connsiteX82" fmla="*/ 8620037 w 12192000"/>
              <a:gd name="connsiteY82" fmla="*/ 1322957 h 6858000"/>
              <a:gd name="connsiteX83" fmla="*/ 8556393 w 12192000"/>
              <a:gd name="connsiteY83" fmla="*/ 1316541 h 6858000"/>
              <a:gd name="connsiteX84" fmla="*/ 1846086 w 12192000"/>
              <a:gd name="connsiteY84" fmla="*/ 734444 h 6858000"/>
              <a:gd name="connsiteX85" fmla="*/ 1383385 w 12192000"/>
              <a:gd name="connsiteY85" fmla="*/ 1158649 h 6858000"/>
              <a:gd name="connsiteX86" fmla="*/ 1846086 w 12192000"/>
              <a:gd name="connsiteY86" fmla="*/ 1582854 h 6858000"/>
              <a:gd name="connsiteX87" fmla="*/ 2308787 w 12192000"/>
              <a:gd name="connsiteY87" fmla="*/ 1158649 h 6858000"/>
              <a:gd name="connsiteX88" fmla="*/ 1846086 w 12192000"/>
              <a:gd name="connsiteY88" fmla="*/ 734444 h 6858000"/>
              <a:gd name="connsiteX89" fmla="*/ 8065412 w 12192000"/>
              <a:gd name="connsiteY89" fmla="*/ 439854 h 6858000"/>
              <a:gd name="connsiteX90" fmla="*/ 7602711 w 12192000"/>
              <a:gd name="connsiteY90" fmla="*/ 864059 h 6858000"/>
              <a:gd name="connsiteX91" fmla="*/ 8065412 w 12192000"/>
              <a:gd name="connsiteY91" fmla="*/ 1288264 h 6858000"/>
              <a:gd name="connsiteX92" fmla="*/ 8528113 w 12192000"/>
              <a:gd name="connsiteY92" fmla="*/ 864059 h 6858000"/>
              <a:gd name="connsiteX93" fmla="*/ 8065412 w 12192000"/>
              <a:gd name="connsiteY93" fmla="*/ 439854 h 6858000"/>
              <a:gd name="connsiteX94" fmla="*/ 0 w 12192000"/>
              <a:gd name="connsiteY94" fmla="*/ 0 h 6858000"/>
              <a:gd name="connsiteX95" fmla="*/ 12192000 w 12192000"/>
              <a:gd name="connsiteY95" fmla="*/ 0 h 6858000"/>
              <a:gd name="connsiteX96" fmla="*/ 12192000 w 12192000"/>
              <a:gd name="connsiteY96" fmla="*/ 6858000 h 6858000"/>
              <a:gd name="connsiteX97" fmla="*/ 0 w 12192000"/>
              <a:gd name="connsiteY9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192000" h="6858000">
                <a:moveTo>
                  <a:pt x="978819" y="1582854"/>
                </a:moveTo>
                <a:cubicBezTo>
                  <a:pt x="888789" y="1582854"/>
                  <a:pt x="809418" y="1644395"/>
                  <a:pt x="762550" y="1737988"/>
                </a:cubicBezTo>
                <a:lnTo>
                  <a:pt x="749114" y="1771384"/>
                </a:lnTo>
                <a:lnTo>
                  <a:pt x="746416" y="1775726"/>
                </a:lnTo>
                <a:lnTo>
                  <a:pt x="739229" y="1795954"/>
                </a:lnTo>
                <a:lnTo>
                  <a:pt x="738505" y="1797754"/>
                </a:lnTo>
                <a:lnTo>
                  <a:pt x="738350" y="1798430"/>
                </a:lnTo>
                <a:lnTo>
                  <a:pt x="725353" y="1835006"/>
                </a:lnTo>
                <a:cubicBezTo>
                  <a:pt x="720538" y="1855565"/>
                  <a:pt x="718009" y="1876851"/>
                  <a:pt x="718009" y="1898653"/>
                </a:cubicBezTo>
                <a:lnTo>
                  <a:pt x="719645" y="1912830"/>
                </a:lnTo>
                <a:lnTo>
                  <a:pt x="718010" y="1934701"/>
                </a:lnTo>
                <a:lnTo>
                  <a:pt x="718010" y="3418026"/>
                </a:lnTo>
                <a:cubicBezTo>
                  <a:pt x="718010" y="3612326"/>
                  <a:pt x="834771" y="3769873"/>
                  <a:pt x="978819" y="3769873"/>
                </a:cubicBezTo>
                <a:cubicBezTo>
                  <a:pt x="1122868" y="3769873"/>
                  <a:pt x="1239628" y="3612326"/>
                  <a:pt x="1239628" y="3418026"/>
                </a:cubicBezTo>
                <a:lnTo>
                  <a:pt x="1239628" y="2214451"/>
                </a:lnTo>
                <a:lnTo>
                  <a:pt x="1318184" y="2214451"/>
                </a:lnTo>
                <a:lnTo>
                  <a:pt x="1318184" y="3345669"/>
                </a:lnTo>
                <a:lnTo>
                  <a:pt x="1328454" y="3345669"/>
                </a:lnTo>
                <a:lnTo>
                  <a:pt x="1323482" y="3369236"/>
                </a:lnTo>
                <a:cubicBezTo>
                  <a:pt x="1320008" y="3394212"/>
                  <a:pt x="1318183" y="3420072"/>
                  <a:pt x="1318183" y="3446558"/>
                </a:cubicBezTo>
                <a:lnTo>
                  <a:pt x="1318183" y="5064151"/>
                </a:lnTo>
                <a:cubicBezTo>
                  <a:pt x="1318183" y="5276039"/>
                  <a:pt x="1434944" y="5447846"/>
                  <a:pt x="1578993" y="5447846"/>
                </a:cubicBezTo>
                <a:cubicBezTo>
                  <a:pt x="1723041" y="5447846"/>
                  <a:pt x="1839802" y="5276039"/>
                  <a:pt x="1839802" y="5064151"/>
                </a:cubicBezTo>
                <a:lnTo>
                  <a:pt x="1839802" y="3446558"/>
                </a:lnTo>
                <a:cubicBezTo>
                  <a:pt x="1839802" y="3420072"/>
                  <a:pt x="1837977" y="3394212"/>
                  <a:pt x="1834503" y="3369236"/>
                </a:cubicBezTo>
                <a:lnTo>
                  <a:pt x="1829531" y="3345669"/>
                </a:lnTo>
                <a:lnTo>
                  <a:pt x="1895634" y="3345669"/>
                </a:lnTo>
                <a:lnTo>
                  <a:pt x="1890662" y="3369236"/>
                </a:lnTo>
                <a:cubicBezTo>
                  <a:pt x="1887188" y="3394212"/>
                  <a:pt x="1885364" y="3420072"/>
                  <a:pt x="1885364" y="3446558"/>
                </a:cubicBezTo>
                <a:lnTo>
                  <a:pt x="1885364" y="5064151"/>
                </a:lnTo>
                <a:cubicBezTo>
                  <a:pt x="1885364" y="5276039"/>
                  <a:pt x="2002124" y="5447846"/>
                  <a:pt x="2146173" y="5447846"/>
                </a:cubicBezTo>
                <a:cubicBezTo>
                  <a:pt x="2290221" y="5447846"/>
                  <a:pt x="2406982" y="5276039"/>
                  <a:pt x="2406982" y="5064151"/>
                </a:cubicBezTo>
                <a:lnTo>
                  <a:pt x="2406982" y="3446558"/>
                </a:lnTo>
                <a:cubicBezTo>
                  <a:pt x="2406982" y="3393586"/>
                  <a:pt x="2399684" y="3343119"/>
                  <a:pt x="2386487" y="3297215"/>
                </a:cubicBezTo>
                <a:lnTo>
                  <a:pt x="2364559" y="3237779"/>
                </a:lnTo>
                <a:lnTo>
                  <a:pt x="2364559" y="2214451"/>
                </a:lnTo>
                <a:lnTo>
                  <a:pt x="2452543" y="2214451"/>
                </a:lnTo>
                <a:lnTo>
                  <a:pt x="2452543" y="3418026"/>
                </a:lnTo>
                <a:cubicBezTo>
                  <a:pt x="2452543" y="3612326"/>
                  <a:pt x="2569303" y="3769873"/>
                  <a:pt x="2713352" y="3769873"/>
                </a:cubicBezTo>
                <a:cubicBezTo>
                  <a:pt x="2857400" y="3769873"/>
                  <a:pt x="2974161" y="3612326"/>
                  <a:pt x="2974161" y="3418026"/>
                </a:cubicBezTo>
                <a:lnTo>
                  <a:pt x="2974161" y="1934701"/>
                </a:lnTo>
                <a:cubicBezTo>
                  <a:pt x="2974161" y="1740400"/>
                  <a:pt x="2857400" y="1582854"/>
                  <a:pt x="2713352" y="1582854"/>
                </a:cubicBezTo>
                <a:lnTo>
                  <a:pt x="2670080" y="1588739"/>
                </a:lnTo>
                <a:lnTo>
                  <a:pt x="2603279" y="1582855"/>
                </a:lnTo>
                <a:lnTo>
                  <a:pt x="1079461" y="1582855"/>
                </a:lnTo>
                <a:lnTo>
                  <a:pt x="1018384" y="1588235"/>
                </a:lnTo>
                <a:close/>
                <a:moveTo>
                  <a:pt x="7604286" y="1316541"/>
                </a:moveTo>
                <a:lnTo>
                  <a:pt x="7564035" y="1324667"/>
                </a:lnTo>
                <a:lnTo>
                  <a:pt x="7501984" y="1323441"/>
                </a:lnTo>
                <a:cubicBezTo>
                  <a:pt x="7427825" y="1336356"/>
                  <a:pt x="7358594" y="1377563"/>
                  <a:pt x="7311866" y="1443998"/>
                </a:cubicBezTo>
                <a:lnTo>
                  <a:pt x="6501915" y="2595564"/>
                </a:lnTo>
                <a:cubicBezTo>
                  <a:pt x="6408460" y="2728435"/>
                  <a:pt x="6440413" y="2911906"/>
                  <a:pt x="6573284" y="3005361"/>
                </a:cubicBezTo>
                <a:cubicBezTo>
                  <a:pt x="6706155" y="3098815"/>
                  <a:pt x="6889626" y="3066862"/>
                  <a:pt x="6983081" y="2933991"/>
                </a:cubicBezTo>
                <a:lnTo>
                  <a:pt x="7656239" y="1976915"/>
                </a:lnTo>
                <a:lnTo>
                  <a:pt x="7236639" y="3710952"/>
                </a:lnTo>
                <a:lnTo>
                  <a:pt x="7453524" y="3710952"/>
                </a:lnTo>
                <a:lnTo>
                  <a:pt x="7450685" y="3720098"/>
                </a:lnTo>
                <a:cubicBezTo>
                  <a:pt x="7447243" y="3736920"/>
                  <a:pt x="7445435" y="3754337"/>
                  <a:pt x="7445435" y="3772176"/>
                </a:cubicBezTo>
                <a:lnTo>
                  <a:pt x="7445435" y="5484029"/>
                </a:lnTo>
                <a:cubicBezTo>
                  <a:pt x="7445435" y="5626743"/>
                  <a:pt x="7561127" y="5742435"/>
                  <a:pt x="7703841" y="5742435"/>
                </a:cubicBezTo>
                <a:cubicBezTo>
                  <a:pt x="7846555" y="5742435"/>
                  <a:pt x="7962247" y="5626743"/>
                  <a:pt x="7962247" y="5484029"/>
                </a:cubicBezTo>
                <a:lnTo>
                  <a:pt x="7962248" y="3772176"/>
                </a:lnTo>
                <a:cubicBezTo>
                  <a:pt x="7962248" y="3754337"/>
                  <a:pt x="7960440" y="3736920"/>
                  <a:pt x="7956998" y="3720098"/>
                </a:cubicBezTo>
                <a:lnTo>
                  <a:pt x="7954159" y="3710952"/>
                </a:lnTo>
                <a:lnTo>
                  <a:pt x="8277795" y="3710952"/>
                </a:lnTo>
                <a:lnTo>
                  <a:pt x="8274956" y="3720099"/>
                </a:lnTo>
                <a:cubicBezTo>
                  <a:pt x="8271514" y="3736921"/>
                  <a:pt x="8269706" y="3754338"/>
                  <a:pt x="8269706" y="3772177"/>
                </a:cubicBezTo>
                <a:lnTo>
                  <a:pt x="8269705" y="5484030"/>
                </a:lnTo>
                <a:cubicBezTo>
                  <a:pt x="8269705" y="5626744"/>
                  <a:pt x="8385397" y="5742436"/>
                  <a:pt x="8528111" y="5742436"/>
                </a:cubicBezTo>
                <a:cubicBezTo>
                  <a:pt x="8670825" y="5742436"/>
                  <a:pt x="8786517" y="5626744"/>
                  <a:pt x="8786517" y="5484030"/>
                </a:cubicBezTo>
                <a:lnTo>
                  <a:pt x="8786518" y="3772177"/>
                </a:lnTo>
                <a:cubicBezTo>
                  <a:pt x="8786518" y="3754338"/>
                  <a:pt x="8784710" y="3736921"/>
                  <a:pt x="8781268" y="3720099"/>
                </a:cubicBezTo>
                <a:lnTo>
                  <a:pt x="8778429" y="3710952"/>
                </a:lnTo>
                <a:lnTo>
                  <a:pt x="8942892" y="3710952"/>
                </a:lnTo>
                <a:lnTo>
                  <a:pt x="8516329" y="1948137"/>
                </a:lnTo>
                <a:lnTo>
                  <a:pt x="8536037" y="1948137"/>
                </a:lnTo>
                <a:lnTo>
                  <a:pt x="9531183" y="2933091"/>
                </a:lnTo>
                <a:cubicBezTo>
                  <a:pt x="9645802" y="3046536"/>
                  <a:pt x="9830685" y="3045584"/>
                  <a:pt x="9944130" y="2930965"/>
                </a:cubicBezTo>
                <a:cubicBezTo>
                  <a:pt x="10057576" y="2816346"/>
                  <a:pt x="10056624" y="2631463"/>
                  <a:pt x="9942005" y="2518018"/>
                </a:cubicBezTo>
                <a:lnTo>
                  <a:pt x="8821334" y="1408824"/>
                </a:lnTo>
                <a:cubicBezTo>
                  <a:pt x="8778352" y="1366282"/>
                  <a:pt x="8725489" y="1339828"/>
                  <a:pt x="8670218" y="1329421"/>
                </a:cubicBezTo>
                <a:lnTo>
                  <a:pt x="8628753" y="1325662"/>
                </a:lnTo>
                <a:lnTo>
                  <a:pt x="8620037" y="1322957"/>
                </a:lnTo>
                <a:cubicBezTo>
                  <a:pt x="8599480" y="1318750"/>
                  <a:pt x="8578194" y="1316541"/>
                  <a:pt x="8556393" y="1316541"/>
                </a:cubicBezTo>
                <a:close/>
                <a:moveTo>
                  <a:pt x="1846086" y="734444"/>
                </a:moveTo>
                <a:cubicBezTo>
                  <a:pt x="1590543" y="734444"/>
                  <a:pt x="1383385" y="924367"/>
                  <a:pt x="1383385" y="1158649"/>
                </a:cubicBezTo>
                <a:cubicBezTo>
                  <a:pt x="1383385" y="1392931"/>
                  <a:pt x="1590543" y="1582854"/>
                  <a:pt x="1846086" y="1582854"/>
                </a:cubicBezTo>
                <a:cubicBezTo>
                  <a:pt x="2101629" y="1582854"/>
                  <a:pt x="2308787" y="1392931"/>
                  <a:pt x="2308787" y="1158649"/>
                </a:cubicBezTo>
                <a:cubicBezTo>
                  <a:pt x="2308787" y="924367"/>
                  <a:pt x="2101629" y="734444"/>
                  <a:pt x="1846086" y="734444"/>
                </a:cubicBezTo>
                <a:close/>
                <a:moveTo>
                  <a:pt x="8065412" y="439854"/>
                </a:moveTo>
                <a:cubicBezTo>
                  <a:pt x="7809869" y="439854"/>
                  <a:pt x="7602711" y="629777"/>
                  <a:pt x="7602711" y="864059"/>
                </a:cubicBezTo>
                <a:cubicBezTo>
                  <a:pt x="7602711" y="1098341"/>
                  <a:pt x="7809869" y="1288264"/>
                  <a:pt x="8065412" y="1288264"/>
                </a:cubicBezTo>
                <a:cubicBezTo>
                  <a:pt x="8320955" y="1288264"/>
                  <a:pt x="8528113" y="1098341"/>
                  <a:pt x="8528113" y="864059"/>
                </a:cubicBezTo>
                <a:cubicBezTo>
                  <a:pt x="8528113" y="629777"/>
                  <a:pt x="8320955" y="439854"/>
                  <a:pt x="8065412" y="439854"/>
                </a:cubicBezTo>
                <a:close/>
                <a:moveTo>
                  <a:pt x="0" y="0"/>
                </a:moveTo>
                <a:lnTo>
                  <a:pt x="12192000" y="0"/>
                </a:lnTo>
                <a:lnTo>
                  <a:pt x="12192000" y="6858000"/>
                </a:lnTo>
                <a:lnTo>
                  <a:pt x="0" y="6858000"/>
                </a:ln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TextBox 24">
            <a:extLst>
              <a:ext uri="{FF2B5EF4-FFF2-40B4-BE49-F238E27FC236}">
                <a16:creationId xmlns:a16="http://schemas.microsoft.com/office/drawing/2014/main" id="{C2597A7A-222A-4FEB-A2A2-5BE5219639D8}"/>
              </a:ext>
            </a:extLst>
          </p:cNvPr>
          <p:cNvSpPr txBox="1"/>
          <p:nvPr/>
        </p:nvSpPr>
        <p:spPr>
          <a:xfrm>
            <a:off x="3318234" y="5173313"/>
            <a:ext cx="3676453" cy="954107"/>
          </a:xfrm>
          <a:prstGeom prst="rect">
            <a:avLst/>
          </a:prstGeom>
          <a:noFill/>
        </p:spPr>
        <p:txBody>
          <a:bodyPr wrap="square" rtlCol="0">
            <a:spAutoFit/>
          </a:bodyPr>
          <a:lstStyle/>
          <a:p>
            <a:pPr algn="ctr"/>
            <a:r>
              <a:rPr lang="ar-JO" sz="2800" dirty="0">
                <a:solidFill>
                  <a:schemeClr val="bg1">
                    <a:lumMod val="95000"/>
                    <a:lumOff val="5000"/>
                  </a:schemeClr>
                </a:solidFill>
              </a:rPr>
              <a:t>نسبه شراء سيارات مرسيدس لي كل من الرجال و النساء</a:t>
            </a:r>
            <a:endParaRPr lang="en-US" sz="2800" dirty="0">
              <a:solidFill>
                <a:schemeClr val="bg1">
                  <a:lumMod val="95000"/>
                  <a:lumOff val="5000"/>
                </a:schemeClr>
              </a:solidFill>
            </a:endParaRPr>
          </a:p>
        </p:txBody>
      </p:sp>
      <p:sp>
        <p:nvSpPr>
          <p:cNvPr id="26" name="TextBox 25">
            <a:extLst>
              <a:ext uri="{FF2B5EF4-FFF2-40B4-BE49-F238E27FC236}">
                <a16:creationId xmlns:a16="http://schemas.microsoft.com/office/drawing/2014/main" id="{E2A7EB63-81CF-40B5-97DE-2852ED3A60CF}"/>
              </a:ext>
            </a:extLst>
          </p:cNvPr>
          <p:cNvSpPr txBox="1"/>
          <p:nvPr/>
        </p:nvSpPr>
        <p:spPr>
          <a:xfrm>
            <a:off x="3094729" y="1621242"/>
            <a:ext cx="1979629" cy="1107996"/>
          </a:xfrm>
          <a:prstGeom prst="rect">
            <a:avLst/>
          </a:prstGeom>
          <a:noFill/>
        </p:spPr>
        <p:txBody>
          <a:bodyPr wrap="square" rtlCol="0">
            <a:spAutoFit/>
          </a:bodyPr>
          <a:lstStyle/>
          <a:p>
            <a:pPr algn="ctr"/>
            <a:r>
              <a:rPr lang="en-US" sz="6600" b="1" dirty="0">
                <a:solidFill>
                  <a:schemeClr val="tx1">
                    <a:lumMod val="85000"/>
                  </a:schemeClr>
                </a:solidFill>
              </a:rPr>
              <a:t>74%</a:t>
            </a:r>
          </a:p>
        </p:txBody>
      </p:sp>
      <p:sp>
        <p:nvSpPr>
          <p:cNvPr id="27" name="TextBox 26">
            <a:extLst>
              <a:ext uri="{FF2B5EF4-FFF2-40B4-BE49-F238E27FC236}">
                <a16:creationId xmlns:a16="http://schemas.microsoft.com/office/drawing/2014/main" id="{8539FD2E-119A-4203-94F1-8C572E85EB6D}"/>
              </a:ext>
            </a:extLst>
          </p:cNvPr>
          <p:cNvSpPr txBox="1"/>
          <p:nvPr/>
        </p:nvSpPr>
        <p:spPr>
          <a:xfrm>
            <a:off x="2736509" y="2729238"/>
            <a:ext cx="2696068" cy="1107996"/>
          </a:xfrm>
          <a:prstGeom prst="rect">
            <a:avLst/>
          </a:prstGeom>
          <a:noFill/>
        </p:spPr>
        <p:txBody>
          <a:bodyPr wrap="square" rtlCol="0">
            <a:spAutoFit/>
          </a:bodyPr>
          <a:lstStyle/>
          <a:p>
            <a:pPr algn="ctr"/>
            <a:r>
              <a:rPr lang="en-US" sz="6600" b="1" dirty="0">
                <a:solidFill>
                  <a:schemeClr val="tx1">
                    <a:lumMod val="85000"/>
                  </a:schemeClr>
                </a:solidFill>
              </a:rPr>
              <a:t>MALE</a:t>
            </a:r>
          </a:p>
        </p:txBody>
      </p:sp>
      <p:cxnSp>
        <p:nvCxnSpPr>
          <p:cNvPr id="29" name="Straight Connector 28">
            <a:extLst>
              <a:ext uri="{FF2B5EF4-FFF2-40B4-BE49-F238E27FC236}">
                <a16:creationId xmlns:a16="http://schemas.microsoft.com/office/drawing/2014/main" id="{6237AD04-73DE-4707-8A6E-F009FD0051E7}"/>
              </a:ext>
            </a:extLst>
          </p:cNvPr>
          <p:cNvCxnSpPr/>
          <p:nvPr/>
        </p:nvCxnSpPr>
        <p:spPr>
          <a:xfrm>
            <a:off x="3125747" y="3695307"/>
            <a:ext cx="1979629" cy="0"/>
          </a:xfrm>
          <a:prstGeom prst="line">
            <a:avLst/>
          </a:prstGeom>
          <a:ln w="57150" cap="rnd">
            <a:solidFill>
              <a:srgbClr val="00B0F0"/>
            </a:solidFill>
            <a:round/>
          </a:ln>
        </p:spPr>
        <p:style>
          <a:lnRef idx="1">
            <a:schemeClr val="accent3"/>
          </a:lnRef>
          <a:fillRef idx="0">
            <a:schemeClr val="accent3"/>
          </a:fillRef>
          <a:effectRef idx="0">
            <a:schemeClr val="accent3"/>
          </a:effectRef>
          <a:fontRef idx="minor">
            <a:schemeClr val="tx1"/>
          </a:fontRef>
        </p:style>
      </p:cxnSp>
      <p:sp>
        <p:nvSpPr>
          <p:cNvPr id="31" name="TextBox 30">
            <a:extLst>
              <a:ext uri="{FF2B5EF4-FFF2-40B4-BE49-F238E27FC236}">
                <a16:creationId xmlns:a16="http://schemas.microsoft.com/office/drawing/2014/main" id="{20B3FFF9-8551-4545-914A-5DD7C0708697}"/>
              </a:ext>
            </a:extLst>
          </p:cNvPr>
          <p:cNvSpPr txBox="1"/>
          <p:nvPr/>
        </p:nvSpPr>
        <p:spPr>
          <a:xfrm>
            <a:off x="9732770" y="1500265"/>
            <a:ext cx="1979629" cy="1107996"/>
          </a:xfrm>
          <a:prstGeom prst="rect">
            <a:avLst/>
          </a:prstGeom>
          <a:noFill/>
        </p:spPr>
        <p:txBody>
          <a:bodyPr wrap="square" rtlCol="0">
            <a:spAutoFit/>
          </a:bodyPr>
          <a:lstStyle/>
          <a:p>
            <a:pPr algn="ctr"/>
            <a:r>
              <a:rPr lang="en-US" sz="6600" b="1" dirty="0">
                <a:solidFill>
                  <a:schemeClr val="tx1">
                    <a:lumMod val="85000"/>
                  </a:schemeClr>
                </a:solidFill>
              </a:rPr>
              <a:t>26</a:t>
            </a:r>
            <a:r>
              <a:rPr lang="ar-JO" sz="6600" b="1" dirty="0">
                <a:solidFill>
                  <a:schemeClr val="tx1">
                    <a:lumMod val="85000"/>
                  </a:schemeClr>
                </a:solidFill>
              </a:rPr>
              <a:t>%</a:t>
            </a:r>
            <a:endParaRPr lang="en-US" sz="6600" b="1" dirty="0">
              <a:solidFill>
                <a:schemeClr val="tx1">
                  <a:lumMod val="85000"/>
                </a:schemeClr>
              </a:solidFill>
            </a:endParaRPr>
          </a:p>
        </p:txBody>
      </p:sp>
      <p:sp>
        <p:nvSpPr>
          <p:cNvPr id="32" name="TextBox 31">
            <a:extLst>
              <a:ext uri="{FF2B5EF4-FFF2-40B4-BE49-F238E27FC236}">
                <a16:creationId xmlns:a16="http://schemas.microsoft.com/office/drawing/2014/main" id="{0E68B73E-58A8-46DF-8FF6-FE3E35A30C84}"/>
              </a:ext>
            </a:extLst>
          </p:cNvPr>
          <p:cNvSpPr txBox="1"/>
          <p:nvPr/>
        </p:nvSpPr>
        <p:spPr>
          <a:xfrm>
            <a:off x="9030878" y="2729238"/>
            <a:ext cx="3073138" cy="1107996"/>
          </a:xfrm>
          <a:prstGeom prst="rect">
            <a:avLst/>
          </a:prstGeom>
          <a:noFill/>
        </p:spPr>
        <p:txBody>
          <a:bodyPr wrap="square" rtlCol="0">
            <a:spAutoFit/>
          </a:bodyPr>
          <a:lstStyle/>
          <a:p>
            <a:pPr algn="ctr"/>
            <a:r>
              <a:rPr lang="en-US" sz="6600" b="1" dirty="0">
                <a:solidFill>
                  <a:schemeClr val="tx1">
                    <a:lumMod val="85000"/>
                  </a:schemeClr>
                </a:solidFill>
              </a:rPr>
              <a:t>FEMALE</a:t>
            </a:r>
          </a:p>
        </p:txBody>
      </p:sp>
      <p:pic>
        <p:nvPicPr>
          <p:cNvPr id="33" name="Picture 32">
            <a:extLst>
              <a:ext uri="{FF2B5EF4-FFF2-40B4-BE49-F238E27FC236}">
                <a16:creationId xmlns:a16="http://schemas.microsoft.com/office/drawing/2014/main" id="{D2280144-DF77-420B-B4B8-32FB58B14051}"/>
              </a:ext>
            </a:extLst>
          </p:cNvPr>
          <p:cNvPicPr>
            <a:picLocks noChangeAspect="1"/>
          </p:cNvPicPr>
          <p:nvPr/>
        </p:nvPicPr>
        <p:blipFill>
          <a:blip r:embed="rId2"/>
          <a:stretch>
            <a:fillRect/>
          </a:stretch>
        </p:blipFill>
        <p:spPr>
          <a:xfrm>
            <a:off x="9181631" y="3638927"/>
            <a:ext cx="2837543" cy="76461"/>
          </a:xfrm>
          <a:prstGeom prst="rect">
            <a:avLst/>
          </a:prstGeom>
        </p:spPr>
      </p:pic>
    </p:spTree>
    <p:extLst>
      <p:ext uri="{BB962C8B-B14F-4D97-AF65-F5344CB8AC3E}">
        <p14:creationId xmlns:p14="http://schemas.microsoft.com/office/powerpoint/2010/main" val="2156297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ppt_x"/>
                                          </p:val>
                                        </p:tav>
                                        <p:tav tm="100000">
                                          <p:val>
                                            <p:strVal val="#ppt_x"/>
                                          </p:val>
                                        </p:tav>
                                      </p:tavLst>
                                    </p:anim>
                                    <p:anim calcmode="lin" valueType="num">
                                      <p:cBhvr additive="base">
                                        <p:cTn id="8" dur="10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ppt_x"/>
                                          </p:val>
                                        </p:tav>
                                        <p:tav tm="100000">
                                          <p:val>
                                            <p:strVal val="#ppt_x"/>
                                          </p:val>
                                        </p:tav>
                                      </p:tavLst>
                                    </p:anim>
                                    <p:anim calcmode="lin" valueType="num">
                                      <p:cBhvr additive="base">
                                        <p:cTn id="12" dur="100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mph" presetSubtype="2" fill="hold" grpId="0" nodeType="afterEffect">
                                  <p:stCondLst>
                                    <p:cond delay="0"/>
                                  </p:stCondLst>
                                  <p:childTnLst>
                                    <p:animClr clrSpc="rgb" dir="cw">
                                      <p:cBhvr override="childStyle">
                                        <p:cTn id="15" dur="500" fill="hold"/>
                                        <p:tgtEl>
                                          <p:spTgt spid="26"/>
                                        </p:tgtEl>
                                        <p:attrNameLst>
                                          <p:attrName>style.color</p:attrName>
                                        </p:attrNameLst>
                                      </p:cBhvr>
                                      <p:to>
                                        <a:srgbClr val="00B0F0"/>
                                      </p:to>
                                    </p:animClr>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grpId="0" nodeType="clickEffect">
                                  <p:stCondLst>
                                    <p:cond delay="0"/>
                                  </p:stCondLst>
                                  <p:childTnLst>
                                    <p:animClr clrSpc="rgb" dir="cw">
                                      <p:cBhvr override="childStyle">
                                        <p:cTn id="19" dur="2000" fill="hold"/>
                                        <p:tgtEl>
                                          <p:spTgt spid="27"/>
                                        </p:tgtEl>
                                        <p:attrNameLst>
                                          <p:attrName>style.color</p:attrName>
                                        </p:attrNameLst>
                                      </p:cBhvr>
                                      <p:to>
                                        <a:srgbClr val="00B0F0"/>
                                      </p:to>
                                    </p:animClr>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grpId="0" nodeType="clickEffect">
                                  <p:stCondLst>
                                    <p:cond delay="0"/>
                                  </p:stCondLst>
                                  <p:childTnLst>
                                    <p:animClr clrSpc="rgb" dir="cw">
                                      <p:cBhvr override="childStyle">
                                        <p:cTn id="23" dur="2000" fill="hold"/>
                                        <p:tgtEl>
                                          <p:spTgt spid="31"/>
                                        </p:tgtEl>
                                        <p:attrNameLst>
                                          <p:attrName>style.color</p:attrName>
                                        </p:attrNameLst>
                                      </p:cBhvr>
                                      <p:to>
                                        <a:srgbClr val="D0088D"/>
                                      </p:to>
                                    </p:animClr>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grpId="0" nodeType="clickEffect">
                                  <p:stCondLst>
                                    <p:cond delay="0"/>
                                  </p:stCondLst>
                                  <p:childTnLst>
                                    <p:animClr clrSpc="rgb" dir="cw">
                                      <p:cBhvr override="childStyle">
                                        <p:cTn id="27" dur="2000" fill="hold"/>
                                        <p:tgtEl>
                                          <p:spTgt spid="32"/>
                                        </p:tgtEl>
                                        <p:attrNameLst>
                                          <p:attrName>style.color</p:attrName>
                                        </p:attrNameLst>
                                      </p:cBhvr>
                                      <p:to>
                                        <a:srgbClr val="D0088D"/>
                                      </p:to>
                                    </p:animClr>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circle(in)">
                                      <p:cBhvr>
                                        <p:cTn id="41" dur="20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25" grpId="0"/>
      <p:bldP spid="26" grpId="0"/>
      <p:bldP spid="27"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78D49-50BC-47F7-B9E7-B4310F0A851C}"/>
              </a:ext>
            </a:extLst>
          </p:cNvPr>
          <p:cNvSpPr>
            <a:spLocks noGrp="1"/>
          </p:cNvSpPr>
          <p:nvPr>
            <p:ph type="title"/>
          </p:nvPr>
        </p:nvSpPr>
        <p:spPr>
          <a:xfrm>
            <a:off x="841248" y="334644"/>
            <a:ext cx="10509504" cy="1076914"/>
          </a:xfrm>
        </p:spPr>
        <p:txBody>
          <a:bodyPr anchor="ctr">
            <a:normAutofit/>
          </a:bodyPr>
          <a:lstStyle/>
          <a:p>
            <a:pPr algn="ctr"/>
            <a:r>
              <a:rPr lang="ar-JO" sz="4000" b="1" u="sng" dirty="0"/>
              <a:t>مبيعات شركة مرسيدس</a:t>
            </a:r>
            <a:endParaRPr lang="en-US" sz="4000" b="1" u="sng" dirty="0"/>
          </a:p>
        </p:txBody>
      </p:sp>
      <p:sp>
        <p:nvSpPr>
          <p:cNvPr id="9"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63629425-7590-48A3-AD44-50549F3580D5}"/>
              </a:ext>
            </a:extLst>
          </p:cNvPr>
          <p:cNvGraphicFramePr>
            <a:graphicFrameLocks noGrp="1"/>
          </p:cNvGraphicFramePr>
          <p:nvPr>
            <p:ph idx="1"/>
            <p:extLst>
              <p:ext uri="{D42A27DB-BD31-4B8C-83A1-F6EECF244321}">
                <p14:modId xmlns:p14="http://schemas.microsoft.com/office/powerpoint/2010/main" val="3692765280"/>
              </p:ext>
            </p:extLst>
          </p:nvPr>
        </p:nvGraphicFramePr>
        <p:xfrm>
          <a:off x="838200" y="1737360"/>
          <a:ext cx="10506456" cy="4535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5" name="Freeform: Shape 1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Becoming... One of Us">
            <a:hlinkClick r:id="" action="ppaction://media"/>
            <a:extLst>
              <a:ext uri="{FF2B5EF4-FFF2-40B4-BE49-F238E27FC236}">
                <a16:creationId xmlns:a16="http://schemas.microsoft.com/office/drawing/2014/main" id="{F415DEE5-885D-473B-8213-8979814DC829}"/>
              </a:ext>
            </a:extLst>
          </p:cNvPr>
          <p:cNvPicPr>
            <a:picLocks noRot="1" noChangeAspect="1"/>
          </p:cNvPicPr>
          <p:nvPr>
            <a:videoFile r:link="rId1"/>
          </p:nvPr>
        </p:nvPicPr>
        <p:blipFill>
          <a:blip r:embed="rId3"/>
          <a:stretch>
            <a:fillRect/>
          </a:stretch>
        </p:blipFill>
        <p:spPr>
          <a:xfrm>
            <a:off x="3862613" y="1631138"/>
            <a:ext cx="7685920" cy="4492604"/>
          </a:xfrm>
          <a:prstGeom prst="rect">
            <a:avLst/>
          </a:prstGeom>
        </p:spPr>
      </p:pic>
      <p:pic>
        <p:nvPicPr>
          <p:cNvPr id="6" name="Picture 5" descr="A qr code on a white background&#10;&#10;Description automatically generated">
            <a:extLst>
              <a:ext uri="{FF2B5EF4-FFF2-40B4-BE49-F238E27FC236}">
                <a16:creationId xmlns:a16="http://schemas.microsoft.com/office/drawing/2014/main" id="{3FB93D25-481C-46EC-9E1A-288547286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467" y="734257"/>
            <a:ext cx="2644132" cy="2699603"/>
          </a:xfrm>
          <a:prstGeom prst="rect">
            <a:avLst/>
          </a:prstGeom>
        </p:spPr>
      </p:pic>
      <p:sp>
        <p:nvSpPr>
          <p:cNvPr id="7" name="TextBox 6">
            <a:extLst>
              <a:ext uri="{FF2B5EF4-FFF2-40B4-BE49-F238E27FC236}">
                <a16:creationId xmlns:a16="http://schemas.microsoft.com/office/drawing/2014/main" id="{00765C3D-1F9D-4D23-8F51-D3ECC551E579}"/>
              </a:ext>
            </a:extLst>
          </p:cNvPr>
          <p:cNvSpPr txBox="1"/>
          <p:nvPr/>
        </p:nvSpPr>
        <p:spPr>
          <a:xfrm>
            <a:off x="1264039" y="3518957"/>
            <a:ext cx="2151659" cy="358483"/>
          </a:xfrm>
          <a:prstGeom prst="rect">
            <a:avLst/>
          </a:prstGeom>
          <a:noFill/>
        </p:spPr>
        <p:txBody>
          <a:bodyPr wrap="square" rtlCol="0">
            <a:spAutoFit/>
          </a:bodyPr>
          <a:lstStyle/>
          <a:p>
            <a:pPr defTabSz="443484">
              <a:spcAft>
                <a:spcPts val="600"/>
              </a:spcAft>
            </a:pPr>
            <a:r>
              <a:rPr lang="en-US" sz="1746" kern="1200">
                <a:solidFill>
                  <a:schemeClr val="tx1"/>
                </a:solidFill>
                <a:latin typeface="+mn-lt"/>
                <a:ea typeface="+mn-ea"/>
                <a:cs typeface="+mn-cs"/>
              </a:rPr>
              <a:t>For more info</a:t>
            </a:r>
            <a:endParaRPr lang="en-US"/>
          </a:p>
        </p:txBody>
      </p:sp>
    </p:spTree>
    <p:extLst>
      <p:ext uri="{BB962C8B-B14F-4D97-AF65-F5344CB8AC3E}">
        <p14:creationId xmlns:p14="http://schemas.microsoft.com/office/powerpoint/2010/main" val="3212115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5"/>
                </p:tgtEl>
              </p:cMediaNode>
            </p:video>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533</Words>
  <Application>Microsoft Office PowerPoint</Application>
  <PresentationFormat>Widescreen</PresentationFormat>
  <Paragraphs>48</Paragraphs>
  <Slides>15</Slides>
  <Notes>1</Notes>
  <HiddenSlides>6</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Meiryo</vt:lpstr>
      <vt:lpstr>Arial</vt:lpstr>
      <vt:lpstr>Calibri</vt:lpstr>
      <vt:lpstr>Calibri Light</vt:lpstr>
      <vt:lpstr>Univers Condensed</vt:lpstr>
      <vt:lpstr>Office Theme</vt:lpstr>
      <vt:lpstr>M-B</vt:lpstr>
      <vt:lpstr>MERCEDES-BENZ</vt:lpstr>
      <vt:lpstr>تفرعات شركة مرسيدس</vt:lpstr>
      <vt:lpstr>Brabus</vt:lpstr>
      <vt:lpstr>Maybach</vt:lpstr>
      <vt:lpstr>AMG</vt:lpstr>
      <vt:lpstr>PowerPoint Presentation</vt:lpstr>
      <vt:lpstr>مبيعات شركة مرسيدس</vt:lpstr>
      <vt:lpstr>PowerPoint Presentation</vt:lpstr>
      <vt:lpstr>Maybach GLS 600</vt:lpstr>
      <vt:lpstr>Maybach S-CLASS</vt:lpstr>
      <vt:lpstr>Mercedes-AMG GT</vt:lpstr>
      <vt:lpstr>Mercedes-AMG C200</vt:lpstr>
      <vt:lpstr>Brabus G-class</vt:lpstr>
      <vt:lpstr>Brabus c-class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dc:title>
  <dc:creator>Mirna monther George Krkar .</dc:creator>
  <cp:lastModifiedBy>Mirna monther George Krkar .</cp:lastModifiedBy>
  <cp:revision>9</cp:revision>
  <dcterms:created xsi:type="dcterms:W3CDTF">2023-04-27T22:46:50Z</dcterms:created>
  <dcterms:modified xsi:type="dcterms:W3CDTF">2023-05-12T16:14:57Z</dcterms:modified>
</cp:coreProperties>
</file>