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sldIdLst>
    <p:sldId id="256" r:id="rId2"/>
    <p:sldId id="262" r:id="rId3"/>
    <p:sldId id="258" r:id="rId4"/>
    <p:sldId id="259" r:id="rId5"/>
    <p:sldId id="260"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2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754867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7F9AB-48F8-4C6A-8C75-F88FC6A94476}"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397728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3537555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35668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837595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2658158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284182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37210419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2368504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46714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65302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17F9AB-48F8-4C6A-8C75-F88FC6A94476}"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45725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17F9AB-48F8-4C6A-8C75-F88FC6A94476}" type="datetimeFigureOut">
              <a:rPr lang="en-US" smtClean="0"/>
              <a:t>5/12/2023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34172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956908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367803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7717F9AB-48F8-4C6A-8C75-F88FC6A94476}" type="datetimeFigureOut">
              <a:rPr lang="en-US" smtClean="0"/>
              <a:t>5/12/2023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268958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17F9AB-48F8-4C6A-8C75-F88FC6A94476}"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0166C-0977-4516-84D0-D557DF217AFB}" type="slidenum">
              <a:rPr lang="en-US" smtClean="0"/>
              <a:t>‹#›</a:t>
            </a:fld>
            <a:endParaRPr lang="en-US"/>
          </a:p>
        </p:txBody>
      </p:sp>
    </p:spTree>
    <p:extLst>
      <p:ext uri="{BB962C8B-B14F-4D97-AF65-F5344CB8AC3E}">
        <p14:creationId xmlns:p14="http://schemas.microsoft.com/office/powerpoint/2010/main" val="2148780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717F9AB-48F8-4C6A-8C75-F88FC6A94476}" type="datetimeFigureOut">
              <a:rPr lang="en-US" smtClean="0"/>
              <a:t>5/12/2023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090166C-0977-4516-84D0-D557DF217AFB}" type="slidenum">
              <a:rPr lang="en-US" smtClean="0"/>
              <a:t>‹#›</a:t>
            </a:fld>
            <a:endParaRPr lang="en-US"/>
          </a:p>
        </p:txBody>
      </p:sp>
    </p:spTree>
    <p:extLst>
      <p:ext uri="{BB962C8B-B14F-4D97-AF65-F5344CB8AC3E}">
        <p14:creationId xmlns:p14="http://schemas.microsoft.com/office/powerpoint/2010/main" val="1977871836"/>
      </p:ext>
    </p:extLst>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 id="214748380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21240" y="3089787"/>
            <a:ext cx="3114720" cy="923330"/>
          </a:xfrm>
          <a:prstGeom prst="rect">
            <a:avLst/>
          </a:prstGeom>
        </p:spPr>
        <p:txBody>
          <a:bodyPr wrap="square">
            <a:spAutoFit/>
          </a:bodyPr>
          <a:lstStyle/>
          <a:p>
            <a:pPr algn="r"/>
            <a:r>
              <a:rPr lang="en-US" sz="5400" dirty="0" smtClean="0"/>
              <a:t>الجوع </a:t>
            </a:r>
            <a:r>
              <a:rPr lang="en-US" sz="5400" dirty="0" err="1" smtClean="0"/>
              <a:t>والفقر</a:t>
            </a:r>
            <a:endParaRPr lang="en-US" sz="5400"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2406"/>
            <a:ext cx="12192000" cy="6930406"/>
          </a:xfrm>
          <a:prstGeom prst="rect">
            <a:avLst/>
          </a:prstGeom>
        </p:spPr>
      </p:pic>
    </p:spTree>
    <p:extLst>
      <p:ext uri="{BB962C8B-B14F-4D97-AF65-F5344CB8AC3E}">
        <p14:creationId xmlns:p14="http://schemas.microsoft.com/office/powerpoint/2010/main" val="16104880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5838" y="2053031"/>
            <a:ext cx="5195887" cy="3428214"/>
          </a:xfrm>
        </p:spPr>
      </p:pic>
      <p:sp>
        <p:nvSpPr>
          <p:cNvPr id="4" name="Text Placeholder 3"/>
          <p:cNvSpPr>
            <a:spLocks noGrp="1"/>
          </p:cNvSpPr>
          <p:nvPr>
            <p:ph type="body" sz="half" idx="2"/>
          </p:nvPr>
        </p:nvSpPr>
        <p:spPr>
          <a:xfrm>
            <a:off x="6593983" y="1481071"/>
            <a:ext cx="5598017" cy="4139484"/>
          </a:xfrm>
        </p:spPr>
        <p:txBody>
          <a:bodyPr>
            <a:noAutofit/>
          </a:bodyPr>
          <a:lstStyle/>
          <a:p>
            <a:pPr algn="r"/>
            <a:r>
              <a:rPr lang="ar-JO" sz="3600" spc="-25" dirty="0">
                <a:latin typeface="Calibri" panose="020F0502020204030204" pitchFamily="34" charset="0"/>
                <a:ea typeface="Calibri" panose="020F0502020204030204" pitchFamily="34" charset="0"/>
              </a:rPr>
              <a:t> ننظر الى العالم من حولنا نرى الكثير من الاطفال و العائلات الفقيرة و المشردة تفتقر الى ابسط اساسيات الحياة ؛ المأوى,التعليم,الامان,الطعام وغيرها الكثير.أنه الفقر ذلك الكابوس الذي يهدد حياة الكثيرين والذي يقود الى مخاطر وكوارث عديدة.</a:t>
            </a:r>
            <a:endParaRPr lang="en-US" sz="3600" dirty="0"/>
          </a:p>
        </p:txBody>
      </p:sp>
    </p:spTree>
    <p:extLst>
      <p:ext uri="{BB962C8B-B14F-4D97-AF65-F5344CB8AC3E}">
        <p14:creationId xmlns:p14="http://schemas.microsoft.com/office/powerpoint/2010/main" val="193292023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8150" y="1326524"/>
            <a:ext cx="4559300" cy="4956801"/>
          </a:xfrm>
        </p:spPr>
      </p:pic>
      <p:sp>
        <p:nvSpPr>
          <p:cNvPr id="7" name="Text Placeholder 6"/>
          <p:cNvSpPr>
            <a:spLocks noGrp="1"/>
          </p:cNvSpPr>
          <p:nvPr>
            <p:ph type="body" sz="half" idx="2"/>
          </p:nvPr>
        </p:nvSpPr>
        <p:spPr>
          <a:xfrm>
            <a:off x="5177307" y="1718256"/>
            <a:ext cx="6645499" cy="4577079"/>
          </a:xfrm>
        </p:spPr>
        <p:txBody>
          <a:bodyPr>
            <a:noAutofit/>
          </a:bodyPr>
          <a:lstStyle/>
          <a:p>
            <a:pPr algn="r"/>
            <a:r>
              <a:rPr lang="ar-JO" sz="4000" dirty="0" smtClean="0"/>
              <a:t>     لقد </a:t>
            </a:r>
            <a:r>
              <a:rPr lang="ar-JO" sz="4000" dirty="0"/>
              <a:t>أظهرت الاحصائيات الحديثة أن جائحة كوفيد قد دفعت بمعدلات الفقر والجوع الى مستويات عالية,اذ  دفعت الجائحة بما يقارب نحو 163 مليون الى خط الفقر, وهذه أرقام تلوح في الافق الى مستقبل خطير مليء بالاوبئة , والجوع والجهل.</a:t>
            </a:r>
            <a:endParaRPr lang="en-US" sz="4000" dirty="0"/>
          </a:p>
        </p:txBody>
      </p:sp>
    </p:spTree>
    <p:extLst>
      <p:ext uri="{BB962C8B-B14F-4D97-AF65-F5344CB8AC3E}">
        <p14:creationId xmlns:p14="http://schemas.microsoft.com/office/powerpoint/2010/main" val="238154512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214" y="1916231"/>
            <a:ext cx="4945487" cy="4265628"/>
          </a:xfrm>
        </p:spPr>
      </p:pic>
      <p:sp>
        <p:nvSpPr>
          <p:cNvPr id="8" name="Text Placeholder 7"/>
          <p:cNvSpPr>
            <a:spLocks noGrp="1"/>
          </p:cNvSpPr>
          <p:nvPr>
            <p:ph type="body" sz="half" idx="2"/>
          </p:nvPr>
        </p:nvSpPr>
        <p:spPr>
          <a:xfrm>
            <a:off x="5545988" y="1916231"/>
            <a:ext cx="6646012" cy="4572000"/>
          </a:xfrm>
        </p:spPr>
        <p:txBody>
          <a:bodyPr>
            <a:normAutofit/>
          </a:bodyPr>
          <a:lstStyle/>
          <a:p>
            <a:pPr algn="r"/>
            <a:r>
              <a:rPr lang="ar-JO" sz="2000" dirty="0"/>
              <a:t>هذا يدفعنا لنسأل أنفسنا, ما هي تلك الاسباب التي تؤدي الى الفقر والجوع؟</a:t>
            </a:r>
            <a:endParaRPr lang="en-US" sz="2000" dirty="0"/>
          </a:p>
          <a:p>
            <a:pPr algn="r"/>
            <a:r>
              <a:rPr lang="ar-JO" sz="2000" dirty="0"/>
              <a:t>تتعدد الاسباب وتكثر ولكن يمكننا حصرها فيما يلي:</a:t>
            </a:r>
            <a:endParaRPr lang="en-US" sz="2000" dirty="0"/>
          </a:p>
          <a:p>
            <a:pPr algn="r"/>
            <a:r>
              <a:rPr lang="ar-JO" sz="2000" dirty="0"/>
              <a:t>-غياب التعليم او نقصه فذلك يؤدي لانعدام فرص العمل وقلتها وبالتالي انعدام الدخل.</a:t>
            </a:r>
            <a:endParaRPr lang="en-US" sz="2000" dirty="0"/>
          </a:p>
          <a:p>
            <a:pPr algn="r"/>
            <a:r>
              <a:rPr lang="ar-JO" sz="2000" dirty="0"/>
              <a:t>- الحروب والكوارث الطبيعية اذ تدفع بالكثيرين لاسوأ المستويات وأصعبها وتنعدم مظاهر الحياة الطبيعية.</a:t>
            </a:r>
            <a:endParaRPr lang="en-US" sz="2000" dirty="0"/>
          </a:p>
          <a:p>
            <a:pPr algn="r"/>
            <a:r>
              <a:rPr lang="ar-JO" sz="2000" dirty="0"/>
              <a:t>-عدم توفر الماء والغذاء الكافيين للحصول على أبسط ضروريات الحياة.</a:t>
            </a:r>
            <a:endParaRPr lang="en-US" sz="2000" dirty="0"/>
          </a:p>
          <a:p>
            <a:pPr algn="r"/>
            <a:r>
              <a:rPr lang="ar-JO" sz="2000" dirty="0"/>
              <a:t>-الأسر ذات الأعداد الكثيرة ؛أذ أن كثرة الأفراد في العائلة الواحدة تزيد من الأحمال والمتطلبات والتي قد تفوق قدرة تلك العائلة على تحملها </a:t>
            </a:r>
            <a:r>
              <a:rPr lang="ar-JO" sz="2000" dirty="0" smtClean="0"/>
              <a:t>فتؤول </a:t>
            </a:r>
            <a:r>
              <a:rPr lang="ar-JO" sz="2000" dirty="0"/>
              <a:t>بها لمستويات سيئة. </a:t>
            </a:r>
            <a:endParaRPr lang="en-US" sz="2000" dirty="0"/>
          </a:p>
          <a:p>
            <a:pPr algn="r"/>
            <a:endParaRPr lang="en-US" sz="2000" dirty="0"/>
          </a:p>
        </p:txBody>
      </p:sp>
    </p:spTree>
    <p:extLst>
      <p:ext uri="{BB962C8B-B14F-4D97-AF65-F5344CB8AC3E}">
        <p14:creationId xmlns:p14="http://schemas.microsoft.com/office/powerpoint/2010/main" val="19694025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8187" y="1396285"/>
            <a:ext cx="4301542" cy="4572000"/>
          </a:xfrm>
        </p:spPr>
      </p:pic>
      <p:sp>
        <p:nvSpPr>
          <p:cNvPr id="8" name="Text Placeholder 7"/>
          <p:cNvSpPr>
            <a:spLocks noGrp="1"/>
          </p:cNvSpPr>
          <p:nvPr>
            <p:ph type="body" sz="half" idx="2"/>
          </p:nvPr>
        </p:nvSpPr>
        <p:spPr>
          <a:xfrm>
            <a:off x="5807858" y="1550831"/>
            <a:ext cx="6384142" cy="4572000"/>
          </a:xfrm>
        </p:spPr>
        <p:txBody>
          <a:bodyPr>
            <a:normAutofit/>
          </a:bodyPr>
          <a:lstStyle/>
          <a:p>
            <a:pPr algn="r"/>
            <a:r>
              <a:rPr lang="ar-SA" sz="2400" dirty="0"/>
              <a:t>تتوحد الجهود وتتكاثف للقضاء على تلك الأفة التي تكاد تفتك بمجتمعاتنا وتهدد شبابنا؛ يا ترى ما هو الحل؟</a:t>
            </a:r>
            <a:endParaRPr lang="en-US" sz="2400" dirty="0"/>
          </a:p>
          <a:p>
            <a:pPr algn="r"/>
            <a:r>
              <a:rPr lang="ar-SA" sz="2400" dirty="0"/>
              <a:t>-الحصول على بيانات دقيقة ومحدثة حول معدلات الفقر ليتسنى للجهات المعنية حصر الأعداد ومحاولة مساعدتها بما أمكن.</a:t>
            </a:r>
            <a:endParaRPr lang="en-US" sz="2400" dirty="0"/>
          </a:p>
          <a:p>
            <a:pPr algn="r"/>
            <a:r>
              <a:rPr lang="ar-SA" sz="2400" dirty="0"/>
              <a:t>-أن تقوم الحكومة في الدول النامية بوضع الخطط المناسبة واستخدام موارد القطاعين؛ العام والخاص للمساعدة في خفض معدلات الفقر والنهوض بأولئك الأفراد.</a:t>
            </a:r>
            <a:endParaRPr lang="en-US" sz="2400" dirty="0"/>
          </a:p>
          <a:p>
            <a:pPr algn="r"/>
            <a:r>
              <a:rPr lang="ar-SA" sz="2400" dirty="0"/>
              <a:t>-زيادة ونشر الوعي بين أفراد المجتمع والحث على أهمية التعليم والعمل اللذان يضمنان حياة كريمة لأصحابها.</a:t>
            </a:r>
            <a:endParaRPr lang="en-US" sz="2400" dirty="0"/>
          </a:p>
        </p:txBody>
      </p:sp>
    </p:spTree>
    <p:extLst>
      <p:ext uri="{BB962C8B-B14F-4D97-AF65-F5344CB8AC3E}">
        <p14:creationId xmlns:p14="http://schemas.microsoft.com/office/powerpoint/2010/main" val="2176731905"/>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16676"/>
            <a:ext cx="5498765" cy="4623516"/>
          </a:xfrm>
        </p:spPr>
      </p:pic>
      <p:sp>
        <p:nvSpPr>
          <p:cNvPr id="7" name="Text Placeholder 6"/>
          <p:cNvSpPr>
            <a:spLocks noGrp="1"/>
          </p:cNvSpPr>
          <p:nvPr>
            <p:ph type="body" sz="half" idx="2"/>
          </p:nvPr>
        </p:nvSpPr>
        <p:spPr>
          <a:xfrm>
            <a:off x="5498765" y="1763046"/>
            <a:ext cx="6693235" cy="4572000"/>
          </a:xfrm>
        </p:spPr>
        <p:txBody>
          <a:bodyPr>
            <a:normAutofit/>
          </a:bodyPr>
          <a:lstStyle/>
          <a:p>
            <a:pPr algn="r"/>
            <a:r>
              <a:rPr lang="en-US" sz="4000" dirty="0"/>
              <a:t> </a:t>
            </a:r>
            <a:r>
              <a:rPr lang="ar-SA" sz="4000" dirty="0"/>
              <a:t>قد يبدو للوهلة الأولى </a:t>
            </a:r>
            <a:r>
              <a:rPr lang="ar-JO" sz="4000" dirty="0"/>
              <a:t>أنه أمرا مستحيلا أو يحتاج الى معجزة, قد يكون صعبا يحتاج الى كامل عزيمتنا وارادتنا وصبرنا لتخطي هذه الأزمة, ولكن تكمن السعادة عندما نرى أن جهودنا تسهم في خلق مجتمع بسيط وسعيد يملك أبسط مقومات الحياة وأهمها.</a:t>
            </a:r>
            <a:endParaRPr lang="en-US" sz="4000" dirty="0"/>
          </a:p>
        </p:txBody>
      </p:sp>
    </p:spTree>
    <p:extLst>
      <p:ext uri="{BB962C8B-B14F-4D97-AF65-F5344CB8AC3E}">
        <p14:creationId xmlns:p14="http://schemas.microsoft.com/office/powerpoint/2010/main" val="39460582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14600" y="2619062"/>
            <a:ext cx="6907212" cy="896155"/>
          </a:xfrm>
        </p:spPr>
        <p:txBody>
          <a:bodyPr/>
          <a:lstStyle/>
          <a:p>
            <a:pPr algn="r"/>
            <a:r>
              <a:rPr lang="ar-JO" dirty="0"/>
              <a:t> </a:t>
            </a:r>
            <a:r>
              <a:rPr lang="ar-JO" dirty="0">
                <a:solidFill>
                  <a:schemeClr val="tx1"/>
                </a:solidFill>
              </a:rPr>
              <a:t>شكرا لاستماعكم و دمتم بألف خير</a:t>
            </a:r>
            <a:endParaRPr lang="en-US" dirty="0">
              <a:solidFill>
                <a:schemeClr val="tx1"/>
              </a:solidFill>
            </a:endParaRPr>
          </a:p>
        </p:txBody>
      </p:sp>
      <p:sp>
        <p:nvSpPr>
          <p:cNvPr id="6" name="Text Placeholder 5"/>
          <p:cNvSpPr>
            <a:spLocks noGrp="1"/>
          </p:cNvSpPr>
          <p:nvPr>
            <p:ph type="body" sz="half" idx="2"/>
          </p:nvPr>
        </p:nvSpPr>
        <p:spPr>
          <a:xfrm>
            <a:off x="9980612" y="5178202"/>
            <a:ext cx="1210100" cy="1326524"/>
          </a:xfrm>
        </p:spPr>
        <p:txBody>
          <a:bodyPr>
            <a:normAutofit fontScale="92500" lnSpcReduction="10000"/>
          </a:bodyPr>
          <a:lstStyle/>
          <a:p>
            <a:pPr algn="r"/>
            <a:r>
              <a:rPr lang="ar-JO" sz="2400" dirty="0" smtClean="0">
                <a:solidFill>
                  <a:srgbClr val="FFFF00"/>
                </a:solidFill>
              </a:rPr>
              <a:t>ايليا أيوب</a:t>
            </a:r>
          </a:p>
          <a:p>
            <a:pPr algn="r"/>
            <a:r>
              <a:rPr lang="ar-JO" sz="2400" dirty="0" smtClean="0">
                <a:solidFill>
                  <a:srgbClr val="FFFF00"/>
                </a:solidFill>
              </a:rPr>
              <a:t>ويليم أيوب</a:t>
            </a:r>
          </a:p>
          <a:p>
            <a:pPr algn="r"/>
            <a:r>
              <a:rPr lang="ar-JO" sz="2400" dirty="0" smtClean="0">
                <a:solidFill>
                  <a:srgbClr val="FFFF00"/>
                </a:solidFill>
              </a:rPr>
              <a:t>كنان عواد</a:t>
            </a:r>
            <a:endParaRPr lang="en-US" sz="2400" dirty="0">
              <a:solidFill>
                <a:srgbClr val="FFFF0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1106" y="4174902"/>
            <a:ext cx="1854200" cy="2006599"/>
          </a:xfrm>
          <a:prstGeom prst="rect">
            <a:avLst/>
          </a:prstGeom>
        </p:spPr>
      </p:pic>
    </p:spTree>
    <p:extLst>
      <p:ext uri="{BB962C8B-B14F-4D97-AF65-F5344CB8AC3E}">
        <p14:creationId xmlns:p14="http://schemas.microsoft.com/office/powerpoint/2010/main" val="9898544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83</TotalTime>
  <Words>317</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Gothic</vt:lpstr>
      <vt:lpstr>Times New Roman</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 شكرا لاستماعكم و دمتم بألف خير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الجوع والفقر</dc:title>
  <dc:creator>Win10</dc:creator>
  <cp:lastModifiedBy>Win10</cp:lastModifiedBy>
  <cp:revision>10</cp:revision>
  <dcterms:created xsi:type="dcterms:W3CDTF">2023-05-12T09:41:47Z</dcterms:created>
  <dcterms:modified xsi:type="dcterms:W3CDTF">2023-05-12T11:05:10Z</dcterms:modified>
</cp:coreProperties>
</file>