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FFF29-6600-351D-94F2-95FDA2DB2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D6761-2DCD-8995-5196-A7A566B7A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78175-0652-E9B7-C7A9-DE667B20A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F393A-BC6B-5F7C-578B-C795D9788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E5F2D-A43A-6F13-184B-D32D0C2D1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8D36F-D387-41EE-777C-A67180A5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A00B2D-8E92-6060-796B-35ACE55AD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9B4BC-F62B-A69E-1C71-509E0C3B0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C951-F127-D196-53DE-2279DD8D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60AFA-02BF-D72A-85AB-CCCE8DC8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FDB7EE-3F24-FD9E-294A-E19330631D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5839A-AC43-1A19-7ADB-7F48C4959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70C04-B04F-A33F-C3DB-03A66252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159D-7537-8927-F44B-5B95E8EA1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C64A5-3442-6DEF-E947-CB98DB241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9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677C0-7475-F3AA-E678-3DB10E1B6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9AC26-9662-A10A-39A0-C987147D8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73A37-9EAF-C611-CDC6-8193EADF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7214E-72CE-BB81-BA01-2B93490D5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0D42A-2464-650A-8990-AE656793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8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00A46-0E87-9DFB-9AFD-E70175D2B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CE9B6-6E27-98BA-BE0C-DA490F161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D9EA9-6845-2724-47AE-6FC60BD0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89E0C-7D2C-A943-2187-59DA24C72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439EA-1D7B-4BFC-CF72-FB967BFF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2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B87D0-E25B-553B-F4D8-CE3674193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683FF-E706-B3CC-838D-2E58BB18B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41859-F7E9-B06A-1D74-DC86FBA28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C6440-1FB4-0A71-58CF-CB7518159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34FF3-AB9D-67BF-7973-B86DFEEDE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D33D2-8021-908F-0645-A13FFD0B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0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97278-1D59-B5A5-D222-D6AA23F7D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888DF-CD20-4315-C95A-07648B056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4F1A0-63D6-F65A-5DCA-ADC2F0E22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ED805B-D3E4-21E6-2940-B74A27905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EF8544-4CA0-4EE5-D205-4C13DC278C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1252BE-00A2-19B6-F0A3-4FA455288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1FD576-BAB0-5840-229F-470EF3B1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49ACA4-1722-8FC6-567F-87352177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05E07-4F0A-7404-E076-A626671BB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E6764-BB69-D033-EB7E-F1B4CA427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9A68A4-BC09-D672-A482-682DC407C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2B07A2-5FB6-B3DA-2230-1345C0D7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53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CAC721-1C91-6E08-1005-2A79DE3A0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654200-1003-283E-876C-79DF5AEC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50E54-6C32-790C-C4B6-75B179525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4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79521-AC85-426C-27C6-F5AD8B4FA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9592F-E1F4-0325-2A1F-075008D3E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315E3-FC9F-D33B-0177-322D169CB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55271-5781-2C93-E08C-5B35525D5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E976E-5312-05FD-D3A4-67333C63B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AD2D4-2EE6-E83E-F5E1-AD4290EDA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89FF8-8B48-1303-DF0E-6815FAE52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430A1-F49B-5B3A-1AD4-AFD7E60887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76393C-9BDB-F427-C25B-08FBE4C5A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21992-EAF1-C6B9-B63F-0BDD1C819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0DA70-C187-BA62-6026-1AC9A41E1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AF4FC-049B-EF1E-8583-D16B6DC05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CFC378-497D-AB80-3883-8B4060D92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F20FB-53B7-1C0D-69A7-6BAB51C17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EA2A9-DFEA-6665-E223-A7D9DFE8D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12C64-B28F-40E1-A50F-9683EADDE9C5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F17C3-7AC1-69F2-2D37-FBC91DA773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07517-239E-8455-CE0B-A6EF5073D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A8852-29AA-4BC5-836E-0C716E59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6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mj.com/content/353/bmj.i2156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F90FEF8-17CB-C9B0-CB4A-25D29033F1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487680" y="-370652"/>
            <a:ext cx="12679680" cy="82183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B42854-FE51-DAAF-6764-B01F9861D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9600" dirty="0">
                <a:solidFill>
                  <a:schemeClr val="bg1"/>
                </a:solidFill>
              </a:rPr>
              <a:t>السمنة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5AEB5-2DC3-ACA6-45A6-5990E0897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08358"/>
            <a:ext cx="9144000" cy="75660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JO" sz="4000" dirty="0">
                <a:solidFill>
                  <a:schemeClr val="bg1"/>
                </a:solidFill>
              </a:rPr>
              <a:t>عمل: سنتيا نينو,كاتيا حداد, مايا وردات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4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412BA06-B15B-A778-B327-49E3C9CD8E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6" t="29037" r="34250" b="24000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74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4E434-D601-B86F-3422-503526913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8715"/>
          </a:xfrm>
          <a:ln>
            <a:solidFill>
              <a:schemeClr val="accent4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ar-JO" sz="10000" dirty="0">
                <a:solidFill>
                  <a:schemeClr val="accent4"/>
                </a:solidFill>
              </a:rPr>
              <a:t>شكرا</a:t>
            </a:r>
            <a:endParaRPr lang="en-US" sz="10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24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السمنة</vt:lpstr>
      <vt:lpstr>PowerPoint Presentation</vt:lpstr>
      <vt:lpstr>شكرا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السمنة</dc:title>
  <dc:creator>DELL</dc:creator>
  <cp:lastModifiedBy>DELL</cp:lastModifiedBy>
  <cp:revision>1</cp:revision>
  <dcterms:created xsi:type="dcterms:W3CDTF">2023-05-12T11:10:34Z</dcterms:created>
  <dcterms:modified xsi:type="dcterms:W3CDTF">2023-05-12T11:22:54Z</dcterms:modified>
</cp:coreProperties>
</file>