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EDDA4D-34F2-4E57-A37A-90B959E15D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BDCC38-566A-44C4-BC2B-0C8F83716EB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FF04B-D661-48AD-8484-E25B7A51CBEB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D3B5C01-CACD-427E-B681-97E34FA396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B1669A9-8B7D-488F-9B89-63074B464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219BD-0CE9-46C8-8FDB-F67070A3F0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19761-F5B0-49E6-AC6A-09292906C5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BCE2B-71EE-4CBC-B1A4-12251C6F00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humbs-up-smiley-face-emoji-happy-4007573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mena.org/water-jordan" TargetMode="External"/><Relationship Id="rId2" Type="http://schemas.openxmlformats.org/officeDocument/2006/relationships/hyperlink" Target="https://borgenproject.org/water-scarcity-in-jordan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ews.stanford.edu/2021/03/29/jordans-worsening-water-crisis-warning-worl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582F5-8E03-4F52-A947-2E2CF62CC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025" y="1782522"/>
            <a:ext cx="11743949" cy="2971051"/>
          </a:xfrm>
        </p:spPr>
        <p:txBody>
          <a:bodyPr/>
          <a:lstStyle/>
          <a:p>
            <a:r>
              <a:rPr lang="en-US" sz="8000" dirty="0"/>
              <a:t>WATER</a:t>
            </a:r>
            <a:r>
              <a:rPr lang="en-US" dirty="0"/>
              <a:t> </a:t>
            </a:r>
            <a:r>
              <a:rPr lang="en-US" sz="7200" dirty="0"/>
              <a:t>CRISIS IN JORDAN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07106C-7D65-4594-9E4D-ED8B817364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MADE BY: Omar </a:t>
            </a:r>
            <a:r>
              <a:rPr lang="en-US" dirty="0" err="1"/>
              <a:t>Attiyyat</a:t>
            </a:r>
            <a:r>
              <a:rPr lang="en-US" dirty="0"/>
              <a:t>, Zaid </a:t>
            </a:r>
            <a:r>
              <a:rPr lang="en-US" dirty="0" err="1"/>
              <a:t>Bakeer</a:t>
            </a:r>
            <a:r>
              <a:rPr lang="en-US" dirty="0"/>
              <a:t>, Sanad </a:t>
            </a:r>
            <a:r>
              <a:rPr lang="en-US" dirty="0" err="1"/>
              <a:t>Salhi</a:t>
            </a:r>
            <a:r>
              <a:rPr lang="en-US" dirty="0"/>
              <a:t>, </a:t>
            </a:r>
            <a:r>
              <a:rPr lang="en-US" dirty="0" err="1"/>
              <a:t>Feras</a:t>
            </a:r>
            <a:r>
              <a:rPr lang="en-US" dirty="0"/>
              <a:t> </a:t>
            </a:r>
            <a:r>
              <a:rPr lang="en-US" dirty="0" err="1"/>
              <a:t>Abujiries</a:t>
            </a:r>
            <a:r>
              <a:rPr lang="en-US" dirty="0"/>
              <a:t> 7E</a:t>
            </a:r>
          </a:p>
        </p:txBody>
      </p:sp>
    </p:spTree>
    <p:extLst>
      <p:ext uri="{BB962C8B-B14F-4D97-AF65-F5344CB8AC3E}">
        <p14:creationId xmlns:p14="http://schemas.microsoft.com/office/powerpoint/2010/main" val="2645418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7327E62-D9BE-4EC4-B837-9E824FFE4CDB}"/>
              </a:ext>
            </a:extLst>
          </p:cNvPr>
          <p:cNvSpPr txBox="1">
            <a:spLocks/>
          </p:cNvSpPr>
          <p:nvPr/>
        </p:nvSpPr>
        <p:spPr>
          <a:xfrm>
            <a:off x="3516834" y="1056827"/>
            <a:ext cx="4885890" cy="786724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dirty="0"/>
              <a:t>WATER CRISIS IN JORDAN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411C50-F3CC-4020-BE6C-E4D2455AEE52}"/>
              </a:ext>
            </a:extLst>
          </p:cNvPr>
          <p:cNvSpPr/>
          <p:nvPr/>
        </p:nvSpPr>
        <p:spPr>
          <a:xfrm>
            <a:off x="0" y="2565696"/>
            <a:ext cx="60760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Jordan is one of the most water-scarce countries in the world. The country's renewable water supply currently meets around two-thirds of the population's water demands, with groundwater being used twice as quickly as it can be replenished.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3C3101-1C98-4C11-93C8-F85793CFE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162" y="3052299"/>
            <a:ext cx="5606763" cy="27980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939CAE-E799-49DC-944A-36F268A0D436}"/>
              </a:ext>
            </a:extLst>
          </p:cNvPr>
          <p:cNvSpPr/>
          <p:nvPr/>
        </p:nvSpPr>
        <p:spPr>
          <a:xfrm>
            <a:off x="3119057" y="6550223"/>
            <a:ext cx="6384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Source</a:t>
            </a:r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linkClick r:id="rId3" action="ppaction://hlinksldjump"/>
              </a:rPr>
              <a:t>: https://www.usaid.gov/jordan/water-resources-environment</a:t>
            </a:r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9334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381F9-E0F0-43F4-A699-271E7A8D9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99" y="618938"/>
            <a:ext cx="11836400" cy="760527"/>
          </a:xfrm>
        </p:spPr>
        <p:txBody>
          <a:bodyPr/>
          <a:lstStyle/>
          <a:p>
            <a:r>
              <a:rPr lang="en-US" sz="5400" dirty="0"/>
              <a:t>ISSUES OF WATER CRISIS IN JORDAN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29CF71-D315-4FBA-8AC6-8033C7762695}"/>
              </a:ext>
            </a:extLst>
          </p:cNvPr>
          <p:cNvSpPr/>
          <p:nvPr/>
        </p:nvSpPr>
        <p:spPr>
          <a:xfrm>
            <a:off x="302918" y="1971490"/>
            <a:ext cx="49295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⦿ Water Pollution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E41431-1FAB-4FAB-B30B-9006F9191E84}"/>
              </a:ext>
            </a:extLst>
          </p:cNvPr>
          <p:cNvSpPr/>
          <p:nvPr/>
        </p:nvSpPr>
        <p:spPr>
          <a:xfrm>
            <a:off x="6959529" y="1971489"/>
            <a:ext cx="5089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⦿ Water Shortage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205E06-6CB5-4A1E-8100-EEA6FFEE3936}"/>
              </a:ext>
            </a:extLst>
          </p:cNvPr>
          <p:cNvSpPr/>
          <p:nvPr/>
        </p:nvSpPr>
        <p:spPr>
          <a:xfrm>
            <a:off x="302918" y="3255353"/>
            <a:ext cx="4929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F928D3-7AD6-4E6A-AF04-5AD7F74CBD52}"/>
              </a:ext>
            </a:extLst>
          </p:cNvPr>
          <p:cNvSpPr/>
          <p:nvPr/>
        </p:nvSpPr>
        <p:spPr>
          <a:xfrm>
            <a:off x="558800" y="3795163"/>
            <a:ext cx="5778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Over-pumping of aquifers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</a:t>
            </a:r>
            <a:r>
              <a:rPr lang="en-US" sz="2800" b="1" dirty="0"/>
              <a:t>Overflow of wastewater pumping stations.</a:t>
            </a:r>
            <a:endParaRPr lang="en-US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03B918-8311-44B6-885E-05FCDB869C48}"/>
              </a:ext>
            </a:extLst>
          </p:cNvPr>
          <p:cNvSpPr/>
          <p:nvPr/>
        </p:nvSpPr>
        <p:spPr>
          <a:xfrm>
            <a:off x="50729" y="648866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77075F-6B9C-477A-8B8A-4F2EC517576B}"/>
              </a:ext>
            </a:extLst>
          </p:cNvPr>
          <p:cNvSpPr/>
          <p:nvPr/>
        </p:nvSpPr>
        <p:spPr>
          <a:xfrm>
            <a:off x="1944317" y="2897097"/>
            <a:ext cx="21547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Causes</a:t>
            </a:r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1AC0E7-5A75-478E-A4A1-707D59B577E8}"/>
              </a:ext>
            </a:extLst>
          </p:cNvPr>
          <p:cNvSpPr/>
          <p:nvPr/>
        </p:nvSpPr>
        <p:spPr>
          <a:xfrm>
            <a:off x="8729415" y="2901410"/>
            <a:ext cx="21547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Causes</a:t>
            </a:r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50251E-517B-49CB-95C5-B6C861468B40}"/>
              </a:ext>
            </a:extLst>
          </p:cNvPr>
          <p:cNvSpPr/>
          <p:nvPr/>
        </p:nvSpPr>
        <p:spPr>
          <a:xfrm>
            <a:off x="6959529" y="3795163"/>
            <a:ext cx="5694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</a:t>
            </a:r>
            <a:r>
              <a:rPr lang="en-US" sz="2800" b="1" dirty="0"/>
              <a:t>decreased rainfall and depleted groundwater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Pollution of the Jordan River</a:t>
            </a:r>
          </a:p>
        </p:txBody>
      </p:sp>
    </p:spTree>
    <p:extLst>
      <p:ext uri="{BB962C8B-B14F-4D97-AF65-F5344CB8AC3E}">
        <p14:creationId xmlns:p14="http://schemas.microsoft.com/office/powerpoint/2010/main" val="712466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C8F0B-9439-4654-9EB9-6A9F2FEC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550" y="513977"/>
            <a:ext cx="5834898" cy="970450"/>
          </a:xfrm>
        </p:spPr>
        <p:txBody>
          <a:bodyPr/>
          <a:lstStyle/>
          <a:p>
            <a:r>
              <a:rPr lang="en-US" sz="5400" dirty="0"/>
              <a:t>CONSEQUENCES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BCBB5-3682-47F7-BD4E-CBFAD09ED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00096"/>
            <a:ext cx="9943329" cy="2668845"/>
          </a:xfrm>
        </p:spPr>
        <p:txBody>
          <a:bodyPr>
            <a:normAutofit/>
          </a:bodyPr>
          <a:lstStyle/>
          <a:p>
            <a:r>
              <a:rPr lang="en-US" dirty="0"/>
              <a:t>Water shortages could have a significant negative impact on the service sector through increased operational costs and increased complexity in supply chains. Water Pollution has resulted in a decrease in water quality and quantity making it difficult for farmers to irrigate their crops and for households to access clean water.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05749-1CF9-4D0A-AA79-9C6C9E98E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954" y="4100264"/>
            <a:ext cx="3363550" cy="22437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DA66BE-C2DD-4BB0-B642-F1E957666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18695"/>
            <a:ext cx="5133271" cy="2325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46952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C8F0B-9439-4654-9EB9-6A9F2FEC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011" y="618480"/>
            <a:ext cx="5381977" cy="970450"/>
          </a:xfrm>
        </p:spPr>
        <p:txBody>
          <a:bodyPr/>
          <a:lstStyle/>
          <a:p>
            <a:r>
              <a:rPr lang="en-US" sz="7200" dirty="0"/>
              <a:t>SOLUTIONS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BCBB5-3682-47F7-BD4E-CBFAD09ED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94577"/>
            <a:ext cx="9943329" cy="2668845"/>
          </a:xfrm>
        </p:spPr>
        <p:txBody>
          <a:bodyPr>
            <a:normAutofit/>
          </a:bodyPr>
          <a:lstStyle/>
          <a:p>
            <a:r>
              <a:rPr lang="en-US" sz="2400" dirty="0"/>
              <a:t>One way to counter water scarcity in Jordan is by recycling and reuse of municipal wastewater which is an attractive method in terms of water savings. </a:t>
            </a:r>
            <a:r>
              <a:rPr lang="en-US" sz="2400" dirty="0" err="1"/>
              <a:t>Infact</a:t>
            </a:r>
            <a:r>
              <a:rPr lang="en-US" sz="2400" dirty="0"/>
              <a:t>, the reuse of the treated wastewater in Jordan has reached one of the highest levels in the world.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4146CA-E3F5-4D41-8E6E-206B02EAF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16092" y="4554417"/>
            <a:ext cx="2662841" cy="186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81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F7A503-8814-4872-BE15-9E4EB88D052F}"/>
              </a:ext>
            </a:extLst>
          </p:cNvPr>
          <p:cNvSpPr/>
          <p:nvPr/>
        </p:nvSpPr>
        <p:spPr>
          <a:xfrm>
            <a:off x="2827316" y="102215"/>
            <a:ext cx="6537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Credible Websites: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C80A71-E305-4055-969A-AC5FC5D0C0EE}"/>
              </a:ext>
            </a:extLst>
          </p:cNvPr>
          <p:cNvSpPr/>
          <p:nvPr/>
        </p:nvSpPr>
        <p:spPr>
          <a:xfrm>
            <a:off x="-911305" y="1385418"/>
            <a:ext cx="12070535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257300" lvl="2" indent="-342900">
              <a:buFont typeface="+mj-lt"/>
              <a:buAutoNum type="arabicPeriod"/>
            </a:pP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https://www.ecomena.org/water-jordan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https://www.usaid.gov/jordan/water-resources-environment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https://borgenproject.org/water-scarcity-in-jordan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https://news.stanford.edu/2021/03/29/jordans-worsening-water-crisis-warning-world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https://www.unicef.org/jordan/water-sanitation-and-hygiene</a:t>
            </a:r>
          </a:p>
          <a:p>
            <a:pPr marL="1657350" lvl="2" indent="-742950">
              <a:buFont typeface="+mj-lt"/>
              <a:buAutoNum type="arabicPeriod"/>
            </a:pP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2"/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2A82B4-3B58-4DF3-8AF9-E5C2997164BF}"/>
              </a:ext>
            </a:extLst>
          </p:cNvPr>
          <p:cNvSpPr/>
          <p:nvPr/>
        </p:nvSpPr>
        <p:spPr>
          <a:xfrm>
            <a:off x="4709241" y="2801191"/>
            <a:ext cx="27735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Citations:</a:t>
            </a:r>
            <a:endParaRPr lang="en-U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91AB15-B2DE-4DB7-8C5B-4F1E9D0A7DAB}"/>
              </a:ext>
            </a:extLst>
          </p:cNvPr>
          <p:cNvSpPr/>
          <p:nvPr/>
        </p:nvSpPr>
        <p:spPr>
          <a:xfrm>
            <a:off x="1203473" y="3570632"/>
            <a:ext cx="9785050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Water Resources &amp;amp; Environment: Basic page: Jordan. U.S. Agency for International Development. (2022, August 16). https://www.usaid.gov/jordan/water-resources-environment </a:t>
            </a:r>
          </a:p>
          <a:p>
            <a:pPr algn="ctr"/>
            <a:endParaRPr lang="en-US" sz="1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1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Saiesha</a:t>
            </a:r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(2022, April 14). 7 facts about water scarcity in Jordan. The </a:t>
            </a:r>
            <a:r>
              <a:rPr lang="en-US" sz="1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Borgen</a:t>
            </a:r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Project. </a:t>
            </a:r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linkClick r:id="rId2"/>
              </a:rPr>
              <a:t>https://borgenproject.org/water-scarcity-in-jordan</a:t>
            </a:r>
            <a:endParaRPr lang="en-US" sz="1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n-US" sz="1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A. D. (2022, May 28). Water scarcity in Jordan: An overview. </a:t>
            </a:r>
            <a:r>
              <a:rPr lang="en-US" sz="1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EcoMENA</a:t>
            </a:r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linkClick r:id="rId3"/>
              </a:rPr>
              <a:t>https://www.ecomena.org/water-jordan</a:t>
            </a:r>
            <a:endParaRPr lang="en-US" sz="1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1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University, S. (2021, March 29). Jordan’s worsening water crisis a warning for the world. Stanford News. </a:t>
            </a:r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linkClick r:id="rId4"/>
              </a:rPr>
              <a:t>https://news.stanford.edu/2021/03/29/jordans-worsening-water-crisis-warning-world</a:t>
            </a:r>
            <a:endParaRPr lang="en-US" sz="1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1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Water, sanitation and hygiene. UNICEF Jordan. (2020, November 4). https://www.unicef.org/jordan/water-sanitation-and-hygiene 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1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n-US" sz="1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1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1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1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1383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189</TotalTime>
  <Words>426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2</vt:lpstr>
      <vt:lpstr>Quotable</vt:lpstr>
      <vt:lpstr>WATER CRISIS IN JORDAN</vt:lpstr>
      <vt:lpstr>PowerPoint Presentation</vt:lpstr>
      <vt:lpstr>ISSUES OF WATER CRISIS IN JORDAN</vt:lpstr>
      <vt:lpstr>CONSEQUENCES </vt:lpstr>
      <vt:lpstr>SOLUTIONS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CRISIS</dc:title>
  <dc:creator>Tala Al Zarraq</dc:creator>
  <cp:lastModifiedBy>Zaid Bakir</cp:lastModifiedBy>
  <cp:revision>21</cp:revision>
  <dcterms:created xsi:type="dcterms:W3CDTF">2023-05-06T08:19:48Z</dcterms:created>
  <dcterms:modified xsi:type="dcterms:W3CDTF">2023-05-09T16:53:11Z</dcterms:modified>
</cp:coreProperties>
</file>