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3"/>
  </p:notesMasterIdLst>
  <p:sldIdLst>
    <p:sldId id="256" r:id="rId2"/>
    <p:sldId id="260" r:id="rId3"/>
    <p:sldId id="258" r:id="rId4"/>
    <p:sldId id="259" r:id="rId5"/>
    <p:sldId id="263" r:id="rId6"/>
    <p:sldId id="268" r:id="rId7"/>
    <p:sldId id="265" r:id="rId8"/>
    <p:sldId id="299" r:id="rId9"/>
    <p:sldId id="301" r:id="rId10"/>
    <p:sldId id="270" r:id="rId11"/>
    <p:sldId id="277" r:id="rId12"/>
  </p:sldIdLst>
  <p:sldSz cx="9144000" cy="5143500" type="screen16x9"/>
  <p:notesSz cx="6858000" cy="9144000"/>
  <p:embeddedFontLst>
    <p:embeddedFont>
      <p:font typeface="Lilita One" panose="020B0604020202020204" charset="0"/>
      <p:regular r:id="rId14"/>
    </p:embeddedFont>
    <p:embeddedFont>
      <p:font typeface="Catamaran" panose="020B0604020202020204" charset="0"/>
      <p:regular r:id="rId15"/>
      <p:bold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F63AAE4-A639-4E2C-8307-1A610ADF15F3}">
  <a:tblStyle styleId="{DF63AAE4-A639-4E2C-8307-1A610ADF15F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25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7"/>
        <p:cNvGrpSpPr/>
        <p:nvPr/>
      </p:nvGrpSpPr>
      <p:grpSpPr>
        <a:xfrm>
          <a:off x="0" y="0"/>
          <a:ext cx="0" cy="0"/>
          <a:chOff x="0" y="0"/>
          <a:chExt cx="0" cy="0"/>
        </a:xfrm>
      </p:grpSpPr>
      <p:sp>
        <p:nvSpPr>
          <p:cNvPr id="758" name="Google Shape;758;g6eb84dc207_0_328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9" name="Google Shape;759;g6eb84dc207_0_328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5"/>
        <p:cNvGrpSpPr/>
        <p:nvPr/>
      </p:nvGrpSpPr>
      <p:grpSpPr>
        <a:xfrm>
          <a:off x="0" y="0"/>
          <a:ext cx="0" cy="0"/>
          <a:chOff x="0" y="0"/>
          <a:chExt cx="0" cy="0"/>
        </a:xfrm>
      </p:grpSpPr>
      <p:sp>
        <p:nvSpPr>
          <p:cNvPr id="936" name="Google Shape;936;g6ece1cc1dc_3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7" name="Google Shape;937;g6ece1cc1dc_3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6e52a99da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6e52a99da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6eb84dc207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 name="Google Shape;454;g6eb84dc20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6"/>
        <p:cNvGrpSpPr/>
        <p:nvPr/>
      </p:nvGrpSpPr>
      <p:grpSpPr>
        <a:xfrm>
          <a:off x="0" y="0"/>
          <a:ext cx="0" cy="0"/>
          <a:chOff x="0" y="0"/>
          <a:chExt cx="0" cy="0"/>
        </a:xfrm>
      </p:grpSpPr>
      <p:sp>
        <p:nvSpPr>
          <p:cNvPr id="707" name="Google Shape;707;g6eb84dc207_0_327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8" name="Google Shape;708;g6eb84dc207_0_327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04494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89302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hanks + Credits">
  <p:cSld name="SECTION_TITLE_AND_DESCRIPTION_1">
    <p:spTree>
      <p:nvGrpSpPr>
        <p:cNvPr id="1" name="Shape 182"/>
        <p:cNvGrpSpPr/>
        <p:nvPr/>
      </p:nvGrpSpPr>
      <p:grpSpPr>
        <a:xfrm>
          <a:off x="0" y="0"/>
          <a:ext cx="0" cy="0"/>
          <a:chOff x="0" y="0"/>
          <a:chExt cx="0" cy="0"/>
        </a:xfrm>
      </p:grpSpPr>
      <p:sp>
        <p:nvSpPr>
          <p:cNvPr id="183" name="Google Shape;183;p21"/>
          <p:cNvSpPr/>
          <p:nvPr/>
        </p:nvSpPr>
        <p:spPr>
          <a:xfrm rot="3251080">
            <a:off x="-2824560" y="-199646"/>
            <a:ext cx="5863697" cy="3438210"/>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 name="Google Shape;184;p21"/>
          <p:cNvSpPr txBox="1">
            <a:spLocks noGrp="1"/>
          </p:cNvSpPr>
          <p:nvPr>
            <p:ph type="subTitle" idx="1"/>
          </p:nvPr>
        </p:nvSpPr>
        <p:spPr>
          <a:xfrm>
            <a:off x="772700" y="143275"/>
            <a:ext cx="3130500" cy="1235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3600"/>
              <a:buFont typeface="Lilita One"/>
              <a:buNone/>
              <a:defRPr sz="3600">
                <a:latin typeface="Lilita One"/>
                <a:ea typeface="Lilita One"/>
                <a:cs typeface="Lilita One"/>
                <a:sym typeface="Lilita 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85" name="Google Shape;185;p21"/>
          <p:cNvSpPr txBox="1">
            <a:spLocks noGrp="1"/>
          </p:cNvSpPr>
          <p:nvPr>
            <p:ph type="body" idx="2"/>
          </p:nvPr>
        </p:nvSpPr>
        <p:spPr>
          <a:xfrm>
            <a:off x="772700" y="1454575"/>
            <a:ext cx="3130500" cy="14148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86" name="Google Shape;186;p21"/>
          <p:cNvSpPr txBox="1"/>
          <p:nvPr/>
        </p:nvSpPr>
        <p:spPr>
          <a:xfrm>
            <a:off x="772700" y="3770050"/>
            <a:ext cx="3192600" cy="63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chemeClr val="accent1"/>
                </a:solidFill>
                <a:latin typeface="Catamaran"/>
                <a:ea typeface="Catamaran"/>
                <a:cs typeface="Catamaran"/>
                <a:sym typeface="Catamaran"/>
              </a:rPr>
              <a:t>CREDITS: This presentation template was created by Slidesgo, including icons by Flaticon, and infographics &amp; images by Freepik. </a:t>
            </a:r>
            <a:endParaRPr sz="1000" dirty="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dirty="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dirty="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dirty="0">
              <a:solidFill>
                <a:schemeClr val="accent1"/>
              </a:solidFill>
              <a:latin typeface="Catamaran"/>
              <a:ea typeface="Catamaran"/>
              <a:cs typeface="Catamaran"/>
              <a:sym typeface="Catamaran"/>
            </a:endParaRPr>
          </a:p>
        </p:txBody>
      </p:sp>
      <p:sp>
        <p:nvSpPr>
          <p:cNvPr id="187" name="Google Shape;187;p21"/>
          <p:cNvSpPr txBox="1">
            <a:spLocks noGrp="1"/>
          </p:cNvSpPr>
          <p:nvPr>
            <p:ph type="title"/>
          </p:nvPr>
        </p:nvSpPr>
        <p:spPr>
          <a:xfrm>
            <a:off x="4484425" y="341225"/>
            <a:ext cx="3430500" cy="1475100"/>
          </a:xfrm>
          <a:prstGeom prst="rect">
            <a:avLst/>
          </a:prstGeom>
        </p:spPr>
        <p:txBody>
          <a:bodyPr spcFirstLastPara="1" wrap="square" lIns="91425" tIns="91425" rIns="91425" bIns="91425" anchor="ctr" anchorCtr="0">
            <a:noAutofit/>
          </a:bodyPr>
          <a:lstStyle>
            <a:lvl1pPr lvl="0">
              <a:spcBef>
                <a:spcPts val="0"/>
              </a:spcBef>
              <a:spcAft>
                <a:spcPts val="0"/>
              </a:spcAft>
              <a:buNone/>
              <a:defRPr sz="3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subTitle" idx="1"/>
          </p:nvPr>
        </p:nvSpPr>
        <p:spPr>
          <a:xfrm>
            <a:off x="5031100" y="3618743"/>
            <a:ext cx="3075300" cy="79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a:endParaRPr/>
          </a:p>
        </p:txBody>
      </p:sp>
      <p:sp>
        <p:nvSpPr>
          <p:cNvPr id="14" name="Google Shape;14;p3"/>
          <p:cNvSpPr txBox="1">
            <a:spLocks noGrp="1"/>
          </p:cNvSpPr>
          <p:nvPr>
            <p:ph type="title" idx="2" hasCustomPrompt="1"/>
          </p:nvPr>
        </p:nvSpPr>
        <p:spPr>
          <a:xfrm>
            <a:off x="5031100" y="2044893"/>
            <a:ext cx="2438400" cy="695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4800"/>
              <a:buNone/>
              <a:defRPr sz="48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15" name="Google Shape;15;p3"/>
          <p:cNvSpPr/>
          <p:nvPr/>
        </p:nvSpPr>
        <p:spPr>
          <a:xfrm>
            <a:off x="5764625" y="-1100325"/>
            <a:ext cx="4778466" cy="4606087"/>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3"/>
          <p:cNvSpPr/>
          <p:nvPr/>
        </p:nvSpPr>
        <p:spPr>
          <a:xfrm rot="-4805047">
            <a:off x="-448650" y="2586341"/>
            <a:ext cx="3994858" cy="5126466"/>
          </a:xfrm>
          <a:custGeom>
            <a:avLst/>
            <a:gdLst/>
            <a:ahLst/>
            <a:cxnLst/>
            <a:rect l="l" t="t" r="r" b="b"/>
            <a:pathLst>
              <a:path w="43768" h="56166" extrusionOk="0">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3"/>
          <p:cNvSpPr/>
          <p:nvPr/>
        </p:nvSpPr>
        <p:spPr>
          <a:xfrm>
            <a:off x="-870525" y="-498575"/>
            <a:ext cx="2127528" cy="2471228"/>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sp>
        <p:nvSpPr>
          <p:cNvPr id="58" name="Google Shape;58;p10"/>
          <p:cNvSpPr txBox="1">
            <a:spLocks noGrp="1"/>
          </p:cNvSpPr>
          <p:nvPr>
            <p:ph type="body" idx="1"/>
          </p:nvPr>
        </p:nvSpPr>
        <p:spPr>
          <a:xfrm>
            <a:off x="5843100" y="2143725"/>
            <a:ext cx="2221200" cy="1637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0" name="Google Shape;60;p10"/>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10"/>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10"/>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10"/>
          <p:cNvSpPr/>
          <p:nvPr/>
        </p:nvSpPr>
        <p:spPr>
          <a:xfrm>
            <a:off x="7208550" y="417557"/>
            <a:ext cx="3103549" cy="1171152"/>
          </a:xfrm>
          <a:custGeom>
            <a:avLst/>
            <a:gdLst/>
            <a:ahLst/>
            <a:cxnLst/>
            <a:rect l="l" t="t" r="r" b="b"/>
            <a:pathLst>
              <a:path w="34230" h="12917" extrusionOk="0">
                <a:moveTo>
                  <a:pt x="9990" y="1"/>
                </a:moveTo>
                <a:cubicBezTo>
                  <a:pt x="7480" y="1"/>
                  <a:pt x="4984" y="288"/>
                  <a:pt x="2732" y="1338"/>
                </a:cubicBezTo>
                <a:cubicBezTo>
                  <a:pt x="1749" y="1807"/>
                  <a:pt x="754" y="2507"/>
                  <a:pt x="492" y="3566"/>
                </a:cubicBezTo>
                <a:cubicBezTo>
                  <a:pt x="1" y="5522"/>
                  <a:pt x="2251" y="7041"/>
                  <a:pt x="4218" y="7478"/>
                </a:cubicBezTo>
                <a:cubicBezTo>
                  <a:pt x="6534" y="7991"/>
                  <a:pt x="8948" y="7936"/>
                  <a:pt x="11276" y="8341"/>
                </a:cubicBezTo>
                <a:cubicBezTo>
                  <a:pt x="14392" y="8899"/>
                  <a:pt x="22625" y="12917"/>
                  <a:pt x="28311" y="12917"/>
                </a:cubicBezTo>
                <a:cubicBezTo>
                  <a:pt x="31636" y="12917"/>
                  <a:pt x="34090" y="11543"/>
                  <a:pt x="34142" y="7303"/>
                </a:cubicBezTo>
                <a:cubicBezTo>
                  <a:pt x="34230" y="26"/>
                  <a:pt x="17787" y="431"/>
                  <a:pt x="13264" y="125"/>
                </a:cubicBezTo>
                <a:cubicBezTo>
                  <a:pt x="12183" y="55"/>
                  <a:pt x="11085" y="1"/>
                  <a:pt x="99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10"/>
          <p:cNvSpPr/>
          <p:nvPr/>
        </p:nvSpPr>
        <p:spPr>
          <a:xfrm>
            <a:off x="6387850" y="-1116975"/>
            <a:ext cx="3778208" cy="2777424"/>
          </a:xfrm>
          <a:custGeom>
            <a:avLst/>
            <a:gdLst/>
            <a:ahLst/>
            <a:cxnLst/>
            <a:rect l="l" t="t" r="r" b="b"/>
            <a:pathLst>
              <a:path w="27828" h="10247" extrusionOk="0">
                <a:moveTo>
                  <a:pt x="11637" y="0"/>
                </a:moveTo>
                <a:cubicBezTo>
                  <a:pt x="11315" y="0"/>
                  <a:pt x="10990" y="3"/>
                  <a:pt x="10664" y="9"/>
                </a:cubicBezTo>
                <a:cubicBezTo>
                  <a:pt x="8260" y="42"/>
                  <a:pt x="1" y="806"/>
                  <a:pt x="3049" y="5417"/>
                </a:cubicBezTo>
                <a:cubicBezTo>
                  <a:pt x="3617" y="6269"/>
                  <a:pt x="4688" y="6673"/>
                  <a:pt x="5715" y="6728"/>
                </a:cubicBezTo>
                <a:cubicBezTo>
                  <a:pt x="5845" y="6736"/>
                  <a:pt x="5975" y="6740"/>
                  <a:pt x="6105" y="6740"/>
                </a:cubicBezTo>
                <a:cubicBezTo>
                  <a:pt x="6999" y="6740"/>
                  <a:pt x="7887" y="6563"/>
                  <a:pt x="8774" y="6477"/>
                </a:cubicBezTo>
                <a:cubicBezTo>
                  <a:pt x="9306" y="6419"/>
                  <a:pt x="9839" y="6390"/>
                  <a:pt x="10371" y="6390"/>
                </a:cubicBezTo>
                <a:cubicBezTo>
                  <a:pt x="11949" y="6390"/>
                  <a:pt x="13517" y="6642"/>
                  <a:pt x="15012" y="7132"/>
                </a:cubicBezTo>
                <a:cubicBezTo>
                  <a:pt x="18148" y="8164"/>
                  <a:pt x="21089" y="10247"/>
                  <a:pt x="24331" y="10247"/>
                </a:cubicBezTo>
                <a:cubicBezTo>
                  <a:pt x="24523" y="10247"/>
                  <a:pt x="24716" y="10239"/>
                  <a:pt x="24911" y="10224"/>
                </a:cubicBezTo>
                <a:cubicBezTo>
                  <a:pt x="25522" y="10180"/>
                  <a:pt x="26134" y="10038"/>
                  <a:pt x="26637" y="9678"/>
                </a:cubicBezTo>
                <a:cubicBezTo>
                  <a:pt x="27642" y="8946"/>
                  <a:pt x="27828" y="7460"/>
                  <a:pt x="27358" y="6313"/>
                </a:cubicBezTo>
                <a:cubicBezTo>
                  <a:pt x="26888" y="5166"/>
                  <a:pt x="25916" y="4314"/>
                  <a:pt x="24911" y="3592"/>
                </a:cubicBezTo>
                <a:cubicBezTo>
                  <a:pt x="20805" y="664"/>
                  <a:pt x="16440" y="0"/>
                  <a:pt x="11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TITLE_ONLY_1">
    <p:spTree>
      <p:nvGrpSpPr>
        <p:cNvPr id="1" name="Shape 77"/>
        <p:cNvGrpSpPr/>
        <p:nvPr/>
      </p:nvGrpSpPr>
      <p:grpSpPr>
        <a:xfrm>
          <a:off x="0" y="0"/>
          <a:ext cx="0" cy="0"/>
          <a:chOff x="0" y="0"/>
          <a:chExt cx="0" cy="0"/>
        </a:xfrm>
      </p:grpSpPr>
      <p:sp>
        <p:nvSpPr>
          <p:cNvPr id="78" name="Google Shape;78;p13"/>
          <p:cNvSpPr/>
          <p:nvPr/>
        </p:nvSpPr>
        <p:spPr>
          <a:xfrm rot="8100000">
            <a:off x="6976684" y="-384464"/>
            <a:ext cx="2275859" cy="2627969"/>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13"/>
          <p:cNvSpPr/>
          <p:nvPr/>
        </p:nvSpPr>
        <p:spPr>
          <a:xfrm>
            <a:off x="7826200" y="1420619"/>
            <a:ext cx="2438420" cy="1429781"/>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13"/>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1" name="Google Shape;81;p13"/>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2" name="Google Shape;82;p13"/>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3" name="Google Shape;83;p13"/>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13"/>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 name="Google Shape;85;p13"/>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13"/>
          <p:cNvSpPr txBox="1">
            <a:spLocks noGrp="1"/>
          </p:cNvSpPr>
          <p:nvPr>
            <p:ph type="title" idx="3" hasCustomPrompt="1"/>
          </p:nvPr>
        </p:nvSpPr>
        <p:spPr>
          <a:xfrm>
            <a:off x="1786288"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87" name="Google Shape;87;p13"/>
          <p:cNvSpPr txBox="1">
            <a:spLocks noGrp="1"/>
          </p:cNvSpPr>
          <p:nvPr>
            <p:ph type="title" idx="4"/>
          </p:nvPr>
        </p:nvSpPr>
        <p:spPr>
          <a:xfrm>
            <a:off x="1786288"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8" name="Google Shape;88;p13"/>
          <p:cNvSpPr txBox="1">
            <a:spLocks noGrp="1"/>
          </p:cNvSpPr>
          <p:nvPr>
            <p:ph type="subTitle" idx="5"/>
          </p:nvPr>
        </p:nvSpPr>
        <p:spPr>
          <a:xfrm>
            <a:off x="1786288"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9" name="Google Shape;89;p13"/>
          <p:cNvSpPr txBox="1">
            <a:spLocks noGrp="1"/>
          </p:cNvSpPr>
          <p:nvPr>
            <p:ph type="title" idx="6" hasCustomPrompt="1"/>
          </p:nvPr>
        </p:nvSpPr>
        <p:spPr>
          <a:xfrm>
            <a:off x="1786288"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0" name="Google Shape;90;p13"/>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1" name="Google Shape;91;p13"/>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2" name="Google Shape;92;p13"/>
          <p:cNvSpPr txBox="1">
            <a:spLocks noGrp="1"/>
          </p:cNvSpPr>
          <p:nvPr>
            <p:ph type="title" idx="9" hasCustomPrompt="1"/>
          </p:nvPr>
        </p:nvSpPr>
        <p:spPr>
          <a:xfrm>
            <a:off x="4919313"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3" name="Google Shape;93;p13"/>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4" name="Google Shape;94;p13"/>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5" name="Google Shape;95;p13"/>
          <p:cNvSpPr txBox="1">
            <a:spLocks noGrp="1"/>
          </p:cNvSpPr>
          <p:nvPr>
            <p:ph type="title" idx="15" hasCustomPrompt="1"/>
          </p:nvPr>
        </p:nvSpPr>
        <p:spPr>
          <a:xfrm>
            <a:off x="4919313"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6" name="Google Shape;96;p13"/>
          <p:cNvSpPr/>
          <p:nvPr/>
        </p:nvSpPr>
        <p:spPr>
          <a:xfrm rot="-2198493">
            <a:off x="-832604" y="1517377"/>
            <a:ext cx="2323178" cy="2682610"/>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13"/>
          <p:cNvSpPr/>
          <p:nvPr/>
        </p:nvSpPr>
        <p:spPr>
          <a:xfrm>
            <a:off x="-427750" y="2978950"/>
            <a:ext cx="1746888" cy="2357125"/>
          </a:xfrm>
          <a:custGeom>
            <a:avLst/>
            <a:gdLst/>
            <a:ahLst/>
            <a:cxnLst/>
            <a:rect l="l" t="t" r="r" b="b"/>
            <a:pathLst>
              <a:path w="17110" h="23087" extrusionOk="0">
                <a:moveTo>
                  <a:pt x="11060" y="0"/>
                </a:moveTo>
                <a:cubicBezTo>
                  <a:pt x="8458" y="0"/>
                  <a:pt x="4658" y="1566"/>
                  <a:pt x="3223" y="2864"/>
                </a:cubicBezTo>
                <a:cubicBezTo>
                  <a:pt x="252" y="5519"/>
                  <a:pt x="0" y="12336"/>
                  <a:pt x="732" y="15865"/>
                </a:cubicBezTo>
                <a:cubicBezTo>
                  <a:pt x="1322" y="18750"/>
                  <a:pt x="3136" y="21525"/>
                  <a:pt x="5878" y="22606"/>
                </a:cubicBezTo>
                <a:cubicBezTo>
                  <a:pt x="6704" y="22933"/>
                  <a:pt x="7578" y="23086"/>
                  <a:pt x="8457" y="23086"/>
                </a:cubicBezTo>
                <a:cubicBezTo>
                  <a:pt x="10604" y="23086"/>
                  <a:pt x="12780" y="22176"/>
                  <a:pt x="14346" y="20673"/>
                </a:cubicBezTo>
                <a:cubicBezTo>
                  <a:pt x="15241" y="19809"/>
                  <a:pt x="15973" y="18739"/>
                  <a:pt x="16279" y="17526"/>
                </a:cubicBezTo>
                <a:cubicBezTo>
                  <a:pt x="17110" y="14248"/>
                  <a:pt x="14651" y="11047"/>
                  <a:pt x="14422" y="7671"/>
                </a:cubicBezTo>
                <a:cubicBezTo>
                  <a:pt x="14335" y="6371"/>
                  <a:pt x="14586" y="5071"/>
                  <a:pt x="14520" y="3771"/>
                </a:cubicBezTo>
                <a:cubicBezTo>
                  <a:pt x="14444" y="2482"/>
                  <a:pt x="13985" y="1094"/>
                  <a:pt x="12882" y="406"/>
                </a:cubicBezTo>
                <a:cubicBezTo>
                  <a:pt x="12419" y="122"/>
                  <a:pt x="11786" y="0"/>
                  <a:pt x="110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 name="Google Shape;98;p13"/>
          <p:cNvSpPr/>
          <p:nvPr/>
        </p:nvSpPr>
        <p:spPr>
          <a:xfrm>
            <a:off x="623750" y="4420925"/>
            <a:ext cx="1244959" cy="1141771"/>
          </a:xfrm>
          <a:custGeom>
            <a:avLst/>
            <a:gdLst/>
            <a:ahLst/>
            <a:cxnLst/>
            <a:rect l="l" t="t" r="r" b="b"/>
            <a:pathLst>
              <a:path w="15624" h="14329" extrusionOk="0">
                <a:moveTo>
                  <a:pt x="8358" y="1"/>
                </a:moveTo>
                <a:cubicBezTo>
                  <a:pt x="5891" y="1"/>
                  <a:pt x="2866" y="476"/>
                  <a:pt x="1694" y="1253"/>
                </a:cubicBezTo>
                <a:cubicBezTo>
                  <a:pt x="459" y="2061"/>
                  <a:pt x="0" y="3700"/>
                  <a:pt x="230" y="5153"/>
                </a:cubicBezTo>
                <a:cubicBezTo>
                  <a:pt x="448" y="6595"/>
                  <a:pt x="1235" y="7895"/>
                  <a:pt x="2065" y="9097"/>
                </a:cubicBezTo>
                <a:cubicBezTo>
                  <a:pt x="3201" y="10736"/>
                  <a:pt x="4502" y="12331"/>
                  <a:pt x="6228" y="13347"/>
                </a:cubicBezTo>
                <a:cubicBezTo>
                  <a:pt x="7260" y="13959"/>
                  <a:pt x="8475" y="14329"/>
                  <a:pt x="9667" y="14329"/>
                </a:cubicBezTo>
                <a:cubicBezTo>
                  <a:pt x="10455" y="14329"/>
                  <a:pt x="11233" y="14167"/>
                  <a:pt x="11942" y="13806"/>
                </a:cubicBezTo>
                <a:cubicBezTo>
                  <a:pt x="13329" y="13107"/>
                  <a:pt x="14302" y="11719"/>
                  <a:pt x="14728" y="10222"/>
                </a:cubicBezTo>
                <a:cubicBezTo>
                  <a:pt x="15624" y="7120"/>
                  <a:pt x="14739" y="1515"/>
                  <a:pt x="11188" y="324"/>
                </a:cubicBezTo>
                <a:cubicBezTo>
                  <a:pt x="10524" y="103"/>
                  <a:pt x="9501" y="1"/>
                  <a:pt x="83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Six Columns 1">
  <p:cSld name="TITLE_ONLY_1_1_2">
    <p:spTree>
      <p:nvGrpSpPr>
        <p:cNvPr id="1" name="Shape 130"/>
        <p:cNvGrpSpPr/>
        <p:nvPr/>
      </p:nvGrpSpPr>
      <p:grpSpPr>
        <a:xfrm>
          <a:off x="0" y="0"/>
          <a:ext cx="0" cy="0"/>
          <a:chOff x="0" y="0"/>
          <a:chExt cx="0" cy="0"/>
        </a:xfrm>
      </p:grpSpPr>
      <p:sp>
        <p:nvSpPr>
          <p:cNvPr id="131" name="Google Shape;131;p16"/>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2" name="Google Shape;132;p16"/>
          <p:cNvSpPr txBox="1">
            <a:spLocks noGrp="1"/>
          </p:cNvSpPr>
          <p:nvPr>
            <p:ph type="title" idx="2"/>
          </p:nvPr>
        </p:nvSpPr>
        <p:spPr>
          <a:xfrm>
            <a:off x="788738" y="1566625"/>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3" name="Google Shape;133;p16"/>
          <p:cNvSpPr txBox="1">
            <a:spLocks noGrp="1"/>
          </p:cNvSpPr>
          <p:nvPr>
            <p:ph type="subTitle" idx="1"/>
          </p:nvPr>
        </p:nvSpPr>
        <p:spPr>
          <a:xfrm>
            <a:off x="788738" y="1838499"/>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4" name="Google Shape;134;p16"/>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35;p16"/>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16"/>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37;p16"/>
          <p:cNvSpPr txBox="1">
            <a:spLocks noGrp="1"/>
          </p:cNvSpPr>
          <p:nvPr>
            <p:ph type="title" idx="3"/>
          </p:nvPr>
        </p:nvSpPr>
        <p:spPr>
          <a:xfrm>
            <a:off x="788738" y="26141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8" name="Google Shape;138;p16"/>
          <p:cNvSpPr txBox="1">
            <a:spLocks noGrp="1"/>
          </p:cNvSpPr>
          <p:nvPr>
            <p:ph type="subTitle" idx="4"/>
          </p:nvPr>
        </p:nvSpPr>
        <p:spPr>
          <a:xfrm>
            <a:off x="788738" y="28860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9" name="Google Shape;139;p16"/>
          <p:cNvSpPr txBox="1">
            <a:spLocks noGrp="1"/>
          </p:cNvSpPr>
          <p:nvPr>
            <p:ph type="title" idx="5"/>
          </p:nvPr>
        </p:nvSpPr>
        <p:spPr>
          <a:xfrm>
            <a:off x="788738" y="36616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40" name="Google Shape;140;p16"/>
          <p:cNvSpPr txBox="1">
            <a:spLocks noGrp="1"/>
          </p:cNvSpPr>
          <p:nvPr>
            <p:ph type="subTitle" idx="6"/>
          </p:nvPr>
        </p:nvSpPr>
        <p:spPr>
          <a:xfrm>
            <a:off x="788738" y="39335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41" name="Google Shape;141;p16"/>
          <p:cNvSpPr txBox="1">
            <a:spLocks noGrp="1"/>
          </p:cNvSpPr>
          <p:nvPr>
            <p:ph type="title" idx="7"/>
          </p:nvPr>
        </p:nvSpPr>
        <p:spPr>
          <a:xfrm>
            <a:off x="5842163" y="1566625"/>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2" name="Google Shape;142;p16"/>
          <p:cNvSpPr txBox="1">
            <a:spLocks noGrp="1"/>
          </p:cNvSpPr>
          <p:nvPr>
            <p:ph type="subTitle" idx="8"/>
          </p:nvPr>
        </p:nvSpPr>
        <p:spPr>
          <a:xfrm>
            <a:off x="5842163" y="1838499"/>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3" name="Google Shape;143;p16"/>
          <p:cNvSpPr txBox="1">
            <a:spLocks noGrp="1"/>
          </p:cNvSpPr>
          <p:nvPr>
            <p:ph type="title" idx="9"/>
          </p:nvPr>
        </p:nvSpPr>
        <p:spPr>
          <a:xfrm>
            <a:off x="5842163" y="26141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4" name="Google Shape;144;p16"/>
          <p:cNvSpPr txBox="1">
            <a:spLocks noGrp="1"/>
          </p:cNvSpPr>
          <p:nvPr>
            <p:ph type="subTitle" idx="13"/>
          </p:nvPr>
        </p:nvSpPr>
        <p:spPr>
          <a:xfrm>
            <a:off x="5842163" y="28860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5" name="Google Shape;145;p16"/>
          <p:cNvSpPr txBox="1">
            <a:spLocks noGrp="1"/>
          </p:cNvSpPr>
          <p:nvPr>
            <p:ph type="title" idx="14"/>
          </p:nvPr>
        </p:nvSpPr>
        <p:spPr>
          <a:xfrm>
            <a:off x="5842163" y="36616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6" name="Google Shape;146;p16"/>
          <p:cNvSpPr txBox="1">
            <a:spLocks noGrp="1"/>
          </p:cNvSpPr>
          <p:nvPr>
            <p:ph type="subTitle" idx="15"/>
          </p:nvPr>
        </p:nvSpPr>
        <p:spPr>
          <a:xfrm>
            <a:off x="5842163" y="39335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Design 1">
  <p:cSld name="TITLE_ONLY_2_1">
    <p:spTree>
      <p:nvGrpSpPr>
        <p:cNvPr id="1" name="Shape 165"/>
        <p:cNvGrpSpPr/>
        <p:nvPr/>
      </p:nvGrpSpPr>
      <p:grpSpPr>
        <a:xfrm>
          <a:off x="0" y="0"/>
          <a:ext cx="0" cy="0"/>
          <a:chOff x="0" y="0"/>
          <a:chExt cx="0" cy="0"/>
        </a:xfrm>
      </p:grpSpPr>
      <p:sp>
        <p:nvSpPr>
          <p:cNvPr id="166" name="Google Shape;166;p1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7" name="Google Shape;167;p1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1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 name="Google Shape;169;p1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 name="Google Shape;170;p19"/>
          <p:cNvSpPr/>
          <p:nvPr/>
        </p:nvSpPr>
        <p:spPr>
          <a:xfrm rot="2700000">
            <a:off x="-1021452" y="-1303824"/>
            <a:ext cx="2098624" cy="2875588"/>
          </a:xfrm>
          <a:custGeom>
            <a:avLst/>
            <a:gdLst/>
            <a:ahLst/>
            <a:cxnLst/>
            <a:rect l="l" t="t" r="r" b="b"/>
            <a:pathLst>
              <a:path w="11755" h="16107" extrusionOk="0">
                <a:moveTo>
                  <a:pt x="4723" y="0"/>
                </a:moveTo>
                <a:cubicBezTo>
                  <a:pt x="679" y="0"/>
                  <a:pt x="0" y="9466"/>
                  <a:pt x="1441" y="12310"/>
                </a:cubicBezTo>
                <a:cubicBezTo>
                  <a:pt x="2483" y="14342"/>
                  <a:pt x="4497" y="16106"/>
                  <a:pt x="6744" y="16106"/>
                </a:cubicBezTo>
                <a:cubicBezTo>
                  <a:pt x="6902" y="16106"/>
                  <a:pt x="7061" y="16098"/>
                  <a:pt x="7221" y="16080"/>
                </a:cubicBezTo>
                <a:cubicBezTo>
                  <a:pt x="9843" y="15774"/>
                  <a:pt x="11657" y="12999"/>
                  <a:pt x="11700" y="10355"/>
                </a:cubicBezTo>
                <a:cubicBezTo>
                  <a:pt x="11755" y="7711"/>
                  <a:pt x="10455" y="5231"/>
                  <a:pt x="8980" y="3024"/>
                </a:cubicBezTo>
                <a:cubicBezTo>
                  <a:pt x="8466" y="2259"/>
                  <a:pt x="7920" y="1505"/>
                  <a:pt x="7166" y="959"/>
                </a:cubicBezTo>
                <a:cubicBezTo>
                  <a:pt x="6244" y="291"/>
                  <a:pt x="5432" y="0"/>
                  <a:pt x="47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5" r:id="rId4"/>
    <p:sldLayoutId id="2147483656" r:id="rId5"/>
    <p:sldLayoutId id="2147483658" r:id="rId6"/>
    <p:sldLayoutId id="2147483659" r:id="rId7"/>
    <p:sldLayoutId id="2147483662" r:id="rId8"/>
    <p:sldLayoutId id="2147483665" r:id="rId9"/>
    <p:sldLayoutId id="2147483667" r:id="rId10"/>
    <p:sldLayoutId id="2147483668" r:id="rId11"/>
    <p:sldLayoutId id="2147483669" r:id="rId12"/>
    <p:sldLayoutId id="2147483670" r:id="rId13"/>
    <p:sldLayoutId id="214748367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215;p28"/>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28"/>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217;p28"/>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28"/>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OBESITY</a:t>
            </a:r>
            <a:endParaRPr dirty="0"/>
          </a:p>
        </p:txBody>
      </p:sp>
      <p:sp>
        <p:nvSpPr>
          <p:cNvPr id="219" name="Google Shape;219;p28"/>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By: Taleen, Hamzeh, Christine and Sanad </a:t>
            </a:r>
            <a:endParaRPr dirty="0"/>
          </a:p>
        </p:txBody>
      </p:sp>
      <p:grpSp>
        <p:nvGrpSpPr>
          <p:cNvPr id="220" name="Google Shape;220;p28"/>
          <p:cNvGrpSpPr/>
          <p:nvPr/>
        </p:nvGrpSpPr>
        <p:grpSpPr>
          <a:xfrm>
            <a:off x="2903475" y="2502397"/>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0"/>
        <p:cNvGrpSpPr/>
        <p:nvPr/>
      </p:nvGrpSpPr>
      <p:grpSpPr>
        <a:xfrm>
          <a:off x="0" y="0"/>
          <a:ext cx="0" cy="0"/>
          <a:chOff x="0" y="0"/>
          <a:chExt cx="0" cy="0"/>
        </a:xfrm>
      </p:grpSpPr>
      <p:sp>
        <p:nvSpPr>
          <p:cNvPr id="761" name="Google Shape;761;p42"/>
          <p:cNvSpPr txBox="1">
            <a:spLocks noGrp="1"/>
          </p:cNvSpPr>
          <p:nvPr>
            <p:ph type="body" idx="1"/>
          </p:nvPr>
        </p:nvSpPr>
        <p:spPr>
          <a:xfrm>
            <a:off x="1461175" y="1499900"/>
            <a:ext cx="6221645" cy="1637700"/>
          </a:xfrm>
          <a:prstGeom prst="rect">
            <a:avLst/>
          </a:prstGeom>
        </p:spPr>
        <p:txBody>
          <a:bodyPr spcFirstLastPara="1" wrap="square" lIns="91425" tIns="91425" rIns="91425" bIns="91425" anchor="ctr" anchorCtr="0">
            <a:noAutofit/>
          </a:bodyPr>
          <a:lstStyle/>
          <a:p>
            <a:pPr marL="0" lvl="0" indent="0" algn="ctr"/>
            <a:r>
              <a:rPr lang="en-US" dirty="0"/>
              <a:t>Our aim is to make the path to healthier living enjoyable, sustainable, and empowering. We firmly believe that everyone has the potential to take control of their health and well-being through the simple act of cooking and savoring homemade meals.</a:t>
            </a:r>
            <a:endParaRPr dirty="0"/>
          </a:p>
        </p:txBody>
      </p:sp>
      <p:sp>
        <p:nvSpPr>
          <p:cNvPr id="762" name="Google Shape;762;p42"/>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OUR AIM</a:t>
            </a:r>
            <a:endParaRPr dirty="0"/>
          </a:p>
        </p:txBody>
      </p:sp>
      <p:sp>
        <p:nvSpPr>
          <p:cNvPr id="2" name="Rectangle 1"/>
          <p:cNvSpPr/>
          <p:nvPr/>
        </p:nvSpPr>
        <p:spPr>
          <a:xfrm>
            <a:off x="1846114" y="3310510"/>
            <a:ext cx="5451765" cy="923330"/>
          </a:xfrm>
          <a:prstGeom prst="rect">
            <a:avLst/>
          </a:prstGeom>
        </p:spPr>
        <p:txBody>
          <a:bodyPr wrap="square">
            <a:spAutoFit/>
          </a:bodyPr>
          <a:lstStyle/>
          <a:p>
            <a:pPr algn="ctr"/>
            <a:r>
              <a:rPr lang="en-US" sz="1800" dirty="0">
                <a:solidFill>
                  <a:schemeClr val="accent1"/>
                </a:solidFill>
                <a:latin typeface="Catamaran"/>
                <a:ea typeface="Catamaran"/>
                <a:cs typeface="Catamaran"/>
              </a:rPr>
              <a:t>Together, let's embrace the power of nutritious and </a:t>
            </a:r>
            <a:r>
              <a:rPr lang="en-US" sz="1800" dirty="0">
                <a:solidFill>
                  <a:schemeClr val="accent1"/>
                </a:solidFill>
                <a:latin typeface="Catamaran"/>
                <a:ea typeface="Catamaran"/>
                <a:cs typeface="Catamaran"/>
                <a:sym typeface="Catamaran"/>
              </a:rPr>
              <a:t>delicious cooking as we combat obesity and foster a culture of wholesome living.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38"/>
        <p:cNvGrpSpPr/>
        <p:nvPr/>
      </p:nvGrpSpPr>
      <p:grpSpPr>
        <a:xfrm>
          <a:off x="0" y="0"/>
          <a:ext cx="0" cy="0"/>
          <a:chOff x="0" y="0"/>
          <a:chExt cx="0" cy="0"/>
        </a:xfrm>
      </p:grpSpPr>
      <p:grpSp>
        <p:nvGrpSpPr>
          <p:cNvPr id="957" name="Google Shape;957;p49"/>
          <p:cNvGrpSpPr/>
          <p:nvPr/>
        </p:nvGrpSpPr>
        <p:grpSpPr>
          <a:xfrm>
            <a:off x="4119331" y="-21840"/>
            <a:ext cx="5444590" cy="5187187"/>
            <a:chOff x="1060700" y="238125"/>
            <a:chExt cx="5498475" cy="5238525"/>
          </a:xfrm>
        </p:grpSpPr>
        <p:sp>
          <p:nvSpPr>
            <p:cNvPr id="958" name="Google Shape;958;p49"/>
            <p:cNvSpPr/>
            <p:nvPr/>
          </p:nvSpPr>
          <p:spPr>
            <a:xfrm>
              <a:off x="1290850" y="2550400"/>
              <a:ext cx="2592500" cy="739675"/>
            </a:xfrm>
            <a:custGeom>
              <a:avLst/>
              <a:gdLst/>
              <a:ahLst/>
              <a:cxnLst/>
              <a:rect l="l" t="t" r="r" b="b"/>
              <a:pathLst>
                <a:path w="103700" h="29587" extrusionOk="0">
                  <a:moveTo>
                    <a:pt x="799" y="29587"/>
                  </a:moveTo>
                  <a:lnTo>
                    <a:pt x="1" y="13829"/>
                  </a:lnTo>
                  <a:cubicBezTo>
                    <a:pt x="15315" y="13342"/>
                    <a:pt x="82631" y="3500"/>
                    <a:pt x="98283" y="1"/>
                  </a:cubicBezTo>
                  <a:lnTo>
                    <a:pt x="103699" y="15177"/>
                  </a:lnTo>
                  <a:cubicBezTo>
                    <a:pt x="86526" y="19017"/>
                    <a:pt x="17676" y="29050"/>
                    <a:pt x="799" y="2958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9" name="Google Shape;959;p49"/>
            <p:cNvSpPr/>
            <p:nvPr/>
          </p:nvSpPr>
          <p:spPr>
            <a:xfrm>
              <a:off x="3360975" y="2061175"/>
              <a:ext cx="1850425" cy="1004100"/>
            </a:xfrm>
            <a:custGeom>
              <a:avLst/>
              <a:gdLst/>
              <a:ahLst/>
              <a:cxnLst/>
              <a:rect l="l" t="t" r="r" b="b"/>
              <a:pathLst>
                <a:path w="74017" h="40164" extrusionOk="0">
                  <a:moveTo>
                    <a:pt x="74017" y="15752"/>
                  </a:moveTo>
                  <a:cubicBezTo>
                    <a:pt x="70955" y="25344"/>
                    <a:pt x="11295" y="40164"/>
                    <a:pt x="4618" y="36977"/>
                  </a:cubicBezTo>
                  <a:cubicBezTo>
                    <a:pt x="1" y="34775"/>
                    <a:pt x="2084" y="22074"/>
                    <a:pt x="2084" y="22074"/>
                  </a:cubicBezTo>
                  <a:cubicBezTo>
                    <a:pt x="2084" y="22074"/>
                    <a:pt x="41839" y="12868"/>
                    <a:pt x="49503" y="11156"/>
                  </a:cubicBezTo>
                  <a:cubicBezTo>
                    <a:pt x="57167" y="9444"/>
                    <a:pt x="74017" y="1"/>
                    <a:pt x="740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0" name="Google Shape;960;p49"/>
            <p:cNvSpPr/>
            <p:nvPr/>
          </p:nvSpPr>
          <p:spPr>
            <a:xfrm>
              <a:off x="1060700" y="2865275"/>
              <a:ext cx="353450" cy="457825"/>
            </a:xfrm>
            <a:custGeom>
              <a:avLst/>
              <a:gdLst/>
              <a:ahLst/>
              <a:cxnLst/>
              <a:rect l="l" t="t" r="r" b="b"/>
              <a:pathLst>
                <a:path w="14138" h="18313" extrusionOk="0">
                  <a:moveTo>
                    <a:pt x="12527" y="17723"/>
                  </a:moveTo>
                  <a:cubicBezTo>
                    <a:pt x="10070" y="17912"/>
                    <a:pt x="5835" y="18126"/>
                    <a:pt x="3202" y="18253"/>
                  </a:cubicBezTo>
                  <a:cubicBezTo>
                    <a:pt x="1909" y="18313"/>
                    <a:pt x="818" y="17522"/>
                    <a:pt x="765" y="16496"/>
                  </a:cubicBezTo>
                  <a:lnTo>
                    <a:pt x="53" y="2423"/>
                  </a:lnTo>
                  <a:cubicBezTo>
                    <a:pt x="0" y="1428"/>
                    <a:pt x="964" y="583"/>
                    <a:pt x="2218" y="522"/>
                  </a:cubicBezTo>
                  <a:cubicBezTo>
                    <a:pt x="4751" y="401"/>
                    <a:pt x="8810" y="191"/>
                    <a:pt x="11182" y="1"/>
                  </a:cubicBezTo>
                  <a:cubicBezTo>
                    <a:pt x="12937" y="2775"/>
                    <a:pt x="14137" y="11362"/>
                    <a:pt x="12527" y="177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1" name="Google Shape;961;p49"/>
            <p:cNvSpPr/>
            <p:nvPr/>
          </p:nvSpPr>
          <p:spPr>
            <a:xfrm>
              <a:off x="2718575" y="1114700"/>
              <a:ext cx="3679600" cy="1225375"/>
            </a:xfrm>
            <a:custGeom>
              <a:avLst/>
              <a:gdLst/>
              <a:ahLst/>
              <a:cxnLst/>
              <a:rect l="l" t="t" r="r" b="b"/>
              <a:pathLst>
                <a:path w="147184" h="49015" extrusionOk="0">
                  <a:moveTo>
                    <a:pt x="146385" y="1"/>
                  </a:moveTo>
                  <a:lnTo>
                    <a:pt x="147183" y="15758"/>
                  </a:lnTo>
                  <a:cubicBezTo>
                    <a:pt x="131869" y="16246"/>
                    <a:pt x="23697" y="45515"/>
                    <a:pt x="8044" y="49015"/>
                  </a:cubicBezTo>
                  <a:lnTo>
                    <a:pt x="0" y="32184"/>
                  </a:lnTo>
                  <a:cubicBezTo>
                    <a:pt x="17174" y="28344"/>
                    <a:pt x="129509" y="538"/>
                    <a:pt x="146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2" name="Google Shape;962;p49"/>
            <p:cNvSpPr/>
            <p:nvPr/>
          </p:nvSpPr>
          <p:spPr>
            <a:xfrm>
              <a:off x="2742300" y="238125"/>
              <a:ext cx="2116250" cy="5007600"/>
            </a:xfrm>
            <a:custGeom>
              <a:avLst/>
              <a:gdLst/>
              <a:ahLst/>
              <a:cxnLst/>
              <a:rect l="l" t="t" r="r" b="b"/>
              <a:pathLst>
                <a:path w="84650" h="200304" extrusionOk="0">
                  <a:moveTo>
                    <a:pt x="1" y="0"/>
                  </a:moveTo>
                  <a:cubicBezTo>
                    <a:pt x="1190" y="1599"/>
                    <a:pt x="3229" y="5181"/>
                    <a:pt x="5068" y="12536"/>
                  </a:cubicBezTo>
                  <a:cubicBezTo>
                    <a:pt x="7878" y="23774"/>
                    <a:pt x="9750" y="30564"/>
                    <a:pt x="9750" y="30564"/>
                  </a:cubicBezTo>
                  <a:cubicBezTo>
                    <a:pt x="9750" y="30564"/>
                    <a:pt x="11624" y="44611"/>
                    <a:pt x="13966" y="51635"/>
                  </a:cubicBezTo>
                  <a:cubicBezTo>
                    <a:pt x="15249" y="55484"/>
                    <a:pt x="16552" y="56974"/>
                    <a:pt x="17611" y="58924"/>
                  </a:cubicBezTo>
                  <a:cubicBezTo>
                    <a:pt x="19646" y="62664"/>
                    <a:pt x="20989" y="66001"/>
                    <a:pt x="20989" y="76217"/>
                  </a:cubicBezTo>
                  <a:cubicBezTo>
                    <a:pt x="20989" y="87455"/>
                    <a:pt x="15839" y="96820"/>
                    <a:pt x="15370" y="97405"/>
                  </a:cubicBezTo>
                  <a:cubicBezTo>
                    <a:pt x="15284" y="97515"/>
                    <a:pt x="15058" y="97787"/>
                    <a:pt x="14730" y="98266"/>
                  </a:cubicBezTo>
                  <a:cubicBezTo>
                    <a:pt x="14730" y="98266"/>
                    <a:pt x="26179" y="106122"/>
                    <a:pt x="36597" y="109868"/>
                  </a:cubicBezTo>
                  <a:cubicBezTo>
                    <a:pt x="47016" y="113613"/>
                    <a:pt x="76107" y="112853"/>
                    <a:pt x="78857" y="112033"/>
                  </a:cubicBezTo>
                  <a:cubicBezTo>
                    <a:pt x="80525" y="111537"/>
                    <a:pt x="82237" y="110824"/>
                    <a:pt x="83325" y="110341"/>
                  </a:cubicBezTo>
                  <a:cubicBezTo>
                    <a:pt x="82355" y="101151"/>
                    <a:pt x="79286" y="97204"/>
                    <a:pt x="77764" y="87690"/>
                  </a:cubicBezTo>
                  <a:cubicBezTo>
                    <a:pt x="75890" y="75983"/>
                    <a:pt x="74604" y="60062"/>
                    <a:pt x="77179" y="51751"/>
                  </a:cubicBezTo>
                  <a:cubicBezTo>
                    <a:pt x="79755" y="43440"/>
                    <a:pt x="81276" y="42269"/>
                    <a:pt x="82915" y="34777"/>
                  </a:cubicBezTo>
                  <a:cubicBezTo>
                    <a:pt x="84554" y="27285"/>
                    <a:pt x="81042" y="13940"/>
                    <a:pt x="81745" y="15579"/>
                  </a:cubicBezTo>
                  <a:cubicBezTo>
                    <a:pt x="82446" y="17217"/>
                    <a:pt x="80807" y="7709"/>
                    <a:pt x="83031" y="3287"/>
                  </a:cubicBezTo>
                  <a:cubicBezTo>
                    <a:pt x="83843" y="1675"/>
                    <a:pt x="84342" y="651"/>
                    <a:pt x="84650" y="0"/>
                  </a:cubicBezTo>
                  <a:close/>
                  <a:moveTo>
                    <a:pt x="38899" y="200303"/>
                  </a:moveTo>
                  <a:lnTo>
                    <a:pt x="70388" y="186021"/>
                  </a:lnTo>
                  <a:cubicBezTo>
                    <a:pt x="70388" y="186021"/>
                    <a:pt x="79871" y="188713"/>
                    <a:pt x="80105" y="184734"/>
                  </a:cubicBezTo>
                  <a:cubicBezTo>
                    <a:pt x="80105" y="184734"/>
                    <a:pt x="56381" y="184928"/>
                    <a:pt x="50162" y="187390"/>
                  </a:cubicBezTo>
                  <a:cubicBezTo>
                    <a:pt x="43943" y="189850"/>
                    <a:pt x="38899" y="200303"/>
                    <a:pt x="38899" y="20030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3" name="Google Shape;963;p49"/>
            <p:cNvSpPr/>
            <p:nvPr/>
          </p:nvSpPr>
          <p:spPr>
            <a:xfrm>
              <a:off x="4169475" y="4726225"/>
              <a:ext cx="575450" cy="750425"/>
            </a:xfrm>
            <a:custGeom>
              <a:avLst/>
              <a:gdLst/>
              <a:ahLst/>
              <a:cxnLst/>
              <a:rect l="l" t="t" r="r" b="b"/>
              <a:pathLst>
                <a:path w="23018" h="30017" extrusionOk="0">
                  <a:moveTo>
                    <a:pt x="23018" y="5210"/>
                  </a:moveTo>
                  <a:cubicBezTo>
                    <a:pt x="23018" y="5210"/>
                    <a:pt x="20550" y="27749"/>
                    <a:pt x="20969" y="30017"/>
                  </a:cubicBezTo>
                  <a:lnTo>
                    <a:pt x="20298" y="30017"/>
                  </a:lnTo>
                  <a:cubicBezTo>
                    <a:pt x="16498" y="29456"/>
                    <a:pt x="352" y="27978"/>
                    <a:pt x="352" y="27978"/>
                  </a:cubicBezTo>
                  <a:lnTo>
                    <a:pt x="1" y="0"/>
                  </a:lnTo>
                  <a:close/>
                </a:path>
              </a:pathLst>
            </a:custGeom>
            <a:solidFill>
              <a:srgbClr val="E8B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4" name="Google Shape;964;p49"/>
            <p:cNvSpPr/>
            <p:nvPr/>
          </p:nvSpPr>
          <p:spPr>
            <a:xfrm>
              <a:off x="3714775" y="4784725"/>
              <a:ext cx="1002475" cy="691900"/>
            </a:xfrm>
            <a:custGeom>
              <a:avLst/>
              <a:gdLst/>
              <a:ahLst/>
              <a:cxnLst/>
              <a:rect l="l" t="t" r="r" b="b"/>
              <a:pathLst>
                <a:path w="40099" h="27676" extrusionOk="0">
                  <a:moveTo>
                    <a:pt x="16082" y="1"/>
                  </a:moveTo>
                  <a:cubicBezTo>
                    <a:pt x="18657" y="703"/>
                    <a:pt x="31489" y="4157"/>
                    <a:pt x="31489" y="4157"/>
                  </a:cubicBezTo>
                  <a:cubicBezTo>
                    <a:pt x="31489" y="4157"/>
                    <a:pt x="38483" y="22385"/>
                    <a:pt x="40099" y="27676"/>
                  </a:cubicBezTo>
                  <a:lnTo>
                    <a:pt x="4535" y="27676"/>
                  </a:lnTo>
                  <a:lnTo>
                    <a:pt x="1" y="18439"/>
                  </a:lnTo>
                  <a:close/>
                </a:path>
              </a:pathLst>
            </a:custGeom>
            <a:solidFill>
              <a:srgbClr val="FBD2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5" name="Google Shape;965;p49"/>
            <p:cNvSpPr/>
            <p:nvPr/>
          </p:nvSpPr>
          <p:spPr>
            <a:xfrm>
              <a:off x="3078325" y="2570150"/>
              <a:ext cx="1746800" cy="605675"/>
            </a:xfrm>
            <a:custGeom>
              <a:avLst/>
              <a:gdLst/>
              <a:ahLst/>
              <a:cxnLst/>
              <a:rect l="l" t="t" r="r" b="b"/>
              <a:pathLst>
                <a:path w="69872" h="24227" extrusionOk="0">
                  <a:moveTo>
                    <a:pt x="149" y="11707"/>
                  </a:moveTo>
                  <a:cubicBezTo>
                    <a:pt x="1" y="10814"/>
                    <a:pt x="753" y="5816"/>
                    <a:pt x="753" y="5816"/>
                  </a:cubicBezTo>
                  <a:cubicBezTo>
                    <a:pt x="753" y="5816"/>
                    <a:pt x="3218" y="1"/>
                    <a:pt x="3534" y="136"/>
                  </a:cubicBezTo>
                  <a:cubicBezTo>
                    <a:pt x="3852" y="269"/>
                    <a:pt x="24853" y="7837"/>
                    <a:pt x="33411" y="9623"/>
                  </a:cubicBezTo>
                  <a:cubicBezTo>
                    <a:pt x="41967" y="11409"/>
                    <a:pt x="57444" y="11483"/>
                    <a:pt x="61761" y="10739"/>
                  </a:cubicBezTo>
                  <a:cubicBezTo>
                    <a:pt x="66076" y="9995"/>
                    <a:pt x="68360" y="9257"/>
                    <a:pt x="68360" y="9257"/>
                  </a:cubicBezTo>
                  <a:cubicBezTo>
                    <a:pt x="68360" y="9257"/>
                    <a:pt x="69226" y="12309"/>
                    <a:pt x="69518" y="14351"/>
                  </a:cubicBezTo>
                  <a:cubicBezTo>
                    <a:pt x="69809" y="16393"/>
                    <a:pt x="69871" y="16944"/>
                    <a:pt x="69871" y="16944"/>
                  </a:cubicBezTo>
                  <a:cubicBezTo>
                    <a:pt x="69871" y="16944"/>
                    <a:pt x="52105" y="24226"/>
                    <a:pt x="34321" y="20059"/>
                  </a:cubicBezTo>
                  <a:cubicBezTo>
                    <a:pt x="16537" y="15892"/>
                    <a:pt x="149" y="11707"/>
                    <a:pt x="149" y="1170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6" name="Google Shape;966;p49"/>
            <p:cNvSpPr/>
            <p:nvPr/>
          </p:nvSpPr>
          <p:spPr>
            <a:xfrm>
              <a:off x="2505400" y="2694750"/>
              <a:ext cx="2328500" cy="2550975"/>
            </a:xfrm>
            <a:custGeom>
              <a:avLst/>
              <a:gdLst/>
              <a:ahLst/>
              <a:cxnLst/>
              <a:rect l="l" t="t" r="r" b="b"/>
              <a:pathLst>
                <a:path w="93140" h="102039" extrusionOk="0">
                  <a:moveTo>
                    <a:pt x="24206" y="1"/>
                  </a:moveTo>
                  <a:cubicBezTo>
                    <a:pt x="1" y="35356"/>
                    <a:pt x="28738" y="73457"/>
                    <a:pt x="48375" y="102038"/>
                  </a:cubicBezTo>
                  <a:lnTo>
                    <a:pt x="79864" y="87756"/>
                  </a:lnTo>
                  <a:cubicBezTo>
                    <a:pt x="79864" y="87756"/>
                    <a:pt x="89347" y="90448"/>
                    <a:pt x="89581" y="86467"/>
                  </a:cubicBezTo>
                  <a:cubicBezTo>
                    <a:pt x="89815" y="82488"/>
                    <a:pt x="92859" y="34378"/>
                    <a:pt x="93093" y="19393"/>
                  </a:cubicBezTo>
                  <a:cubicBezTo>
                    <a:pt x="93140" y="16364"/>
                    <a:pt x="93006" y="13813"/>
                    <a:pt x="92745" y="11575"/>
                  </a:cubicBezTo>
                  <a:cubicBezTo>
                    <a:pt x="89836" y="12283"/>
                    <a:pt x="84873" y="13274"/>
                    <a:pt x="79396" y="13422"/>
                  </a:cubicBezTo>
                  <a:cubicBezTo>
                    <a:pt x="70733" y="13656"/>
                    <a:pt x="50599" y="12837"/>
                    <a:pt x="41117" y="7452"/>
                  </a:cubicBezTo>
                  <a:cubicBezTo>
                    <a:pt x="35964" y="4526"/>
                    <a:pt x="29256" y="1842"/>
                    <a:pt x="242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7" name="Google Shape;967;p49"/>
            <p:cNvSpPr/>
            <p:nvPr/>
          </p:nvSpPr>
          <p:spPr>
            <a:xfrm>
              <a:off x="3176475" y="1180675"/>
              <a:ext cx="1593250" cy="605250"/>
            </a:xfrm>
            <a:custGeom>
              <a:avLst/>
              <a:gdLst/>
              <a:ahLst/>
              <a:cxnLst/>
              <a:rect l="l" t="t" r="r" b="b"/>
              <a:pathLst>
                <a:path w="63730" h="24210" extrusionOk="0">
                  <a:moveTo>
                    <a:pt x="871" y="18678"/>
                  </a:moveTo>
                  <a:cubicBezTo>
                    <a:pt x="722" y="18938"/>
                    <a:pt x="0" y="21473"/>
                    <a:pt x="0" y="21473"/>
                  </a:cubicBezTo>
                  <a:lnTo>
                    <a:pt x="1690" y="24210"/>
                  </a:lnTo>
                  <a:cubicBezTo>
                    <a:pt x="21943" y="16365"/>
                    <a:pt x="30414" y="11511"/>
                    <a:pt x="52382" y="14009"/>
                  </a:cubicBezTo>
                  <a:cubicBezTo>
                    <a:pt x="55657" y="14381"/>
                    <a:pt x="59233" y="16322"/>
                    <a:pt x="59309" y="15982"/>
                  </a:cubicBezTo>
                  <a:cubicBezTo>
                    <a:pt x="59385" y="15642"/>
                    <a:pt x="60213" y="12785"/>
                    <a:pt x="60213" y="12785"/>
                  </a:cubicBezTo>
                  <a:cubicBezTo>
                    <a:pt x="60213" y="12785"/>
                    <a:pt x="63729" y="5953"/>
                    <a:pt x="41407" y="2977"/>
                  </a:cubicBezTo>
                  <a:cubicBezTo>
                    <a:pt x="19083" y="1"/>
                    <a:pt x="6982" y="13656"/>
                    <a:pt x="3880" y="15720"/>
                  </a:cubicBezTo>
                  <a:cubicBezTo>
                    <a:pt x="778" y="17785"/>
                    <a:pt x="871" y="18678"/>
                    <a:pt x="871" y="1867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8" name="Google Shape;968;p49"/>
            <p:cNvSpPr/>
            <p:nvPr/>
          </p:nvSpPr>
          <p:spPr>
            <a:xfrm>
              <a:off x="2986050" y="238125"/>
              <a:ext cx="1897650" cy="1479400"/>
            </a:xfrm>
            <a:custGeom>
              <a:avLst/>
              <a:gdLst/>
              <a:ahLst/>
              <a:cxnLst/>
              <a:rect l="l" t="t" r="r" b="b"/>
              <a:pathLst>
                <a:path w="75906" h="59176" extrusionOk="0">
                  <a:moveTo>
                    <a:pt x="42377" y="46250"/>
                  </a:moveTo>
                  <a:cubicBezTo>
                    <a:pt x="53966" y="44961"/>
                    <a:pt x="63800" y="46250"/>
                    <a:pt x="66258" y="49059"/>
                  </a:cubicBezTo>
                  <a:cubicBezTo>
                    <a:pt x="66837" y="49721"/>
                    <a:pt x="67332" y="50274"/>
                    <a:pt x="67751" y="50730"/>
                  </a:cubicBezTo>
                  <a:cubicBezTo>
                    <a:pt x="70134" y="43329"/>
                    <a:pt x="73243" y="41495"/>
                    <a:pt x="74574" y="35412"/>
                  </a:cubicBezTo>
                  <a:cubicBezTo>
                    <a:pt x="75905" y="29328"/>
                    <a:pt x="73060" y="22187"/>
                    <a:pt x="72350" y="18164"/>
                  </a:cubicBezTo>
                  <a:cubicBezTo>
                    <a:pt x="71768" y="16984"/>
                    <a:pt x="71238" y="15801"/>
                    <a:pt x="70822" y="14644"/>
                  </a:cubicBezTo>
                  <a:cubicBezTo>
                    <a:pt x="69473" y="10875"/>
                    <a:pt x="67819" y="4472"/>
                    <a:pt x="66441" y="0"/>
                  </a:cubicBezTo>
                  <a:lnTo>
                    <a:pt x="61109" y="0"/>
                  </a:lnTo>
                  <a:cubicBezTo>
                    <a:pt x="61727" y="2633"/>
                    <a:pt x="61818" y="5934"/>
                    <a:pt x="59819" y="8789"/>
                  </a:cubicBezTo>
                  <a:cubicBezTo>
                    <a:pt x="55723" y="14643"/>
                    <a:pt x="41440" y="18740"/>
                    <a:pt x="34417" y="11598"/>
                  </a:cubicBezTo>
                  <a:cubicBezTo>
                    <a:pt x="30133" y="7245"/>
                    <a:pt x="27417" y="2803"/>
                    <a:pt x="25950" y="0"/>
                  </a:cubicBezTo>
                  <a:lnTo>
                    <a:pt x="12776" y="0"/>
                  </a:lnTo>
                  <a:cubicBezTo>
                    <a:pt x="12715" y="4369"/>
                    <a:pt x="11924" y="10672"/>
                    <a:pt x="8664" y="16867"/>
                  </a:cubicBezTo>
                  <a:cubicBezTo>
                    <a:pt x="2811" y="27987"/>
                    <a:pt x="0" y="30564"/>
                    <a:pt x="0" y="30564"/>
                  </a:cubicBezTo>
                  <a:cubicBezTo>
                    <a:pt x="0" y="30564"/>
                    <a:pt x="2195" y="45873"/>
                    <a:pt x="4120" y="51649"/>
                  </a:cubicBezTo>
                  <a:cubicBezTo>
                    <a:pt x="6045" y="57426"/>
                    <a:pt x="6942" y="58258"/>
                    <a:pt x="7617" y="59175"/>
                  </a:cubicBezTo>
                  <a:cubicBezTo>
                    <a:pt x="14529" y="52055"/>
                    <a:pt x="33149" y="47275"/>
                    <a:pt x="42377" y="462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9" name="Google Shape;969;p49"/>
            <p:cNvSpPr/>
            <p:nvPr/>
          </p:nvSpPr>
          <p:spPr>
            <a:xfrm>
              <a:off x="4227900" y="2564600"/>
              <a:ext cx="46925" cy="170125"/>
            </a:xfrm>
            <a:custGeom>
              <a:avLst/>
              <a:gdLst/>
              <a:ahLst/>
              <a:cxnLst/>
              <a:rect l="l" t="t" r="r" b="b"/>
              <a:pathLst>
                <a:path w="1877" h="6805" extrusionOk="0">
                  <a:moveTo>
                    <a:pt x="238" y="3643"/>
                  </a:moveTo>
                  <a:cubicBezTo>
                    <a:pt x="475" y="5779"/>
                    <a:pt x="1497" y="6804"/>
                    <a:pt x="1672" y="5809"/>
                  </a:cubicBezTo>
                  <a:cubicBezTo>
                    <a:pt x="1847" y="4814"/>
                    <a:pt x="1877" y="4520"/>
                    <a:pt x="1584" y="2940"/>
                  </a:cubicBezTo>
                  <a:cubicBezTo>
                    <a:pt x="1039" y="1"/>
                    <a:pt x="0" y="1507"/>
                    <a:pt x="238" y="3643"/>
                  </a:cubicBezTo>
                  <a:close/>
                </a:path>
              </a:pathLst>
            </a:custGeom>
            <a:solidFill>
              <a:srgbClr val="ED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0" name="Google Shape;970;p49"/>
            <p:cNvSpPr/>
            <p:nvPr/>
          </p:nvSpPr>
          <p:spPr>
            <a:xfrm>
              <a:off x="3492375" y="3066975"/>
              <a:ext cx="1106225" cy="1821700"/>
            </a:xfrm>
            <a:custGeom>
              <a:avLst/>
              <a:gdLst/>
              <a:ahLst/>
              <a:cxnLst/>
              <a:rect l="l" t="t" r="r" b="b"/>
              <a:pathLst>
                <a:path w="44249" h="72868" extrusionOk="0">
                  <a:moveTo>
                    <a:pt x="0" y="1"/>
                  </a:moveTo>
                  <a:cubicBezTo>
                    <a:pt x="22350" y="25718"/>
                    <a:pt x="27096" y="41583"/>
                    <a:pt x="40764" y="72867"/>
                  </a:cubicBezTo>
                  <a:cubicBezTo>
                    <a:pt x="40764" y="72867"/>
                    <a:pt x="22494" y="29042"/>
                    <a:pt x="23444" y="27458"/>
                  </a:cubicBezTo>
                  <a:cubicBezTo>
                    <a:pt x="24394" y="25875"/>
                    <a:pt x="39232" y="13254"/>
                    <a:pt x="41450" y="10931"/>
                  </a:cubicBezTo>
                  <a:cubicBezTo>
                    <a:pt x="43668" y="8608"/>
                    <a:pt x="44248" y="7499"/>
                    <a:pt x="44248" y="7499"/>
                  </a:cubicBezTo>
                  <a:cubicBezTo>
                    <a:pt x="44248" y="7499"/>
                    <a:pt x="22810" y="26983"/>
                    <a:pt x="21648" y="26244"/>
                  </a:cubicBezTo>
                  <a:cubicBezTo>
                    <a:pt x="21471" y="26130"/>
                    <a:pt x="6299" y="5317"/>
                    <a:pt x="0" y="1"/>
                  </a:cubicBezTo>
                  <a:close/>
                </a:path>
              </a:pathLst>
            </a:custGeom>
            <a:solidFill>
              <a:srgbClr val="2D4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1" name="Google Shape;971;p49"/>
            <p:cNvSpPr/>
            <p:nvPr/>
          </p:nvSpPr>
          <p:spPr>
            <a:xfrm>
              <a:off x="6199875" y="1072000"/>
              <a:ext cx="359300" cy="463400"/>
            </a:xfrm>
            <a:custGeom>
              <a:avLst/>
              <a:gdLst/>
              <a:ahLst/>
              <a:cxnLst/>
              <a:rect l="l" t="t" r="r" b="b"/>
              <a:pathLst>
                <a:path w="14372" h="18536" extrusionOk="0">
                  <a:moveTo>
                    <a:pt x="1452" y="848"/>
                  </a:moveTo>
                  <a:cubicBezTo>
                    <a:pt x="3906" y="600"/>
                    <a:pt x="8132" y="284"/>
                    <a:pt x="10765" y="96"/>
                  </a:cubicBezTo>
                  <a:cubicBezTo>
                    <a:pt x="12056" y="1"/>
                    <a:pt x="13165" y="767"/>
                    <a:pt x="13243" y="1789"/>
                  </a:cubicBezTo>
                  <a:lnTo>
                    <a:pt x="14297" y="15841"/>
                  </a:lnTo>
                  <a:cubicBezTo>
                    <a:pt x="14371" y="16835"/>
                    <a:pt x="13431" y="17702"/>
                    <a:pt x="12176" y="17793"/>
                  </a:cubicBezTo>
                  <a:cubicBezTo>
                    <a:pt x="9650" y="17977"/>
                    <a:pt x="5596" y="18286"/>
                    <a:pt x="3228" y="18535"/>
                  </a:cubicBezTo>
                  <a:cubicBezTo>
                    <a:pt x="1408" y="15802"/>
                    <a:pt x="0" y="7247"/>
                    <a:pt x="1452" y="84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2" name="Google Shape;972;p49"/>
            <p:cNvSpPr/>
            <p:nvPr/>
          </p:nvSpPr>
          <p:spPr>
            <a:xfrm>
              <a:off x="2718575" y="1919275"/>
              <a:ext cx="2492825" cy="535675"/>
            </a:xfrm>
            <a:custGeom>
              <a:avLst/>
              <a:gdLst/>
              <a:ahLst/>
              <a:cxnLst/>
              <a:rect l="l" t="t" r="r" b="b"/>
              <a:pathLst>
                <a:path w="99713" h="21427" extrusionOk="0">
                  <a:moveTo>
                    <a:pt x="96126" y="2838"/>
                  </a:moveTo>
                  <a:lnTo>
                    <a:pt x="3587" y="2838"/>
                  </a:lnTo>
                  <a:cubicBezTo>
                    <a:pt x="1606" y="2838"/>
                    <a:pt x="0" y="1566"/>
                    <a:pt x="0" y="1"/>
                  </a:cubicBezTo>
                  <a:lnTo>
                    <a:pt x="0" y="15753"/>
                  </a:lnTo>
                  <a:cubicBezTo>
                    <a:pt x="0" y="17318"/>
                    <a:pt x="1606" y="18590"/>
                    <a:pt x="3585" y="18590"/>
                  </a:cubicBezTo>
                  <a:lnTo>
                    <a:pt x="96126" y="18590"/>
                  </a:lnTo>
                  <a:cubicBezTo>
                    <a:pt x="98107" y="18590"/>
                    <a:pt x="99713" y="19860"/>
                    <a:pt x="99713" y="21426"/>
                  </a:cubicBezTo>
                  <a:lnTo>
                    <a:pt x="99713" y="5677"/>
                  </a:lnTo>
                  <a:cubicBezTo>
                    <a:pt x="99713" y="4108"/>
                    <a:pt x="98107" y="2838"/>
                    <a:pt x="96126" y="283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3" name="Google Shape;973;p49"/>
            <p:cNvSpPr/>
            <p:nvPr/>
          </p:nvSpPr>
          <p:spPr>
            <a:xfrm>
              <a:off x="2803250" y="1989800"/>
              <a:ext cx="1132700" cy="266575"/>
            </a:xfrm>
            <a:custGeom>
              <a:avLst/>
              <a:gdLst/>
              <a:ahLst/>
              <a:cxnLst/>
              <a:rect l="l" t="t" r="r" b="b"/>
              <a:pathLst>
                <a:path w="45308" h="10663" extrusionOk="0">
                  <a:moveTo>
                    <a:pt x="23282" y="4373"/>
                  </a:moveTo>
                  <a:cubicBezTo>
                    <a:pt x="23282" y="4589"/>
                    <a:pt x="23443" y="4764"/>
                    <a:pt x="23639" y="4764"/>
                  </a:cubicBezTo>
                  <a:cubicBezTo>
                    <a:pt x="23836" y="4764"/>
                    <a:pt x="23997" y="4591"/>
                    <a:pt x="23997" y="4373"/>
                  </a:cubicBezTo>
                  <a:lnTo>
                    <a:pt x="23997" y="11"/>
                  </a:lnTo>
                  <a:lnTo>
                    <a:pt x="23282" y="11"/>
                  </a:lnTo>
                  <a:close/>
                  <a:moveTo>
                    <a:pt x="32237" y="10652"/>
                  </a:moveTo>
                  <a:lnTo>
                    <a:pt x="33667" y="10652"/>
                  </a:lnTo>
                  <a:lnTo>
                    <a:pt x="33667" y="11"/>
                  </a:lnTo>
                  <a:lnTo>
                    <a:pt x="32237" y="11"/>
                  </a:lnTo>
                  <a:close/>
                  <a:moveTo>
                    <a:pt x="25612" y="4373"/>
                  </a:moveTo>
                  <a:cubicBezTo>
                    <a:pt x="25612" y="4589"/>
                    <a:pt x="25770" y="4764"/>
                    <a:pt x="25968" y="4764"/>
                  </a:cubicBezTo>
                  <a:cubicBezTo>
                    <a:pt x="26166" y="4764"/>
                    <a:pt x="26325" y="4591"/>
                    <a:pt x="26325" y="4373"/>
                  </a:cubicBezTo>
                  <a:lnTo>
                    <a:pt x="26325" y="11"/>
                  </a:lnTo>
                  <a:lnTo>
                    <a:pt x="25612" y="11"/>
                  </a:lnTo>
                  <a:close/>
                  <a:moveTo>
                    <a:pt x="27939" y="4373"/>
                  </a:moveTo>
                  <a:cubicBezTo>
                    <a:pt x="27939" y="4589"/>
                    <a:pt x="28100" y="4764"/>
                    <a:pt x="28296" y="4764"/>
                  </a:cubicBezTo>
                  <a:cubicBezTo>
                    <a:pt x="28491" y="4764"/>
                    <a:pt x="28654" y="4591"/>
                    <a:pt x="28654" y="4373"/>
                  </a:cubicBezTo>
                  <a:lnTo>
                    <a:pt x="28654" y="11"/>
                  </a:lnTo>
                  <a:lnTo>
                    <a:pt x="27939" y="11"/>
                  </a:lnTo>
                  <a:close/>
                  <a:moveTo>
                    <a:pt x="41907" y="4373"/>
                  </a:moveTo>
                  <a:cubicBezTo>
                    <a:pt x="41907" y="4589"/>
                    <a:pt x="42067" y="4764"/>
                    <a:pt x="42266" y="4764"/>
                  </a:cubicBezTo>
                  <a:cubicBezTo>
                    <a:pt x="42464" y="4764"/>
                    <a:pt x="42623" y="4591"/>
                    <a:pt x="42623" y="4373"/>
                  </a:cubicBezTo>
                  <a:lnTo>
                    <a:pt x="42623" y="11"/>
                  </a:lnTo>
                  <a:lnTo>
                    <a:pt x="41907" y="11"/>
                  </a:lnTo>
                  <a:close/>
                  <a:moveTo>
                    <a:pt x="45211" y="11"/>
                  </a:moveTo>
                  <a:lnTo>
                    <a:pt x="43878" y="11"/>
                  </a:lnTo>
                  <a:lnTo>
                    <a:pt x="43878" y="10651"/>
                  </a:lnTo>
                  <a:lnTo>
                    <a:pt x="45211" y="10651"/>
                  </a:lnTo>
                  <a:cubicBezTo>
                    <a:pt x="45245" y="10651"/>
                    <a:pt x="45275" y="10660"/>
                    <a:pt x="45307" y="10663"/>
                  </a:cubicBezTo>
                  <a:lnTo>
                    <a:pt x="45307" y="21"/>
                  </a:lnTo>
                  <a:cubicBezTo>
                    <a:pt x="45275" y="19"/>
                    <a:pt x="45245" y="11"/>
                    <a:pt x="45211" y="11"/>
                  </a:cubicBezTo>
                  <a:close/>
                  <a:moveTo>
                    <a:pt x="37252" y="4373"/>
                  </a:moveTo>
                  <a:cubicBezTo>
                    <a:pt x="37252" y="4589"/>
                    <a:pt x="37411" y="4764"/>
                    <a:pt x="37609" y="4764"/>
                  </a:cubicBezTo>
                  <a:cubicBezTo>
                    <a:pt x="37807" y="4764"/>
                    <a:pt x="37966" y="4591"/>
                    <a:pt x="37966" y="4373"/>
                  </a:cubicBezTo>
                  <a:lnTo>
                    <a:pt x="37966" y="11"/>
                  </a:lnTo>
                  <a:lnTo>
                    <a:pt x="37252" y="11"/>
                  </a:lnTo>
                  <a:close/>
                  <a:moveTo>
                    <a:pt x="30266" y="4373"/>
                  </a:moveTo>
                  <a:cubicBezTo>
                    <a:pt x="30266" y="4589"/>
                    <a:pt x="30428" y="4764"/>
                    <a:pt x="30624" y="4764"/>
                  </a:cubicBezTo>
                  <a:cubicBezTo>
                    <a:pt x="30821" y="4764"/>
                    <a:pt x="30982" y="4591"/>
                    <a:pt x="30982" y="4373"/>
                  </a:cubicBezTo>
                  <a:lnTo>
                    <a:pt x="30982" y="11"/>
                  </a:lnTo>
                  <a:lnTo>
                    <a:pt x="30266" y="11"/>
                  </a:lnTo>
                  <a:lnTo>
                    <a:pt x="30266" y="4373"/>
                  </a:lnTo>
                  <a:close/>
                  <a:moveTo>
                    <a:pt x="34923" y="4373"/>
                  </a:moveTo>
                  <a:cubicBezTo>
                    <a:pt x="34923" y="4589"/>
                    <a:pt x="35083" y="4764"/>
                    <a:pt x="35280" y="4764"/>
                  </a:cubicBezTo>
                  <a:cubicBezTo>
                    <a:pt x="35476" y="4764"/>
                    <a:pt x="35638" y="4591"/>
                    <a:pt x="35638" y="4373"/>
                  </a:cubicBezTo>
                  <a:lnTo>
                    <a:pt x="35638" y="11"/>
                  </a:lnTo>
                  <a:lnTo>
                    <a:pt x="34923" y="11"/>
                  </a:lnTo>
                  <a:close/>
                  <a:moveTo>
                    <a:pt x="39580" y="4373"/>
                  </a:moveTo>
                  <a:cubicBezTo>
                    <a:pt x="39580" y="4589"/>
                    <a:pt x="39741" y="4764"/>
                    <a:pt x="39937" y="4764"/>
                  </a:cubicBezTo>
                  <a:cubicBezTo>
                    <a:pt x="40135" y="4764"/>
                    <a:pt x="40295" y="4591"/>
                    <a:pt x="40295" y="4373"/>
                  </a:cubicBezTo>
                  <a:lnTo>
                    <a:pt x="40295" y="11"/>
                  </a:lnTo>
                  <a:lnTo>
                    <a:pt x="39580" y="11"/>
                  </a:lnTo>
                  <a:close/>
                  <a:moveTo>
                    <a:pt x="2330" y="4373"/>
                  </a:moveTo>
                  <a:cubicBezTo>
                    <a:pt x="2330" y="4589"/>
                    <a:pt x="2489" y="4764"/>
                    <a:pt x="2687" y="4764"/>
                  </a:cubicBezTo>
                  <a:cubicBezTo>
                    <a:pt x="2885" y="4764"/>
                    <a:pt x="3043" y="4591"/>
                    <a:pt x="3043" y="4373"/>
                  </a:cubicBezTo>
                  <a:lnTo>
                    <a:pt x="3043" y="11"/>
                  </a:lnTo>
                  <a:lnTo>
                    <a:pt x="2330" y="11"/>
                  </a:lnTo>
                  <a:close/>
                  <a:moveTo>
                    <a:pt x="4657" y="4373"/>
                  </a:moveTo>
                  <a:cubicBezTo>
                    <a:pt x="4657" y="4589"/>
                    <a:pt x="4818" y="4764"/>
                    <a:pt x="5015" y="4764"/>
                  </a:cubicBezTo>
                  <a:cubicBezTo>
                    <a:pt x="5210" y="4764"/>
                    <a:pt x="5373" y="4591"/>
                    <a:pt x="5373" y="4373"/>
                  </a:cubicBezTo>
                  <a:lnTo>
                    <a:pt x="5373" y="11"/>
                  </a:lnTo>
                  <a:lnTo>
                    <a:pt x="4657" y="11"/>
                  </a:lnTo>
                  <a:close/>
                  <a:moveTo>
                    <a:pt x="6985" y="4373"/>
                  </a:moveTo>
                  <a:cubicBezTo>
                    <a:pt x="6985" y="4589"/>
                    <a:pt x="7145" y="4764"/>
                    <a:pt x="7343" y="4764"/>
                  </a:cubicBezTo>
                  <a:cubicBezTo>
                    <a:pt x="7540" y="4764"/>
                    <a:pt x="7699" y="4591"/>
                    <a:pt x="7699" y="4373"/>
                  </a:cubicBezTo>
                  <a:lnTo>
                    <a:pt x="7699" y="11"/>
                  </a:lnTo>
                  <a:lnTo>
                    <a:pt x="6986" y="11"/>
                  </a:lnTo>
                  <a:lnTo>
                    <a:pt x="6986" y="4373"/>
                  </a:lnTo>
                  <a:close/>
                  <a:moveTo>
                    <a:pt x="1" y="1"/>
                  </a:moveTo>
                  <a:lnTo>
                    <a:pt x="1" y="4373"/>
                  </a:lnTo>
                  <a:cubicBezTo>
                    <a:pt x="1" y="4589"/>
                    <a:pt x="162" y="4764"/>
                    <a:pt x="358" y="4764"/>
                  </a:cubicBezTo>
                  <a:cubicBezTo>
                    <a:pt x="554" y="4764"/>
                    <a:pt x="715" y="4591"/>
                    <a:pt x="715" y="4373"/>
                  </a:cubicBezTo>
                  <a:lnTo>
                    <a:pt x="715" y="11"/>
                  </a:lnTo>
                  <a:lnTo>
                    <a:pt x="98" y="11"/>
                  </a:lnTo>
                  <a:cubicBezTo>
                    <a:pt x="64" y="11"/>
                    <a:pt x="33" y="2"/>
                    <a:pt x="1" y="1"/>
                  </a:cubicBezTo>
                  <a:close/>
                  <a:moveTo>
                    <a:pt x="8956" y="10652"/>
                  </a:moveTo>
                  <a:lnTo>
                    <a:pt x="10385" y="10652"/>
                  </a:lnTo>
                  <a:lnTo>
                    <a:pt x="10385" y="11"/>
                  </a:lnTo>
                  <a:lnTo>
                    <a:pt x="8956" y="11"/>
                  </a:lnTo>
                  <a:close/>
                  <a:moveTo>
                    <a:pt x="13971" y="4373"/>
                  </a:moveTo>
                  <a:cubicBezTo>
                    <a:pt x="13971" y="4589"/>
                    <a:pt x="14129" y="4764"/>
                    <a:pt x="14327" y="4764"/>
                  </a:cubicBezTo>
                  <a:cubicBezTo>
                    <a:pt x="14525" y="4764"/>
                    <a:pt x="14684" y="4591"/>
                    <a:pt x="14684" y="4373"/>
                  </a:cubicBezTo>
                  <a:lnTo>
                    <a:pt x="14684" y="11"/>
                  </a:lnTo>
                  <a:lnTo>
                    <a:pt x="13971" y="11"/>
                  </a:lnTo>
                  <a:close/>
                  <a:moveTo>
                    <a:pt x="20597" y="10652"/>
                  </a:moveTo>
                  <a:lnTo>
                    <a:pt x="22026" y="10652"/>
                  </a:lnTo>
                  <a:lnTo>
                    <a:pt x="22026" y="11"/>
                  </a:lnTo>
                  <a:lnTo>
                    <a:pt x="20597" y="11"/>
                  </a:lnTo>
                  <a:close/>
                  <a:moveTo>
                    <a:pt x="11642" y="4373"/>
                  </a:moveTo>
                  <a:cubicBezTo>
                    <a:pt x="11642" y="4589"/>
                    <a:pt x="11802" y="4764"/>
                    <a:pt x="11998" y="4764"/>
                  </a:cubicBezTo>
                  <a:cubicBezTo>
                    <a:pt x="12194" y="4764"/>
                    <a:pt x="12356" y="4591"/>
                    <a:pt x="12356" y="4373"/>
                  </a:cubicBezTo>
                  <a:lnTo>
                    <a:pt x="12356" y="11"/>
                  </a:lnTo>
                  <a:lnTo>
                    <a:pt x="11642" y="11"/>
                  </a:lnTo>
                  <a:close/>
                  <a:moveTo>
                    <a:pt x="16297" y="4373"/>
                  </a:moveTo>
                  <a:cubicBezTo>
                    <a:pt x="16297" y="4589"/>
                    <a:pt x="16459" y="4764"/>
                    <a:pt x="16654" y="4764"/>
                  </a:cubicBezTo>
                  <a:cubicBezTo>
                    <a:pt x="16853" y="4764"/>
                    <a:pt x="17013" y="4591"/>
                    <a:pt x="17013" y="4373"/>
                  </a:cubicBezTo>
                  <a:lnTo>
                    <a:pt x="17013" y="11"/>
                  </a:lnTo>
                  <a:lnTo>
                    <a:pt x="16299" y="11"/>
                  </a:lnTo>
                  <a:lnTo>
                    <a:pt x="16299" y="4373"/>
                  </a:lnTo>
                  <a:close/>
                  <a:moveTo>
                    <a:pt x="18625" y="4373"/>
                  </a:moveTo>
                  <a:cubicBezTo>
                    <a:pt x="18625" y="4589"/>
                    <a:pt x="18785" y="4764"/>
                    <a:pt x="18983" y="4764"/>
                  </a:cubicBezTo>
                  <a:cubicBezTo>
                    <a:pt x="19181" y="4764"/>
                    <a:pt x="19340" y="4591"/>
                    <a:pt x="19340" y="4373"/>
                  </a:cubicBezTo>
                  <a:lnTo>
                    <a:pt x="19340" y="11"/>
                  </a:lnTo>
                  <a:lnTo>
                    <a:pt x="18625"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4" name="Google Shape;974;p49"/>
            <p:cNvSpPr/>
            <p:nvPr/>
          </p:nvSpPr>
          <p:spPr>
            <a:xfrm>
              <a:off x="3973300" y="1989800"/>
              <a:ext cx="1132675" cy="266575"/>
            </a:xfrm>
            <a:custGeom>
              <a:avLst/>
              <a:gdLst/>
              <a:ahLst/>
              <a:cxnLst/>
              <a:rect l="l" t="t" r="r" b="b"/>
              <a:pathLst>
                <a:path w="45307" h="10663" extrusionOk="0">
                  <a:moveTo>
                    <a:pt x="23283" y="4373"/>
                  </a:moveTo>
                  <a:cubicBezTo>
                    <a:pt x="23283" y="4589"/>
                    <a:pt x="23443" y="4764"/>
                    <a:pt x="23640" y="4764"/>
                  </a:cubicBezTo>
                  <a:cubicBezTo>
                    <a:pt x="23835" y="4764"/>
                    <a:pt x="23997" y="4591"/>
                    <a:pt x="23997" y="4373"/>
                  </a:cubicBezTo>
                  <a:lnTo>
                    <a:pt x="23997" y="11"/>
                  </a:lnTo>
                  <a:lnTo>
                    <a:pt x="23283" y="11"/>
                  </a:lnTo>
                  <a:close/>
                  <a:moveTo>
                    <a:pt x="32238" y="10652"/>
                  </a:moveTo>
                  <a:lnTo>
                    <a:pt x="33668" y="10652"/>
                  </a:lnTo>
                  <a:lnTo>
                    <a:pt x="33668" y="11"/>
                  </a:lnTo>
                  <a:lnTo>
                    <a:pt x="32238" y="11"/>
                  </a:lnTo>
                  <a:lnTo>
                    <a:pt x="32238" y="10652"/>
                  </a:lnTo>
                  <a:close/>
                  <a:moveTo>
                    <a:pt x="25611" y="4373"/>
                  </a:moveTo>
                  <a:cubicBezTo>
                    <a:pt x="25611" y="4589"/>
                    <a:pt x="25770" y="4764"/>
                    <a:pt x="25969" y="4764"/>
                  </a:cubicBezTo>
                  <a:cubicBezTo>
                    <a:pt x="26166" y="4764"/>
                    <a:pt x="26324" y="4591"/>
                    <a:pt x="26324" y="4373"/>
                  </a:cubicBezTo>
                  <a:lnTo>
                    <a:pt x="26324" y="11"/>
                  </a:lnTo>
                  <a:lnTo>
                    <a:pt x="25611" y="11"/>
                  </a:lnTo>
                  <a:close/>
                  <a:moveTo>
                    <a:pt x="27939" y="4373"/>
                  </a:moveTo>
                  <a:cubicBezTo>
                    <a:pt x="27939" y="4589"/>
                    <a:pt x="28099" y="4764"/>
                    <a:pt x="28295" y="4764"/>
                  </a:cubicBezTo>
                  <a:cubicBezTo>
                    <a:pt x="28492" y="4764"/>
                    <a:pt x="28655" y="4591"/>
                    <a:pt x="28655" y="4373"/>
                  </a:cubicBezTo>
                  <a:lnTo>
                    <a:pt x="28655" y="11"/>
                  </a:lnTo>
                  <a:lnTo>
                    <a:pt x="27939" y="11"/>
                  </a:lnTo>
                  <a:close/>
                  <a:moveTo>
                    <a:pt x="41907" y="4373"/>
                  </a:moveTo>
                  <a:cubicBezTo>
                    <a:pt x="41907" y="4589"/>
                    <a:pt x="42067" y="4764"/>
                    <a:pt x="42265" y="4764"/>
                  </a:cubicBezTo>
                  <a:cubicBezTo>
                    <a:pt x="42463" y="4764"/>
                    <a:pt x="42622" y="4591"/>
                    <a:pt x="42622" y="4373"/>
                  </a:cubicBezTo>
                  <a:lnTo>
                    <a:pt x="42622" y="11"/>
                  </a:lnTo>
                  <a:lnTo>
                    <a:pt x="41907" y="11"/>
                  </a:lnTo>
                  <a:close/>
                  <a:moveTo>
                    <a:pt x="45210" y="11"/>
                  </a:moveTo>
                  <a:lnTo>
                    <a:pt x="43879" y="11"/>
                  </a:lnTo>
                  <a:lnTo>
                    <a:pt x="43879" y="10651"/>
                  </a:lnTo>
                  <a:lnTo>
                    <a:pt x="45210" y="10651"/>
                  </a:lnTo>
                  <a:cubicBezTo>
                    <a:pt x="45245" y="10651"/>
                    <a:pt x="45276" y="10660"/>
                    <a:pt x="45307" y="10663"/>
                  </a:cubicBezTo>
                  <a:lnTo>
                    <a:pt x="45307" y="21"/>
                  </a:lnTo>
                  <a:cubicBezTo>
                    <a:pt x="45276" y="19"/>
                    <a:pt x="45245" y="11"/>
                    <a:pt x="45210" y="11"/>
                  </a:cubicBezTo>
                  <a:close/>
                  <a:moveTo>
                    <a:pt x="37253" y="4373"/>
                  </a:moveTo>
                  <a:cubicBezTo>
                    <a:pt x="37253" y="4589"/>
                    <a:pt x="37410" y="4764"/>
                    <a:pt x="37608" y="4764"/>
                  </a:cubicBezTo>
                  <a:cubicBezTo>
                    <a:pt x="37807" y="4764"/>
                    <a:pt x="37966" y="4591"/>
                    <a:pt x="37966" y="4373"/>
                  </a:cubicBezTo>
                  <a:lnTo>
                    <a:pt x="37966" y="11"/>
                  </a:lnTo>
                  <a:lnTo>
                    <a:pt x="37253" y="11"/>
                  </a:lnTo>
                  <a:lnTo>
                    <a:pt x="37253" y="4373"/>
                  </a:lnTo>
                  <a:close/>
                  <a:moveTo>
                    <a:pt x="30267" y="4373"/>
                  </a:moveTo>
                  <a:cubicBezTo>
                    <a:pt x="30267" y="4589"/>
                    <a:pt x="30427" y="4764"/>
                    <a:pt x="30624" y="4764"/>
                  </a:cubicBezTo>
                  <a:cubicBezTo>
                    <a:pt x="30822" y="4764"/>
                    <a:pt x="30981" y="4591"/>
                    <a:pt x="30981" y="4373"/>
                  </a:cubicBezTo>
                  <a:lnTo>
                    <a:pt x="30981" y="11"/>
                  </a:lnTo>
                  <a:lnTo>
                    <a:pt x="30267" y="11"/>
                  </a:lnTo>
                  <a:close/>
                  <a:moveTo>
                    <a:pt x="34924" y="4373"/>
                  </a:moveTo>
                  <a:cubicBezTo>
                    <a:pt x="34924" y="4589"/>
                    <a:pt x="35084" y="4764"/>
                    <a:pt x="35280" y="4764"/>
                  </a:cubicBezTo>
                  <a:cubicBezTo>
                    <a:pt x="35477" y="4764"/>
                    <a:pt x="35638" y="4591"/>
                    <a:pt x="35638" y="4373"/>
                  </a:cubicBezTo>
                  <a:lnTo>
                    <a:pt x="35638" y="11"/>
                  </a:lnTo>
                  <a:lnTo>
                    <a:pt x="34924" y="11"/>
                  </a:lnTo>
                  <a:close/>
                  <a:moveTo>
                    <a:pt x="39579" y="4373"/>
                  </a:moveTo>
                  <a:cubicBezTo>
                    <a:pt x="39579" y="4589"/>
                    <a:pt x="39740" y="4764"/>
                    <a:pt x="39936" y="4764"/>
                  </a:cubicBezTo>
                  <a:cubicBezTo>
                    <a:pt x="40134" y="4764"/>
                    <a:pt x="40294" y="4591"/>
                    <a:pt x="40294" y="4373"/>
                  </a:cubicBezTo>
                  <a:lnTo>
                    <a:pt x="40294" y="11"/>
                  </a:lnTo>
                  <a:lnTo>
                    <a:pt x="39579" y="11"/>
                  </a:lnTo>
                  <a:close/>
                  <a:moveTo>
                    <a:pt x="2330" y="4373"/>
                  </a:moveTo>
                  <a:cubicBezTo>
                    <a:pt x="2330" y="4589"/>
                    <a:pt x="2488" y="4764"/>
                    <a:pt x="2686" y="4764"/>
                  </a:cubicBezTo>
                  <a:cubicBezTo>
                    <a:pt x="2884" y="4764"/>
                    <a:pt x="3043" y="4591"/>
                    <a:pt x="3043" y="4373"/>
                  </a:cubicBezTo>
                  <a:lnTo>
                    <a:pt x="3043" y="11"/>
                  </a:lnTo>
                  <a:lnTo>
                    <a:pt x="2330" y="11"/>
                  </a:lnTo>
                  <a:close/>
                  <a:moveTo>
                    <a:pt x="4657" y="4373"/>
                  </a:moveTo>
                  <a:cubicBezTo>
                    <a:pt x="4657" y="4589"/>
                    <a:pt x="4818" y="4764"/>
                    <a:pt x="5014" y="4764"/>
                  </a:cubicBezTo>
                  <a:cubicBezTo>
                    <a:pt x="5211" y="4764"/>
                    <a:pt x="5372" y="4591"/>
                    <a:pt x="5372" y="4373"/>
                  </a:cubicBezTo>
                  <a:lnTo>
                    <a:pt x="5372" y="11"/>
                  </a:lnTo>
                  <a:lnTo>
                    <a:pt x="4657" y="11"/>
                  </a:lnTo>
                  <a:lnTo>
                    <a:pt x="4657" y="4373"/>
                  </a:lnTo>
                  <a:close/>
                  <a:moveTo>
                    <a:pt x="6985" y="4373"/>
                  </a:moveTo>
                  <a:cubicBezTo>
                    <a:pt x="6985" y="4589"/>
                    <a:pt x="7146" y="4764"/>
                    <a:pt x="7343" y="4764"/>
                  </a:cubicBezTo>
                  <a:cubicBezTo>
                    <a:pt x="7540" y="4764"/>
                    <a:pt x="7700" y="4591"/>
                    <a:pt x="7700" y="4373"/>
                  </a:cubicBezTo>
                  <a:lnTo>
                    <a:pt x="7700" y="11"/>
                  </a:lnTo>
                  <a:lnTo>
                    <a:pt x="6985" y="11"/>
                  </a:lnTo>
                  <a:close/>
                  <a:moveTo>
                    <a:pt x="0" y="1"/>
                  </a:moveTo>
                  <a:lnTo>
                    <a:pt x="0" y="4373"/>
                  </a:lnTo>
                  <a:cubicBezTo>
                    <a:pt x="0" y="4589"/>
                    <a:pt x="162" y="4764"/>
                    <a:pt x="357" y="4764"/>
                  </a:cubicBezTo>
                  <a:cubicBezTo>
                    <a:pt x="553" y="4764"/>
                    <a:pt x="716" y="4591"/>
                    <a:pt x="716" y="4373"/>
                  </a:cubicBezTo>
                  <a:lnTo>
                    <a:pt x="716" y="11"/>
                  </a:lnTo>
                  <a:lnTo>
                    <a:pt x="98" y="11"/>
                  </a:lnTo>
                  <a:cubicBezTo>
                    <a:pt x="64" y="11"/>
                    <a:pt x="34" y="2"/>
                    <a:pt x="0" y="1"/>
                  </a:cubicBezTo>
                  <a:close/>
                  <a:moveTo>
                    <a:pt x="8956" y="10652"/>
                  </a:moveTo>
                  <a:lnTo>
                    <a:pt x="10386" y="10652"/>
                  </a:lnTo>
                  <a:lnTo>
                    <a:pt x="10386" y="11"/>
                  </a:lnTo>
                  <a:lnTo>
                    <a:pt x="8956" y="11"/>
                  </a:lnTo>
                  <a:close/>
                  <a:moveTo>
                    <a:pt x="13970" y="4373"/>
                  </a:moveTo>
                  <a:cubicBezTo>
                    <a:pt x="13970" y="4589"/>
                    <a:pt x="14129" y="4764"/>
                    <a:pt x="14327" y="4764"/>
                  </a:cubicBezTo>
                  <a:cubicBezTo>
                    <a:pt x="14524" y="4764"/>
                    <a:pt x="14685" y="4591"/>
                    <a:pt x="14685" y="4373"/>
                  </a:cubicBezTo>
                  <a:lnTo>
                    <a:pt x="14685" y="11"/>
                  </a:lnTo>
                  <a:lnTo>
                    <a:pt x="13970" y="11"/>
                  </a:lnTo>
                  <a:close/>
                  <a:moveTo>
                    <a:pt x="20597" y="10652"/>
                  </a:moveTo>
                  <a:lnTo>
                    <a:pt x="22026" y="10652"/>
                  </a:lnTo>
                  <a:lnTo>
                    <a:pt x="22026" y="11"/>
                  </a:lnTo>
                  <a:lnTo>
                    <a:pt x="20597" y="11"/>
                  </a:lnTo>
                  <a:close/>
                  <a:moveTo>
                    <a:pt x="11642" y="4373"/>
                  </a:moveTo>
                  <a:cubicBezTo>
                    <a:pt x="11642" y="4589"/>
                    <a:pt x="11802" y="4764"/>
                    <a:pt x="11999" y="4764"/>
                  </a:cubicBezTo>
                  <a:cubicBezTo>
                    <a:pt x="12194" y="4764"/>
                    <a:pt x="12357" y="4591"/>
                    <a:pt x="12357" y="4373"/>
                  </a:cubicBezTo>
                  <a:lnTo>
                    <a:pt x="12357" y="11"/>
                  </a:lnTo>
                  <a:lnTo>
                    <a:pt x="11642" y="11"/>
                  </a:lnTo>
                  <a:close/>
                  <a:moveTo>
                    <a:pt x="16298" y="4373"/>
                  </a:moveTo>
                  <a:cubicBezTo>
                    <a:pt x="16298" y="4589"/>
                    <a:pt x="16458" y="4764"/>
                    <a:pt x="16654" y="4764"/>
                  </a:cubicBezTo>
                  <a:cubicBezTo>
                    <a:pt x="16850" y="4764"/>
                    <a:pt x="17013" y="4591"/>
                    <a:pt x="17013" y="4373"/>
                  </a:cubicBezTo>
                  <a:lnTo>
                    <a:pt x="17013" y="11"/>
                  </a:lnTo>
                  <a:lnTo>
                    <a:pt x="16298" y="11"/>
                  </a:lnTo>
                  <a:close/>
                  <a:moveTo>
                    <a:pt x="18626" y="4373"/>
                  </a:moveTo>
                  <a:cubicBezTo>
                    <a:pt x="18626" y="4589"/>
                    <a:pt x="18786" y="4764"/>
                    <a:pt x="18984" y="4764"/>
                  </a:cubicBezTo>
                  <a:cubicBezTo>
                    <a:pt x="19181" y="4764"/>
                    <a:pt x="19340" y="4591"/>
                    <a:pt x="19340" y="4373"/>
                  </a:cubicBezTo>
                  <a:lnTo>
                    <a:pt x="19340" y="11"/>
                  </a:lnTo>
                  <a:lnTo>
                    <a:pt x="18626"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75" name="Google Shape;975;p49"/>
          <p:cNvSpPr txBox="1">
            <a:spLocks noGrp="1"/>
          </p:cNvSpPr>
          <p:nvPr>
            <p:ph type="title"/>
          </p:nvPr>
        </p:nvSpPr>
        <p:spPr>
          <a:xfrm>
            <a:off x="1130989" y="1837792"/>
            <a:ext cx="3585130" cy="159239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t>Thank you for listening!</a:t>
            </a:r>
            <a:endParaRPr dirty="0"/>
          </a:p>
        </p:txBody>
      </p:sp>
      <p:sp>
        <p:nvSpPr>
          <p:cNvPr id="2" name="Rectangle 1"/>
          <p:cNvSpPr/>
          <p:nvPr/>
        </p:nvSpPr>
        <p:spPr>
          <a:xfrm>
            <a:off x="762096" y="3814763"/>
            <a:ext cx="3340406" cy="478631"/>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2"/>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t>INTRODUCTION</a:t>
            </a:r>
            <a:endParaRPr dirty="0"/>
          </a:p>
        </p:txBody>
      </p:sp>
      <p:sp>
        <p:nvSpPr>
          <p:cNvPr id="305" name="Google Shape;305;p32"/>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p>
            <a:pPr marL="0" lvl="0" indent="0">
              <a:spcAft>
                <a:spcPts val="1600"/>
              </a:spcAft>
              <a:buNone/>
            </a:pPr>
            <a:r>
              <a:rPr lang="en-US" dirty="0"/>
              <a:t>Obesity has become an epidemic, reaching alarming proportions and demanding immediate attention. In this presentation, we will explore the causes, consequences, and </a:t>
            </a:r>
            <a:r>
              <a:rPr lang="en-US" dirty="0" smtClean="0"/>
              <a:t>our solution </a:t>
            </a:r>
            <a:r>
              <a:rPr lang="en-US" dirty="0"/>
              <a:t>to this complex and multifaceted problem.</a:t>
            </a:r>
            <a:endParaRPr dirty="0"/>
          </a:p>
        </p:txBody>
      </p:sp>
      <p:grpSp>
        <p:nvGrpSpPr>
          <p:cNvPr id="306" name="Google Shape;306;p32"/>
          <p:cNvGrpSpPr/>
          <p:nvPr/>
        </p:nvGrpSpPr>
        <p:grpSpPr>
          <a:xfrm>
            <a:off x="6227500" y="1932345"/>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10" name="Google Shape;310;p32"/>
          <p:cNvGrpSpPr/>
          <p:nvPr/>
        </p:nvGrpSpPr>
        <p:grpSpPr>
          <a:xfrm>
            <a:off x="1302296" y="841604"/>
            <a:ext cx="2514463" cy="3864445"/>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TOPICS</a:t>
            </a:r>
            <a:endParaRPr dirty="0"/>
          </a:p>
        </p:txBody>
      </p:sp>
      <p:sp>
        <p:nvSpPr>
          <p:cNvPr id="281" name="Google Shape;281;p30"/>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p>
            <a:pPr lvl="0"/>
            <a:r>
              <a:rPr lang="en-US" dirty="0"/>
              <a:t>Definition and Prevalence</a:t>
            </a:r>
            <a:endParaRPr dirty="0"/>
          </a:p>
        </p:txBody>
      </p:sp>
      <p:sp>
        <p:nvSpPr>
          <p:cNvPr id="282" name="Google Shape;282;p30"/>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(What is obesity?)</a:t>
            </a:r>
            <a:endParaRPr dirty="0"/>
          </a:p>
        </p:txBody>
      </p:sp>
      <p:sp>
        <p:nvSpPr>
          <p:cNvPr id="283" name="Google Shape;283;p30"/>
          <p:cNvSpPr txBox="1">
            <a:spLocks noGrp="1"/>
          </p:cNvSpPr>
          <p:nvPr>
            <p:ph type="title" idx="3"/>
          </p:nvPr>
        </p:nvSpPr>
        <p:spPr>
          <a:xfrm>
            <a:off x="1786288" y="149055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dirty="0"/>
          </a:p>
        </p:txBody>
      </p:sp>
      <p:sp>
        <p:nvSpPr>
          <p:cNvPr id="284" name="Google Shape;284;p30"/>
          <p:cNvSpPr txBox="1">
            <a:spLocks noGrp="1"/>
          </p:cNvSpPr>
          <p:nvPr>
            <p:ph type="title" idx="4"/>
          </p:nvPr>
        </p:nvSpPr>
        <p:spPr>
          <a:xfrm>
            <a:off x="1786288" y="3708900"/>
            <a:ext cx="24384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Causes</a:t>
            </a:r>
            <a:endParaRPr dirty="0"/>
          </a:p>
        </p:txBody>
      </p:sp>
      <p:sp>
        <p:nvSpPr>
          <p:cNvPr id="285" name="Google Shape;285;p30"/>
          <p:cNvSpPr txBox="1">
            <a:spLocks noGrp="1"/>
          </p:cNvSpPr>
          <p:nvPr>
            <p:ph type="subTitle" idx="5"/>
          </p:nvPr>
        </p:nvSpPr>
        <p:spPr>
          <a:xfrm>
            <a:off x="1786288" y="3972697"/>
            <a:ext cx="2438400" cy="612300"/>
          </a:xfrm>
          <a:prstGeom prst="rect">
            <a:avLst/>
          </a:prstGeom>
        </p:spPr>
        <p:txBody>
          <a:bodyPr spcFirstLastPara="1" wrap="square" lIns="91425" tIns="91425" rIns="91425" bIns="91425" anchor="t" anchorCtr="0">
            <a:noAutofit/>
          </a:bodyPr>
          <a:lstStyle/>
          <a:p>
            <a:pPr marL="0" lvl="0" indent="0">
              <a:buClr>
                <a:schemeClr val="dk1"/>
              </a:buClr>
              <a:buSzPts val="1100"/>
            </a:pPr>
            <a:r>
              <a:rPr lang="en-US" dirty="0" smtClean="0"/>
              <a:t>(Key </a:t>
            </a:r>
            <a:r>
              <a:rPr lang="en-US" dirty="0"/>
              <a:t>contributors to </a:t>
            </a:r>
            <a:r>
              <a:rPr lang="en-US" dirty="0" smtClean="0"/>
              <a:t>obesity)</a:t>
            </a:r>
            <a:endParaRPr dirty="0"/>
          </a:p>
        </p:txBody>
      </p:sp>
      <p:sp>
        <p:nvSpPr>
          <p:cNvPr id="286" name="Google Shape;286;p30"/>
          <p:cNvSpPr txBox="1">
            <a:spLocks noGrp="1"/>
          </p:cNvSpPr>
          <p:nvPr>
            <p:ph type="title" idx="6"/>
          </p:nvPr>
        </p:nvSpPr>
        <p:spPr>
          <a:xfrm>
            <a:off x="1786288" y="309660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dirty="0"/>
          </a:p>
        </p:txBody>
      </p:sp>
      <p:sp>
        <p:nvSpPr>
          <p:cNvPr id="287" name="Google Shape;287;p30"/>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Consequences </a:t>
            </a:r>
            <a:endParaRPr dirty="0"/>
          </a:p>
        </p:txBody>
      </p:sp>
      <p:sp>
        <p:nvSpPr>
          <p:cNvPr id="288" name="Google Shape;288;p30"/>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dirty="0" smtClean="0"/>
              <a:t>(In the long run)</a:t>
            </a:r>
            <a:endParaRPr dirty="0"/>
          </a:p>
          <a:p>
            <a:pPr marL="0" lvl="0" indent="0" algn="ctr" rtl="0">
              <a:spcBef>
                <a:spcPts val="0"/>
              </a:spcBef>
              <a:spcAft>
                <a:spcPts val="0"/>
              </a:spcAft>
              <a:buClr>
                <a:schemeClr val="dk1"/>
              </a:buClr>
              <a:buSzPts val="1100"/>
              <a:buFont typeface="Arial"/>
              <a:buNone/>
            </a:pPr>
            <a:endParaRPr dirty="0"/>
          </a:p>
        </p:txBody>
      </p:sp>
      <p:sp>
        <p:nvSpPr>
          <p:cNvPr id="289" name="Google Shape;289;p30"/>
          <p:cNvSpPr txBox="1">
            <a:spLocks noGrp="1"/>
          </p:cNvSpPr>
          <p:nvPr>
            <p:ph type="title" idx="9"/>
          </p:nvPr>
        </p:nvSpPr>
        <p:spPr>
          <a:xfrm>
            <a:off x="4919313" y="149055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dirty="0"/>
          </a:p>
        </p:txBody>
      </p:sp>
      <p:sp>
        <p:nvSpPr>
          <p:cNvPr id="290" name="Google Shape;290;p30"/>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Our solution</a:t>
            </a:r>
            <a:endParaRPr dirty="0"/>
          </a:p>
        </p:txBody>
      </p:sp>
      <p:sp>
        <p:nvSpPr>
          <p:cNvPr id="291" name="Google Shape;291;p30"/>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smtClean="0"/>
              <a:t>(How will we address this problem?)</a:t>
            </a:r>
            <a:endParaRPr dirty="0"/>
          </a:p>
        </p:txBody>
      </p:sp>
      <p:sp>
        <p:nvSpPr>
          <p:cNvPr id="292" name="Google Shape;292;p30"/>
          <p:cNvSpPr txBox="1">
            <a:spLocks noGrp="1"/>
          </p:cNvSpPr>
          <p:nvPr>
            <p:ph type="title" idx="15"/>
          </p:nvPr>
        </p:nvSpPr>
        <p:spPr>
          <a:xfrm>
            <a:off x="4919313" y="309660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04</a:t>
            </a: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883469" y="1188575"/>
            <a:ext cx="6567463" cy="695700"/>
          </a:xfrm>
          <a:prstGeom prst="rect">
            <a:avLst/>
          </a:prstGeom>
        </p:spPr>
        <p:txBody>
          <a:bodyPr spcFirstLastPara="1" wrap="square" lIns="91425" tIns="91425" rIns="91425" bIns="91425" anchor="b" anchorCtr="0">
            <a:noAutofit/>
          </a:bodyPr>
          <a:lstStyle/>
          <a:p>
            <a:r>
              <a:rPr lang="en-US" dirty="0" smtClean="0"/>
              <a:t>DEFINITION AND PRIVALENCE</a:t>
            </a:r>
            <a:r>
              <a:rPr lang="en-US" dirty="0"/>
              <a:t/>
            </a:r>
            <a:br>
              <a:rPr lang="en-US" dirty="0"/>
            </a:br>
            <a:endParaRPr dirty="0"/>
          </a:p>
        </p:txBody>
      </p:sp>
      <p:sp>
        <p:nvSpPr>
          <p:cNvPr id="298" name="Google Shape;298;p31"/>
          <p:cNvSpPr txBox="1">
            <a:spLocks noGrp="1"/>
          </p:cNvSpPr>
          <p:nvPr>
            <p:ph type="subTitle" idx="1"/>
          </p:nvPr>
        </p:nvSpPr>
        <p:spPr>
          <a:xfrm>
            <a:off x="2714338" y="1633695"/>
            <a:ext cx="6064276" cy="2495952"/>
          </a:xfrm>
          <a:prstGeom prst="rect">
            <a:avLst/>
          </a:prstGeom>
        </p:spPr>
        <p:txBody>
          <a:bodyPr spcFirstLastPara="1" wrap="square" lIns="91425" tIns="91425" rIns="91425" bIns="91425" anchor="t" anchorCtr="0">
            <a:noAutofit/>
          </a:bodyPr>
          <a:lstStyle/>
          <a:p>
            <a:pPr marL="0" lvl="0" indent="0"/>
            <a:r>
              <a:rPr lang="en-US" sz="1600" dirty="0"/>
              <a:t>Obesity is a medical disorder defined by an abnormally large buildup of body fat, which has a negative impact on an individual's health and well-being</a:t>
            </a:r>
            <a:r>
              <a:rPr lang="en-US" sz="1600" dirty="0" smtClean="0"/>
              <a:t>.</a:t>
            </a:r>
          </a:p>
          <a:p>
            <a:pPr marL="0" lvl="0" indent="0"/>
            <a:endParaRPr lang="en-US" sz="1600" dirty="0" smtClean="0"/>
          </a:p>
          <a:p>
            <a:pPr marL="0" lvl="0" indent="0"/>
            <a:r>
              <a:rPr lang="en-US" sz="1600" dirty="0" smtClean="0"/>
              <a:t>Obesity </a:t>
            </a:r>
            <a:r>
              <a:rPr lang="en-US" sz="1600" dirty="0"/>
              <a:t>has become a worldwide health problem in recent decades as its prevalence has increased. In 2016, more than 650 million adults and 340 million children and adolescents were classed as obese by the World Health Organization (WHO). </a:t>
            </a:r>
            <a:endParaRPr lang="en-US" sz="1600" dirty="0" smtClean="0"/>
          </a:p>
          <a:p>
            <a:pPr marL="0" lvl="0" indent="0"/>
            <a:endParaRPr lang="en-US" dirty="0" smtClean="0"/>
          </a:p>
        </p:txBody>
      </p:sp>
      <p:grpSp>
        <p:nvGrpSpPr>
          <p:cNvPr id="5" name="Google Shape;1017;p50"/>
          <p:cNvGrpSpPr/>
          <p:nvPr/>
        </p:nvGrpSpPr>
        <p:grpSpPr>
          <a:xfrm>
            <a:off x="661059" y="1787996"/>
            <a:ext cx="1889259" cy="1769064"/>
            <a:chOff x="5346925" y="2312200"/>
            <a:chExt cx="1291175" cy="1181025"/>
          </a:xfrm>
        </p:grpSpPr>
        <p:sp>
          <p:nvSpPr>
            <p:cNvPr id="6" name="Google Shape;1018;p50"/>
            <p:cNvSpPr/>
            <p:nvPr/>
          </p:nvSpPr>
          <p:spPr>
            <a:xfrm>
              <a:off x="5382025" y="2342000"/>
              <a:ext cx="1221000" cy="1121400"/>
            </a:xfrm>
            <a:custGeom>
              <a:avLst/>
              <a:gdLst/>
              <a:ahLst/>
              <a:cxnLst/>
              <a:rect l="l" t="t" r="r" b="b"/>
              <a:pathLst>
                <a:path w="48840" h="44856" extrusionOk="0">
                  <a:moveTo>
                    <a:pt x="5116" y="0"/>
                  </a:moveTo>
                  <a:cubicBezTo>
                    <a:pt x="3643" y="0"/>
                    <a:pt x="2317" y="568"/>
                    <a:pt x="1378" y="1601"/>
                  </a:cubicBezTo>
                  <a:cubicBezTo>
                    <a:pt x="440" y="2634"/>
                    <a:pt x="0" y="4011"/>
                    <a:pt x="141" y="5476"/>
                  </a:cubicBezTo>
                  <a:lnTo>
                    <a:pt x="3379" y="39150"/>
                  </a:lnTo>
                  <a:cubicBezTo>
                    <a:pt x="3453" y="39907"/>
                    <a:pt x="3675" y="40647"/>
                    <a:pt x="4040" y="41346"/>
                  </a:cubicBezTo>
                  <a:cubicBezTo>
                    <a:pt x="4771" y="42728"/>
                    <a:pt x="5964" y="43813"/>
                    <a:pt x="7411" y="44408"/>
                  </a:cubicBezTo>
                  <a:cubicBezTo>
                    <a:pt x="8142" y="44705"/>
                    <a:pt x="8898" y="44855"/>
                    <a:pt x="9659" y="44855"/>
                  </a:cubicBezTo>
                  <a:lnTo>
                    <a:pt x="39180" y="44855"/>
                  </a:lnTo>
                  <a:cubicBezTo>
                    <a:pt x="39941" y="44855"/>
                    <a:pt x="40698" y="44705"/>
                    <a:pt x="41429" y="44408"/>
                  </a:cubicBezTo>
                  <a:cubicBezTo>
                    <a:pt x="42875" y="43813"/>
                    <a:pt x="44068" y="42729"/>
                    <a:pt x="44799" y="41346"/>
                  </a:cubicBezTo>
                  <a:cubicBezTo>
                    <a:pt x="45164" y="40647"/>
                    <a:pt x="45387" y="39907"/>
                    <a:pt x="45461" y="39150"/>
                  </a:cubicBezTo>
                  <a:lnTo>
                    <a:pt x="48697" y="5476"/>
                  </a:lnTo>
                  <a:cubicBezTo>
                    <a:pt x="48839" y="4011"/>
                    <a:pt x="48400" y="2634"/>
                    <a:pt x="47461" y="1601"/>
                  </a:cubicBezTo>
                  <a:cubicBezTo>
                    <a:pt x="46523" y="568"/>
                    <a:pt x="45196" y="0"/>
                    <a:pt x="437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019;p50"/>
            <p:cNvSpPr/>
            <p:nvPr/>
          </p:nvSpPr>
          <p:spPr>
            <a:xfrm>
              <a:off x="5346925" y="2312200"/>
              <a:ext cx="1291175" cy="1181025"/>
            </a:xfrm>
            <a:custGeom>
              <a:avLst/>
              <a:gdLst/>
              <a:ahLst/>
              <a:cxnLst/>
              <a:rect l="l" t="t" r="r" b="b"/>
              <a:pathLst>
                <a:path w="51647" h="47241" extrusionOk="0">
                  <a:moveTo>
                    <a:pt x="45127" y="2385"/>
                  </a:moveTo>
                  <a:cubicBezTo>
                    <a:pt x="46259" y="2385"/>
                    <a:pt x="47274" y="2816"/>
                    <a:pt x="47984" y="3597"/>
                  </a:cubicBezTo>
                  <a:cubicBezTo>
                    <a:pt x="48693" y="4378"/>
                    <a:pt x="49024" y="5429"/>
                    <a:pt x="48915" y="6555"/>
                  </a:cubicBezTo>
                  <a:lnTo>
                    <a:pt x="45678" y="40229"/>
                  </a:lnTo>
                  <a:cubicBezTo>
                    <a:pt x="45436" y="42737"/>
                    <a:pt x="43104" y="44856"/>
                    <a:pt x="40586" y="44856"/>
                  </a:cubicBezTo>
                  <a:lnTo>
                    <a:pt x="11063" y="44856"/>
                  </a:lnTo>
                  <a:cubicBezTo>
                    <a:pt x="8545" y="44856"/>
                    <a:pt x="6213" y="42737"/>
                    <a:pt x="5970" y="40229"/>
                  </a:cubicBezTo>
                  <a:lnTo>
                    <a:pt x="2734" y="6555"/>
                  </a:lnTo>
                  <a:cubicBezTo>
                    <a:pt x="2625" y="5429"/>
                    <a:pt x="2955" y="4378"/>
                    <a:pt x="3665" y="3597"/>
                  </a:cubicBezTo>
                  <a:cubicBezTo>
                    <a:pt x="4375" y="2816"/>
                    <a:pt x="5388" y="2385"/>
                    <a:pt x="6520" y="2385"/>
                  </a:cubicBezTo>
                  <a:close/>
                  <a:moveTo>
                    <a:pt x="6520" y="1"/>
                  </a:moveTo>
                  <a:cubicBezTo>
                    <a:pt x="2773" y="1"/>
                    <a:pt x="1" y="3052"/>
                    <a:pt x="358" y="6783"/>
                  </a:cubicBezTo>
                  <a:lnTo>
                    <a:pt x="3597" y="40456"/>
                  </a:lnTo>
                  <a:cubicBezTo>
                    <a:pt x="3956" y="44187"/>
                    <a:pt x="7315" y="47240"/>
                    <a:pt x="11063" y="47240"/>
                  </a:cubicBezTo>
                  <a:lnTo>
                    <a:pt x="40584" y="47240"/>
                  </a:lnTo>
                  <a:cubicBezTo>
                    <a:pt x="44332" y="47240"/>
                    <a:pt x="47693" y="44187"/>
                    <a:pt x="48051" y="40456"/>
                  </a:cubicBezTo>
                  <a:lnTo>
                    <a:pt x="51288" y="6783"/>
                  </a:lnTo>
                  <a:cubicBezTo>
                    <a:pt x="51647" y="3052"/>
                    <a:pt x="48874" y="1"/>
                    <a:pt x="451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020;p50"/>
            <p:cNvSpPr/>
            <p:nvPr/>
          </p:nvSpPr>
          <p:spPr>
            <a:xfrm>
              <a:off x="5823125" y="2457800"/>
              <a:ext cx="338825" cy="169400"/>
            </a:xfrm>
            <a:custGeom>
              <a:avLst/>
              <a:gdLst/>
              <a:ahLst/>
              <a:cxnLst/>
              <a:rect l="l" t="t" r="r" b="b"/>
              <a:pathLst>
                <a:path w="13553" h="6776" extrusionOk="0">
                  <a:moveTo>
                    <a:pt x="6776" y="0"/>
                  </a:moveTo>
                  <a:cubicBezTo>
                    <a:pt x="3034" y="0"/>
                    <a:pt x="1" y="2347"/>
                    <a:pt x="1" y="6776"/>
                  </a:cubicBezTo>
                  <a:lnTo>
                    <a:pt x="13552" y="6776"/>
                  </a:lnTo>
                  <a:cubicBezTo>
                    <a:pt x="13552" y="2346"/>
                    <a:pt x="10519" y="0"/>
                    <a:pt x="67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021;p50"/>
            <p:cNvSpPr/>
            <p:nvPr/>
          </p:nvSpPr>
          <p:spPr>
            <a:xfrm>
              <a:off x="5977550" y="2482175"/>
              <a:ext cx="37100" cy="35700"/>
            </a:xfrm>
            <a:custGeom>
              <a:avLst/>
              <a:gdLst/>
              <a:ahLst/>
              <a:cxnLst/>
              <a:rect l="l" t="t" r="r" b="b"/>
              <a:pathLst>
                <a:path w="1484" h="1428" extrusionOk="0">
                  <a:moveTo>
                    <a:pt x="771" y="1"/>
                  </a:moveTo>
                  <a:cubicBezTo>
                    <a:pt x="481" y="1"/>
                    <a:pt x="221" y="175"/>
                    <a:pt x="111" y="441"/>
                  </a:cubicBezTo>
                  <a:cubicBezTo>
                    <a:pt x="1" y="708"/>
                    <a:pt x="62" y="1015"/>
                    <a:pt x="265" y="1219"/>
                  </a:cubicBezTo>
                  <a:cubicBezTo>
                    <a:pt x="402" y="1356"/>
                    <a:pt x="584" y="1428"/>
                    <a:pt x="770" y="1428"/>
                  </a:cubicBezTo>
                  <a:cubicBezTo>
                    <a:pt x="862" y="1428"/>
                    <a:pt x="955" y="1410"/>
                    <a:pt x="1044" y="1374"/>
                  </a:cubicBezTo>
                  <a:cubicBezTo>
                    <a:pt x="1309" y="1264"/>
                    <a:pt x="1483" y="1003"/>
                    <a:pt x="1483" y="715"/>
                  </a:cubicBezTo>
                  <a:cubicBezTo>
                    <a:pt x="1483" y="321"/>
                    <a:pt x="1165" y="1"/>
                    <a:pt x="7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022;p50"/>
            <p:cNvSpPr/>
            <p:nvPr/>
          </p:nvSpPr>
          <p:spPr>
            <a:xfrm>
              <a:off x="5850800" y="2572350"/>
              <a:ext cx="37100" cy="35675"/>
            </a:xfrm>
            <a:custGeom>
              <a:avLst/>
              <a:gdLst/>
              <a:ahLst/>
              <a:cxnLst/>
              <a:rect l="l" t="t" r="r" b="b"/>
              <a:pathLst>
                <a:path w="1484" h="1427" extrusionOk="0">
                  <a:moveTo>
                    <a:pt x="771" y="0"/>
                  </a:moveTo>
                  <a:cubicBezTo>
                    <a:pt x="585" y="0"/>
                    <a:pt x="402" y="73"/>
                    <a:pt x="265" y="210"/>
                  </a:cubicBezTo>
                  <a:cubicBezTo>
                    <a:pt x="62" y="413"/>
                    <a:pt x="0" y="720"/>
                    <a:pt x="110" y="987"/>
                  </a:cubicBezTo>
                  <a:cubicBezTo>
                    <a:pt x="220" y="1254"/>
                    <a:pt x="481" y="1427"/>
                    <a:pt x="770" y="1427"/>
                  </a:cubicBezTo>
                  <a:cubicBezTo>
                    <a:pt x="1164" y="1427"/>
                    <a:pt x="1483" y="1108"/>
                    <a:pt x="1483" y="714"/>
                  </a:cubicBezTo>
                  <a:cubicBezTo>
                    <a:pt x="1483" y="426"/>
                    <a:pt x="1309" y="165"/>
                    <a:pt x="1043" y="54"/>
                  </a:cubicBezTo>
                  <a:cubicBezTo>
                    <a:pt x="955" y="18"/>
                    <a:pt x="863" y="0"/>
                    <a:pt x="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023;p50"/>
            <p:cNvSpPr/>
            <p:nvPr/>
          </p:nvSpPr>
          <p:spPr>
            <a:xfrm>
              <a:off x="5922225" y="2515600"/>
              <a:ext cx="74575" cy="74600"/>
            </a:xfrm>
            <a:custGeom>
              <a:avLst/>
              <a:gdLst/>
              <a:ahLst/>
              <a:cxnLst/>
              <a:rect l="l" t="t" r="r" b="b"/>
              <a:pathLst>
                <a:path w="2983" h="2984" extrusionOk="0">
                  <a:moveTo>
                    <a:pt x="0" y="0"/>
                  </a:moveTo>
                  <a:cubicBezTo>
                    <a:pt x="0" y="1"/>
                    <a:pt x="0" y="24"/>
                    <a:pt x="7" y="62"/>
                  </a:cubicBezTo>
                  <a:cubicBezTo>
                    <a:pt x="14" y="98"/>
                    <a:pt x="21" y="156"/>
                    <a:pt x="35" y="223"/>
                  </a:cubicBezTo>
                  <a:cubicBezTo>
                    <a:pt x="74" y="399"/>
                    <a:pt x="128" y="570"/>
                    <a:pt x="198" y="736"/>
                  </a:cubicBezTo>
                  <a:cubicBezTo>
                    <a:pt x="288" y="954"/>
                    <a:pt x="400" y="1163"/>
                    <a:pt x="531" y="1358"/>
                  </a:cubicBezTo>
                  <a:cubicBezTo>
                    <a:pt x="677" y="1574"/>
                    <a:pt x="842" y="1774"/>
                    <a:pt x="1028" y="1957"/>
                  </a:cubicBezTo>
                  <a:cubicBezTo>
                    <a:pt x="1211" y="2140"/>
                    <a:pt x="1412" y="2306"/>
                    <a:pt x="1628" y="2452"/>
                  </a:cubicBezTo>
                  <a:cubicBezTo>
                    <a:pt x="1824" y="2583"/>
                    <a:pt x="2031" y="2694"/>
                    <a:pt x="2249" y="2786"/>
                  </a:cubicBezTo>
                  <a:cubicBezTo>
                    <a:pt x="2414" y="2854"/>
                    <a:pt x="2587" y="2909"/>
                    <a:pt x="2762" y="2948"/>
                  </a:cubicBezTo>
                  <a:cubicBezTo>
                    <a:pt x="2828" y="2963"/>
                    <a:pt x="2883" y="2970"/>
                    <a:pt x="2922" y="2976"/>
                  </a:cubicBezTo>
                  <a:cubicBezTo>
                    <a:pt x="2961" y="2983"/>
                    <a:pt x="2982" y="2984"/>
                    <a:pt x="2982" y="2984"/>
                  </a:cubicBezTo>
                  <a:cubicBezTo>
                    <a:pt x="2981" y="2963"/>
                    <a:pt x="2979" y="2944"/>
                    <a:pt x="2977" y="2923"/>
                  </a:cubicBezTo>
                  <a:cubicBezTo>
                    <a:pt x="2968" y="2887"/>
                    <a:pt x="2963" y="2828"/>
                    <a:pt x="2947" y="2763"/>
                  </a:cubicBezTo>
                  <a:cubicBezTo>
                    <a:pt x="2908" y="2587"/>
                    <a:pt x="2854" y="2415"/>
                    <a:pt x="2785" y="2249"/>
                  </a:cubicBezTo>
                  <a:cubicBezTo>
                    <a:pt x="2694" y="2032"/>
                    <a:pt x="2583" y="1824"/>
                    <a:pt x="2452" y="1628"/>
                  </a:cubicBezTo>
                  <a:cubicBezTo>
                    <a:pt x="2159" y="1196"/>
                    <a:pt x="1789" y="825"/>
                    <a:pt x="1358" y="532"/>
                  </a:cubicBezTo>
                  <a:cubicBezTo>
                    <a:pt x="1161" y="400"/>
                    <a:pt x="954" y="289"/>
                    <a:pt x="737" y="198"/>
                  </a:cubicBezTo>
                  <a:cubicBezTo>
                    <a:pt x="570" y="129"/>
                    <a:pt x="398" y="74"/>
                    <a:pt x="223" y="37"/>
                  </a:cubicBezTo>
                  <a:cubicBezTo>
                    <a:pt x="156" y="20"/>
                    <a:pt x="100" y="13"/>
                    <a:pt x="61" y="7"/>
                  </a:cubicBezTo>
                  <a:cubicBezTo>
                    <a:pt x="23" y="2"/>
                    <a:pt x="0" y="1"/>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024;p50"/>
            <p:cNvSpPr/>
            <p:nvPr/>
          </p:nvSpPr>
          <p:spPr>
            <a:xfrm>
              <a:off x="5977525" y="2572350"/>
              <a:ext cx="37125" cy="35675"/>
            </a:xfrm>
            <a:custGeom>
              <a:avLst/>
              <a:gdLst/>
              <a:ahLst/>
              <a:cxnLst/>
              <a:rect l="l" t="t" r="r" b="b"/>
              <a:pathLst>
                <a:path w="1485" h="1427" extrusionOk="0">
                  <a:moveTo>
                    <a:pt x="772" y="0"/>
                  </a:moveTo>
                  <a:cubicBezTo>
                    <a:pt x="586" y="0"/>
                    <a:pt x="402" y="73"/>
                    <a:pt x="266" y="210"/>
                  </a:cubicBezTo>
                  <a:cubicBezTo>
                    <a:pt x="62" y="413"/>
                    <a:pt x="0" y="720"/>
                    <a:pt x="112" y="987"/>
                  </a:cubicBezTo>
                  <a:cubicBezTo>
                    <a:pt x="222" y="1254"/>
                    <a:pt x="482" y="1427"/>
                    <a:pt x="770" y="1427"/>
                  </a:cubicBezTo>
                  <a:cubicBezTo>
                    <a:pt x="1164" y="1427"/>
                    <a:pt x="1484" y="1108"/>
                    <a:pt x="1484" y="714"/>
                  </a:cubicBezTo>
                  <a:cubicBezTo>
                    <a:pt x="1484" y="426"/>
                    <a:pt x="1310" y="165"/>
                    <a:pt x="1043" y="54"/>
                  </a:cubicBezTo>
                  <a:cubicBezTo>
                    <a:pt x="955" y="18"/>
                    <a:pt x="863" y="0"/>
                    <a:pt x="7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025;p50"/>
            <p:cNvSpPr/>
            <p:nvPr/>
          </p:nvSpPr>
          <p:spPr>
            <a:xfrm>
              <a:off x="6104325" y="2572325"/>
              <a:ext cx="37125" cy="35700"/>
            </a:xfrm>
            <a:custGeom>
              <a:avLst/>
              <a:gdLst/>
              <a:ahLst/>
              <a:cxnLst/>
              <a:rect l="l" t="t" r="r" b="b"/>
              <a:pathLst>
                <a:path w="1485" h="1428" extrusionOk="0">
                  <a:moveTo>
                    <a:pt x="771" y="1"/>
                  </a:moveTo>
                  <a:cubicBezTo>
                    <a:pt x="770" y="1"/>
                    <a:pt x="769" y="1"/>
                    <a:pt x="769" y="1"/>
                  </a:cubicBezTo>
                  <a:cubicBezTo>
                    <a:pt x="480" y="1"/>
                    <a:pt x="220" y="175"/>
                    <a:pt x="110" y="442"/>
                  </a:cubicBezTo>
                  <a:cubicBezTo>
                    <a:pt x="0" y="708"/>
                    <a:pt x="61" y="1016"/>
                    <a:pt x="266" y="1219"/>
                  </a:cubicBezTo>
                  <a:cubicBezTo>
                    <a:pt x="403" y="1355"/>
                    <a:pt x="586" y="1427"/>
                    <a:pt x="771" y="1427"/>
                  </a:cubicBezTo>
                  <a:cubicBezTo>
                    <a:pt x="863" y="1427"/>
                    <a:pt x="955" y="1410"/>
                    <a:pt x="1043" y="1373"/>
                  </a:cubicBezTo>
                  <a:cubicBezTo>
                    <a:pt x="1310" y="1262"/>
                    <a:pt x="1483" y="1002"/>
                    <a:pt x="1484" y="714"/>
                  </a:cubicBezTo>
                  <a:cubicBezTo>
                    <a:pt x="1484" y="320"/>
                    <a:pt x="1165" y="1"/>
                    <a:pt x="7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026;p50"/>
            <p:cNvSpPr/>
            <p:nvPr/>
          </p:nvSpPr>
          <p:spPr>
            <a:xfrm>
              <a:off x="5548725" y="2713250"/>
              <a:ext cx="414775" cy="447625"/>
            </a:xfrm>
            <a:custGeom>
              <a:avLst/>
              <a:gdLst/>
              <a:ahLst/>
              <a:cxnLst/>
              <a:rect l="l" t="t" r="r" b="b"/>
              <a:pathLst>
                <a:path w="16591" h="17905" extrusionOk="0">
                  <a:moveTo>
                    <a:pt x="9262" y="0"/>
                  </a:moveTo>
                  <a:cubicBezTo>
                    <a:pt x="9067" y="0"/>
                    <a:pt x="8866" y="9"/>
                    <a:pt x="8657" y="27"/>
                  </a:cubicBezTo>
                  <a:lnTo>
                    <a:pt x="8656" y="17"/>
                  </a:lnTo>
                  <a:cubicBezTo>
                    <a:pt x="8656" y="17"/>
                    <a:pt x="8386" y="56"/>
                    <a:pt x="8322" y="68"/>
                  </a:cubicBezTo>
                  <a:cubicBezTo>
                    <a:pt x="8258" y="75"/>
                    <a:pt x="8322" y="62"/>
                    <a:pt x="7986" y="108"/>
                  </a:cubicBezTo>
                  <a:lnTo>
                    <a:pt x="7988" y="116"/>
                  </a:lnTo>
                  <a:cubicBezTo>
                    <a:pt x="1" y="1561"/>
                    <a:pt x="6472" y="13552"/>
                    <a:pt x="7053" y="17904"/>
                  </a:cubicBezTo>
                  <a:lnTo>
                    <a:pt x="10441" y="17452"/>
                  </a:lnTo>
                  <a:lnTo>
                    <a:pt x="10931" y="17386"/>
                  </a:lnTo>
                  <a:lnTo>
                    <a:pt x="14318" y="16933"/>
                  </a:lnTo>
                  <a:cubicBezTo>
                    <a:pt x="13751" y="12692"/>
                    <a:pt x="16590" y="0"/>
                    <a:pt x="92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027;p50"/>
            <p:cNvSpPr/>
            <p:nvPr/>
          </p:nvSpPr>
          <p:spPr>
            <a:xfrm>
              <a:off x="5687175" y="3170025"/>
              <a:ext cx="311950" cy="174425"/>
            </a:xfrm>
            <a:custGeom>
              <a:avLst/>
              <a:gdLst/>
              <a:ahLst/>
              <a:cxnLst/>
              <a:rect l="l" t="t" r="r" b="b"/>
              <a:pathLst>
                <a:path w="12478" h="6977" extrusionOk="0">
                  <a:moveTo>
                    <a:pt x="8959" y="1"/>
                  </a:moveTo>
                  <a:lnTo>
                    <a:pt x="5572" y="455"/>
                  </a:lnTo>
                  <a:lnTo>
                    <a:pt x="5082" y="520"/>
                  </a:lnTo>
                  <a:lnTo>
                    <a:pt x="1695" y="973"/>
                  </a:lnTo>
                  <a:cubicBezTo>
                    <a:pt x="1906" y="2549"/>
                    <a:pt x="0" y="6977"/>
                    <a:pt x="4818" y="6977"/>
                  </a:cubicBezTo>
                  <a:cubicBezTo>
                    <a:pt x="5120" y="6977"/>
                    <a:pt x="5449" y="6960"/>
                    <a:pt x="5806" y="6923"/>
                  </a:cubicBezTo>
                  <a:lnTo>
                    <a:pt x="5806" y="6931"/>
                  </a:lnTo>
                  <a:cubicBezTo>
                    <a:pt x="6142" y="6887"/>
                    <a:pt x="6076" y="6892"/>
                    <a:pt x="6140" y="6881"/>
                  </a:cubicBezTo>
                  <a:cubicBezTo>
                    <a:pt x="6206" y="6874"/>
                    <a:pt x="6476" y="6842"/>
                    <a:pt x="6476" y="6842"/>
                  </a:cubicBezTo>
                  <a:lnTo>
                    <a:pt x="6474" y="6832"/>
                  </a:lnTo>
                  <a:cubicBezTo>
                    <a:pt x="12478" y="5841"/>
                    <a:pt x="9184" y="1674"/>
                    <a:pt x="89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028;p50"/>
            <p:cNvSpPr/>
            <p:nvPr/>
          </p:nvSpPr>
          <p:spPr>
            <a:xfrm>
              <a:off x="6026025" y="2713250"/>
              <a:ext cx="414750" cy="447625"/>
            </a:xfrm>
            <a:custGeom>
              <a:avLst/>
              <a:gdLst/>
              <a:ahLst/>
              <a:cxnLst/>
              <a:rect l="l" t="t" r="r" b="b"/>
              <a:pathLst>
                <a:path w="16590" h="17905" extrusionOk="0">
                  <a:moveTo>
                    <a:pt x="7329" y="0"/>
                  </a:moveTo>
                  <a:cubicBezTo>
                    <a:pt x="1" y="0"/>
                    <a:pt x="2841" y="12692"/>
                    <a:pt x="2273" y="16933"/>
                  </a:cubicBezTo>
                  <a:lnTo>
                    <a:pt x="5660" y="17386"/>
                  </a:lnTo>
                  <a:lnTo>
                    <a:pt x="6152" y="17452"/>
                  </a:lnTo>
                  <a:lnTo>
                    <a:pt x="9538" y="17904"/>
                  </a:lnTo>
                  <a:lnTo>
                    <a:pt x="9538" y="17904"/>
                  </a:lnTo>
                  <a:cubicBezTo>
                    <a:pt x="10120" y="13552"/>
                    <a:pt x="16589" y="1561"/>
                    <a:pt x="8603" y="116"/>
                  </a:cubicBezTo>
                  <a:lnTo>
                    <a:pt x="8605" y="108"/>
                  </a:lnTo>
                  <a:cubicBezTo>
                    <a:pt x="8269" y="62"/>
                    <a:pt x="8333" y="75"/>
                    <a:pt x="8269" y="68"/>
                  </a:cubicBezTo>
                  <a:cubicBezTo>
                    <a:pt x="8204" y="56"/>
                    <a:pt x="7934" y="17"/>
                    <a:pt x="7934" y="17"/>
                  </a:cubicBezTo>
                  <a:lnTo>
                    <a:pt x="7934" y="27"/>
                  </a:lnTo>
                  <a:cubicBezTo>
                    <a:pt x="7725" y="9"/>
                    <a:pt x="7524" y="0"/>
                    <a:pt x="73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029;p50"/>
            <p:cNvSpPr/>
            <p:nvPr/>
          </p:nvSpPr>
          <p:spPr>
            <a:xfrm>
              <a:off x="5990400" y="3170025"/>
              <a:ext cx="311950" cy="174425"/>
            </a:xfrm>
            <a:custGeom>
              <a:avLst/>
              <a:gdLst/>
              <a:ahLst/>
              <a:cxnLst/>
              <a:rect l="l" t="t" r="r" b="b"/>
              <a:pathLst>
                <a:path w="12478" h="6977" extrusionOk="0">
                  <a:moveTo>
                    <a:pt x="3519" y="1"/>
                  </a:moveTo>
                  <a:lnTo>
                    <a:pt x="3519" y="1"/>
                  </a:lnTo>
                  <a:cubicBezTo>
                    <a:pt x="3294" y="1674"/>
                    <a:pt x="1" y="5841"/>
                    <a:pt x="6004" y="6832"/>
                  </a:cubicBezTo>
                  <a:lnTo>
                    <a:pt x="6002" y="6842"/>
                  </a:lnTo>
                  <a:cubicBezTo>
                    <a:pt x="6002" y="6842"/>
                    <a:pt x="6272" y="6874"/>
                    <a:pt x="6338" y="6881"/>
                  </a:cubicBezTo>
                  <a:cubicBezTo>
                    <a:pt x="6403" y="6892"/>
                    <a:pt x="6336" y="6887"/>
                    <a:pt x="6672" y="6931"/>
                  </a:cubicBezTo>
                  <a:lnTo>
                    <a:pt x="6673" y="6923"/>
                  </a:lnTo>
                  <a:cubicBezTo>
                    <a:pt x="7031" y="6960"/>
                    <a:pt x="7359" y="6977"/>
                    <a:pt x="7661" y="6977"/>
                  </a:cubicBezTo>
                  <a:cubicBezTo>
                    <a:pt x="12478" y="6977"/>
                    <a:pt x="10573" y="2549"/>
                    <a:pt x="10784" y="973"/>
                  </a:cubicBezTo>
                  <a:lnTo>
                    <a:pt x="7397" y="520"/>
                  </a:lnTo>
                  <a:lnTo>
                    <a:pt x="6906" y="455"/>
                  </a:lnTo>
                  <a:lnTo>
                    <a:pt x="351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3" name="Rectangle 2"/>
          <p:cNvSpPr/>
          <p:nvPr/>
        </p:nvSpPr>
        <p:spPr>
          <a:xfrm>
            <a:off x="712418" y="3885696"/>
            <a:ext cx="5543550" cy="830997"/>
          </a:xfrm>
          <a:prstGeom prst="rect">
            <a:avLst/>
          </a:prstGeom>
        </p:spPr>
        <p:txBody>
          <a:bodyPr wrap="square">
            <a:spAutoFit/>
          </a:bodyPr>
          <a:lstStyle/>
          <a:p>
            <a:pPr marL="0" lvl="0" indent="0"/>
            <a:r>
              <a:rPr lang="en-US" sz="1600" dirty="0">
                <a:solidFill>
                  <a:schemeClr val="accent1"/>
                </a:solidFill>
                <a:latin typeface="Catamaran"/>
                <a:ea typeface="Catamaran"/>
                <a:cs typeface="Catamaran"/>
                <a:sym typeface="Catamaran"/>
              </a:rPr>
              <a:t>These figures have been gradually rising, putting a major strain on individuals, families, and healthcare systems throughout the world.</a:t>
            </a:r>
          </a:p>
        </p:txBody>
      </p:sp>
      <p:cxnSp>
        <p:nvCxnSpPr>
          <p:cNvPr id="18" name="Straight Connector 17"/>
          <p:cNvCxnSpPr/>
          <p:nvPr/>
        </p:nvCxnSpPr>
        <p:spPr>
          <a:xfrm>
            <a:off x="2821781" y="3807619"/>
            <a:ext cx="3300413" cy="7144"/>
          </a:xfrm>
          <a:prstGeom prst="line">
            <a:avLst/>
          </a:prstGeom>
        </p:spPr>
        <p:style>
          <a:lnRef idx="1">
            <a:schemeClr val="accent1"/>
          </a:lnRef>
          <a:fillRef idx="0">
            <a:schemeClr val="accent1"/>
          </a:fillRef>
          <a:effectRef idx="0">
            <a:schemeClr val="accent1"/>
          </a:effectRef>
          <a:fontRef idx="minor">
            <a:schemeClr val="tx1"/>
          </a:fontRef>
        </p:style>
      </p:cxnSp>
      <p:grpSp>
        <p:nvGrpSpPr>
          <p:cNvPr id="22" name="Google Shape;918;p48"/>
          <p:cNvGrpSpPr/>
          <p:nvPr/>
        </p:nvGrpSpPr>
        <p:grpSpPr>
          <a:xfrm>
            <a:off x="6865144" y="3557060"/>
            <a:ext cx="1024828" cy="909074"/>
            <a:chOff x="993800" y="4367600"/>
            <a:chExt cx="1207750" cy="1108100"/>
          </a:xfrm>
        </p:grpSpPr>
        <p:sp>
          <p:nvSpPr>
            <p:cNvPr id="23" name="Google Shape;919;p48"/>
            <p:cNvSpPr/>
            <p:nvPr/>
          </p:nvSpPr>
          <p:spPr>
            <a:xfrm>
              <a:off x="993800" y="4367600"/>
              <a:ext cx="1207750" cy="1108100"/>
            </a:xfrm>
            <a:custGeom>
              <a:avLst/>
              <a:gdLst/>
              <a:ahLst/>
              <a:cxnLst/>
              <a:rect l="l" t="t" r="r" b="b"/>
              <a:pathLst>
                <a:path w="48310" h="44324" extrusionOk="0">
                  <a:moveTo>
                    <a:pt x="12705" y="0"/>
                  </a:moveTo>
                  <a:cubicBezTo>
                    <a:pt x="6472" y="0"/>
                    <a:pt x="0" y="4384"/>
                    <a:pt x="0" y="12154"/>
                  </a:cubicBezTo>
                  <a:cubicBezTo>
                    <a:pt x="0" y="30212"/>
                    <a:pt x="22745" y="43497"/>
                    <a:pt x="24108" y="44285"/>
                  </a:cubicBezTo>
                  <a:cubicBezTo>
                    <a:pt x="25812" y="43498"/>
                    <a:pt x="48309" y="30212"/>
                    <a:pt x="48309" y="12154"/>
                  </a:cubicBezTo>
                  <a:cubicBezTo>
                    <a:pt x="48309" y="4384"/>
                    <a:pt x="41801" y="0"/>
                    <a:pt x="35531" y="0"/>
                  </a:cubicBezTo>
                  <a:cubicBezTo>
                    <a:pt x="29705" y="0"/>
                    <a:pt x="24085" y="3785"/>
                    <a:pt x="24085" y="12154"/>
                  </a:cubicBezTo>
                  <a:cubicBezTo>
                    <a:pt x="24085" y="3785"/>
                    <a:pt x="18498" y="0"/>
                    <a:pt x="12705" y="0"/>
                  </a:cubicBezTo>
                  <a:close/>
                  <a:moveTo>
                    <a:pt x="24108" y="44304"/>
                  </a:moveTo>
                  <a:cubicBezTo>
                    <a:pt x="24088" y="44317"/>
                    <a:pt x="24108" y="44324"/>
                    <a:pt x="24108" y="44324"/>
                  </a:cubicBezTo>
                  <a:cubicBezTo>
                    <a:pt x="24108" y="44324"/>
                    <a:pt x="24128" y="44317"/>
                    <a:pt x="24108" y="4430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920;p48"/>
            <p:cNvSpPr/>
            <p:nvPr/>
          </p:nvSpPr>
          <p:spPr>
            <a:xfrm>
              <a:off x="1008775" y="4562375"/>
              <a:ext cx="1149900" cy="593675"/>
            </a:xfrm>
            <a:custGeom>
              <a:avLst/>
              <a:gdLst/>
              <a:ahLst/>
              <a:cxnLst/>
              <a:rect l="l" t="t" r="r" b="b"/>
              <a:pathLst>
                <a:path w="45996" h="23747" fill="none" extrusionOk="0">
                  <a:moveTo>
                    <a:pt x="0" y="14755"/>
                  </a:moveTo>
                  <a:lnTo>
                    <a:pt x="7063" y="14755"/>
                  </a:lnTo>
                  <a:lnTo>
                    <a:pt x="10770" y="0"/>
                  </a:lnTo>
                  <a:lnTo>
                    <a:pt x="15683" y="23747"/>
                  </a:lnTo>
                  <a:lnTo>
                    <a:pt x="19683" y="7436"/>
                  </a:lnTo>
                  <a:lnTo>
                    <a:pt x="22180" y="14755"/>
                  </a:lnTo>
                  <a:lnTo>
                    <a:pt x="45995" y="14755"/>
                  </a:lnTo>
                </a:path>
              </a:pathLst>
            </a:custGeom>
            <a:solidFill>
              <a:schemeClr val="accent2"/>
            </a:solidFill>
            <a:ln w="4260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35"/>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CAUSES</a:t>
            </a:r>
            <a:endParaRPr dirty="0"/>
          </a:p>
        </p:txBody>
      </p:sp>
      <p:sp>
        <p:nvSpPr>
          <p:cNvPr id="457" name="Google Shape;457;p35"/>
          <p:cNvSpPr txBox="1">
            <a:spLocks noGrp="1"/>
          </p:cNvSpPr>
          <p:nvPr>
            <p:ph type="title" idx="2"/>
          </p:nvPr>
        </p:nvSpPr>
        <p:spPr>
          <a:xfrm>
            <a:off x="788738" y="1566625"/>
            <a:ext cx="2513100" cy="380100"/>
          </a:xfrm>
          <a:prstGeom prst="rect">
            <a:avLst/>
          </a:prstGeom>
        </p:spPr>
        <p:txBody>
          <a:bodyPr spcFirstLastPara="1" wrap="square" lIns="91425" tIns="91425" rIns="91425" bIns="91425" anchor="b" anchorCtr="0">
            <a:noAutofit/>
          </a:bodyPr>
          <a:lstStyle/>
          <a:p>
            <a:pPr lvl="0"/>
            <a:r>
              <a:rPr lang="en-US" dirty="0"/>
              <a:t>Poor Diet</a:t>
            </a:r>
            <a:endParaRPr dirty="0"/>
          </a:p>
        </p:txBody>
      </p:sp>
      <p:sp>
        <p:nvSpPr>
          <p:cNvPr id="458" name="Google Shape;458;p35"/>
          <p:cNvSpPr txBox="1">
            <a:spLocks noGrp="1"/>
          </p:cNvSpPr>
          <p:nvPr>
            <p:ph type="subTitle" idx="1"/>
          </p:nvPr>
        </p:nvSpPr>
        <p:spPr>
          <a:xfrm>
            <a:off x="788738" y="1838499"/>
            <a:ext cx="2513100" cy="618802"/>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L</a:t>
            </a:r>
            <a:r>
              <a:rPr lang="en-US" dirty="0" smtClean="0"/>
              <a:t>acking </a:t>
            </a:r>
            <a:r>
              <a:rPr lang="en-US" dirty="0"/>
              <a:t>essential </a:t>
            </a:r>
            <a:r>
              <a:rPr lang="en-US" dirty="0" smtClean="0"/>
              <a:t>nutrients</a:t>
            </a:r>
          </a:p>
          <a:p>
            <a:pPr marL="285750" lvl="0" indent="-285750">
              <a:buFont typeface="Arial" panose="020B0604020202020204" pitchFamily="34" charset="0"/>
              <a:buChar char="•"/>
            </a:pPr>
            <a:r>
              <a:rPr lang="en-US" dirty="0"/>
              <a:t>P</a:t>
            </a:r>
            <a:r>
              <a:rPr lang="en-US" dirty="0" smtClean="0"/>
              <a:t>rocessed </a:t>
            </a:r>
            <a:r>
              <a:rPr lang="en-US" dirty="0"/>
              <a:t>foods high in sugars</a:t>
            </a:r>
            <a:endParaRPr dirty="0"/>
          </a:p>
        </p:txBody>
      </p:sp>
      <p:sp>
        <p:nvSpPr>
          <p:cNvPr id="459" name="Google Shape;459;p35"/>
          <p:cNvSpPr txBox="1">
            <a:spLocks noGrp="1"/>
          </p:cNvSpPr>
          <p:nvPr>
            <p:ph type="title" idx="3"/>
          </p:nvPr>
        </p:nvSpPr>
        <p:spPr>
          <a:xfrm>
            <a:off x="788738" y="2614127"/>
            <a:ext cx="2513100" cy="380100"/>
          </a:xfrm>
          <a:prstGeom prst="rect">
            <a:avLst/>
          </a:prstGeom>
        </p:spPr>
        <p:txBody>
          <a:bodyPr spcFirstLastPara="1" wrap="square" lIns="91425" tIns="91425" rIns="91425" bIns="91425" anchor="b" anchorCtr="0">
            <a:noAutofit/>
          </a:bodyPr>
          <a:lstStyle/>
          <a:p>
            <a:pPr lvl="0"/>
            <a:r>
              <a:rPr lang="en-US" dirty="0"/>
              <a:t>Sedentary Lifestyle</a:t>
            </a:r>
            <a:endParaRPr dirty="0"/>
          </a:p>
        </p:txBody>
      </p:sp>
      <p:sp>
        <p:nvSpPr>
          <p:cNvPr id="460" name="Google Shape;460;p35"/>
          <p:cNvSpPr txBox="1">
            <a:spLocks noGrp="1"/>
          </p:cNvSpPr>
          <p:nvPr>
            <p:ph type="subTitle" idx="4"/>
          </p:nvPr>
        </p:nvSpPr>
        <p:spPr>
          <a:xfrm>
            <a:off x="193964" y="2886000"/>
            <a:ext cx="3107874" cy="572700"/>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I</a:t>
            </a:r>
            <a:r>
              <a:rPr lang="en-US" dirty="0" smtClean="0"/>
              <a:t>ncreased </a:t>
            </a:r>
            <a:r>
              <a:rPr lang="en-US" dirty="0"/>
              <a:t>screen </a:t>
            </a:r>
            <a:r>
              <a:rPr lang="en-US" dirty="0" smtClean="0"/>
              <a:t>time</a:t>
            </a:r>
          </a:p>
          <a:p>
            <a:pPr marL="285750" lvl="0" indent="-285750">
              <a:buFont typeface="Arial" panose="020B0604020202020204" pitchFamily="34" charset="0"/>
              <a:buChar char="•"/>
            </a:pPr>
            <a:r>
              <a:rPr lang="en-US" dirty="0"/>
              <a:t>R</a:t>
            </a:r>
            <a:r>
              <a:rPr lang="en-US" dirty="0" smtClean="0"/>
              <a:t>eliance </a:t>
            </a:r>
            <a:r>
              <a:rPr lang="en-US" dirty="0"/>
              <a:t>on cars for transportation</a:t>
            </a:r>
            <a:endParaRPr lang="en-US" dirty="0" smtClean="0"/>
          </a:p>
          <a:p>
            <a:pPr marL="285750" lvl="0" indent="-285750">
              <a:buFont typeface="Arial" panose="020B0604020202020204" pitchFamily="34" charset="0"/>
              <a:buChar char="•"/>
            </a:pPr>
            <a:endParaRPr dirty="0"/>
          </a:p>
        </p:txBody>
      </p:sp>
      <p:sp>
        <p:nvSpPr>
          <p:cNvPr id="461" name="Google Shape;461;p35"/>
          <p:cNvSpPr txBox="1">
            <a:spLocks noGrp="1"/>
          </p:cNvSpPr>
          <p:nvPr>
            <p:ph type="title" idx="5"/>
          </p:nvPr>
        </p:nvSpPr>
        <p:spPr>
          <a:xfrm>
            <a:off x="328581" y="3383644"/>
            <a:ext cx="2983183" cy="693857"/>
          </a:xfrm>
          <a:prstGeom prst="rect">
            <a:avLst/>
          </a:prstGeom>
        </p:spPr>
        <p:txBody>
          <a:bodyPr spcFirstLastPara="1" wrap="square" lIns="91425" tIns="91425" rIns="91425" bIns="91425" anchor="b" anchorCtr="0">
            <a:noAutofit/>
          </a:bodyPr>
          <a:lstStyle/>
          <a:p>
            <a:pPr lvl="0"/>
            <a:r>
              <a:rPr lang="en-US" dirty="0"/>
              <a:t>Genetic and Biological Factors</a:t>
            </a:r>
            <a:endParaRPr dirty="0"/>
          </a:p>
        </p:txBody>
      </p:sp>
      <p:sp>
        <p:nvSpPr>
          <p:cNvPr id="462" name="Google Shape;462;p35"/>
          <p:cNvSpPr txBox="1">
            <a:spLocks noGrp="1"/>
          </p:cNvSpPr>
          <p:nvPr>
            <p:ph type="subTitle" idx="6"/>
          </p:nvPr>
        </p:nvSpPr>
        <p:spPr>
          <a:xfrm>
            <a:off x="326177" y="3933500"/>
            <a:ext cx="2975661" cy="908664"/>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P</a:t>
            </a:r>
            <a:r>
              <a:rPr lang="en-US" dirty="0" smtClean="0"/>
              <a:t>redisposition </a:t>
            </a:r>
            <a:r>
              <a:rPr lang="en-US" dirty="0"/>
              <a:t>to gaining </a:t>
            </a:r>
            <a:r>
              <a:rPr lang="en-US" dirty="0" smtClean="0"/>
              <a:t>weight</a:t>
            </a:r>
          </a:p>
          <a:p>
            <a:pPr marL="285750" lvl="0" indent="-285750">
              <a:buFont typeface="Arial" panose="020B0604020202020204" pitchFamily="34" charset="0"/>
              <a:buChar char="•"/>
            </a:pPr>
            <a:r>
              <a:rPr lang="en-US" dirty="0"/>
              <a:t>hormonal </a:t>
            </a:r>
            <a:r>
              <a:rPr lang="en-US" dirty="0" smtClean="0"/>
              <a:t>imbalances</a:t>
            </a:r>
          </a:p>
          <a:p>
            <a:pPr marL="285750" lvl="0" indent="-285750">
              <a:buFont typeface="Arial" panose="020B0604020202020204" pitchFamily="34" charset="0"/>
              <a:buChar char="•"/>
            </a:pPr>
            <a:r>
              <a:rPr lang="en-US" dirty="0"/>
              <a:t>underlying medical conditions</a:t>
            </a:r>
            <a:endParaRPr dirty="0"/>
          </a:p>
        </p:txBody>
      </p:sp>
      <p:sp>
        <p:nvSpPr>
          <p:cNvPr id="463" name="Google Shape;463;p35"/>
          <p:cNvSpPr txBox="1">
            <a:spLocks noGrp="1"/>
          </p:cNvSpPr>
          <p:nvPr>
            <p:ph type="title" idx="7"/>
          </p:nvPr>
        </p:nvSpPr>
        <p:spPr>
          <a:xfrm>
            <a:off x="5842163" y="1566625"/>
            <a:ext cx="2513100" cy="380100"/>
          </a:xfrm>
          <a:prstGeom prst="rect">
            <a:avLst/>
          </a:prstGeom>
        </p:spPr>
        <p:txBody>
          <a:bodyPr spcFirstLastPara="1" wrap="square" lIns="91425" tIns="91425" rIns="91425" bIns="91425" anchor="b" anchorCtr="0">
            <a:noAutofit/>
          </a:bodyPr>
          <a:lstStyle/>
          <a:p>
            <a:pPr lvl="0"/>
            <a:r>
              <a:rPr lang="en-US" dirty="0"/>
              <a:t>Socioeconomic </a:t>
            </a:r>
            <a:r>
              <a:rPr lang="en-US" dirty="0" smtClean="0"/>
              <a:t>Factors</a:t>
            </a:r>
            <a:endParaRPr dirty="0"/>
          </a:p>
        </p:txBody>
      </p:sp>
      <p:sp>
        <p:nvSpPr>
          <p:cNvPr id="464" name="Google Shape;464;p35"/>
          <p:cNvSpPr txBox="1">
            <a:spLocks noGrp="1"/>
          </p:cNvSpPr>
          <p:nvPr>
            <p:ph type="subTitle" idx="8"/>
          </p:nvPr>
        </p:nvSpPr>
        <p:spPr>
          <a:xfrm>
            <a:off x="5842163" y="1838499"/>
            <a:ext cx="2513100" cy="572700"/>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I</a:t>
            </a:r>
            <a:r>
              <a:rPr lang="en-US" dirty="0" smtClean="0"/>
              <a:t>ncome </a:t>
            </a:r>
            <a:r>
              <a:rPr lang="en-US" dirty="0"/>
              <a:t>disparities </a:t>
            </a:r>
            <a:endParaRPr lang="en-US" dirty="0" smtClean="0"/>
          </a:p>
          <a:p>
            <a:pPr marL="285750" lvl="0" indent="-285750">
              <a:buFont typeface="Arial" panose="020B0604020202020204" pitchFamily="34" charset="0"/>
              <a:buChar char="•"/>
            </a:pPr>
            <a:r>
              <a:rPr lang="en-US" dirty="0" smtClean="0"/>
              <a:t>Limited </a:t>
            </a:r>
            <a:r>
              <a:rPr lang="en-US" dirty="0"/>
              <a:t>access to healthy food options</a:t>
            </a:r>
            <a:endParaRPr dirty="0"/>
          </a:p>
        </p:txBody>
      </p:sp>
      <p:sp>
        <p:nvSpPr>
          <p:cNvPr id="465" name="Google Shape;465;p35"/>
          <p:cNvSpPr txBox="1">
            <a:spLocks noGrp="1"/>
          </p:cNvSpPr>
          <p:nvPr>
            <p:ph type="title" idx="9"/>
          </p:nvPr>
        </p:nvSpPr>
        <p:spPr>
          <a:xfrm>
            <a:off x="5842163" y="2614127"/>
            <a:ext cx="2513100" cy="380100"/>
          </a:xfrm>
          <a:prstGeom prst="rect">
            <a:avLst/>
          </a:prstGeom>
        </p:spPr>
        <p:txBody>
          <a:bodyPr spcFirstLastPara="1" wrap="square" lIns="91425" tIns="91425" rIns="91425" bIns="91425" anchor="b" anchorCtr="0">
            <a:noAutofit/>
          </a:bodyPr>
          <a:lstStyle/>
          <a:p>
            <a:pPr lvl="0"/>
            <a:r>
              <a:rPr lang="en-US" dirty="0"/>
              <a:t>Lack of </a:t>
            </a:r>
            <a:r>
              <a:rPr lang="en-US" dirty="0" smtClean="0"/>
              <a:t>Sleep</a:t>
            </a:r>
            <a:endParaRPr dirty="0"/>
          </a:p>
        </p:txBody>
      </p:sp>
      <p:sp>
        <p:nvSpPr>
          <p:cNvPr id="466" name="Google Shape;466;p35"/>
          <p:cNvSpPr txBox="1">
            <a:spLocks noGrp="1"/>
          </p:cNvSpPr>
          <p:nvPr>
            <p:ph type="subTitle" idx="13"/>
          </p:nvPr>
        </p:nvSpPr>
        <p:spPr>
          <a:xfrm>
            <a:off x="5842163" y="2886000"/>
            <a:ext cx="2513100" cy="572700"/>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a:t>Inadequate </a:t>
            </a:r>
            <a:r>
              <a:rPr lang="en-US" dirty="0" smtClean="0"/>
              <a:t>sleep</a:t>
            </a:r>
          </a:p>
          <a:p>
            <a:pPr marL="285750" lvl="0" indent="-285750">
              <a:buFont typeface="Arial" panose="020B0604020202020204" pitchFamily="34" charset="0"/>
              <a:buChar char="•"/>
            </a:pPr>
            <a:r>
              <a:rPr lang="en-US" dirty="0"/>
              <a:t>P</a:t>
            </a:r>
            <a:r>
              <a:rPr lang="en-US" dirty="0" smtClean="0"/>
              <a:t>oor </a:t>
            </a:r>
            <a:r>
              <a:rPr lang="en-US" dirty="0"/>
              <a:t>sleep quality</a:t>
            </a:r>
            <a:endParaRPr dirty="0"/>
          </a:p>
        </p:txBody>
      </p:sp>
      <p:sp>
        <p:nvSpPr>
          <p:cNvPr id="467" name="Google Shape;467;p35"/>
          <p:cNvSpPr txBox="1">
            <a:spLocks noGrp="1"/>
          </p:cNvSpPr>
          <p:nvPr>
            <p:ph type="title" idx="14"/>
          </p:nvPr>
        </p:nvSpPr>
        <p:spPr>
          <a:xfrm>
            <a:off x="5842163" y="3454687"/>
            <a:ext cx="2513100" cy="380100"/>
          </a:xfrm>
          <a:prstGeom prst="rect">
            <a:avLst/>
          </a:prstGeom>
        </p:spPr>
        <p:txBody>
          <a:bodyPr spcFirstLastPara="1" wrap="square" lIns="91425" tIns="91425" rIns="91425" bIns="91425" anchor="b" anchorCtr="0">
            <a:noAutofit/>
          </a:bodyPr>
          <a:lstStyle/>
          <a:p>
            <a:pPr lvl="0"/>
            <a:r>
              <a:rPr lang="en-US" dirty="0"/>
              <a:t>Emotional Factors: </a:t>
            </a:r>
            <a:endParaRPr dirty="0"/>
          </a:p>
        </p:txBody>
      </p:sp>
      <p:sp>
        <p:nvSpPr>
          <p:cNvPr id="468" name="Google Shape;468;p35"/>
          <p:cNvSpPr txBox="1">
            <a:spLocks noGrp="1"/>
          </p:cNvSpPr>
          <p:nvPr>
            <p:ph type="subTitle" idx="15"/>
          </p:nvPr>
        </p:nvSpPr>
        <p:spPr>
          <a:xfrm>
            <a:off x="5848869" y="3730572"/>
            <a:ext cx="2513100" cy="947104"/>
          </a:xfrm>
          <a:prstGeom prst="rect">
            <a:avLst/>
          </a:prstGeom>
        </p:spPr>
        <p:txBody>
          <a:bodyPr spcFirstLastPara="1" wrap="square" lIns="91425" tIns="91425" rIns="91425" bIns="91425" anchor="t" anchorCtr="0">
            <a:noAutofit/>
          </a:bodyPr>
          <a:lstStyle/>
          <a:p>
            <a:pPr marL="285750" lvl="0" indent="-285750">
              <a:buFont typeface="Arial" panose="020B0604020202020204" pitchFamily="34" charset="0"/>
              <a:buChar char="•"/>
            </a:pPr>
            <a:r>
              <a:rPr lang="en-US" dirty="0" smtClean="0"/>
              <a:t>Stress</a:t>
            </a:r>
          </a:p>
          <a:p>
            <a:pPr marL="285750" lvl="0" indent="-285750">
              <a:buFont typeface="Arial" panose="020B0604020202020204" pitchFamily="34" charset="0"/>
              <a:buChar char="•"/>
            </a:pPr>
            <a:r>
              <a:rPr lang="en-US" dirty="0" smtClean="0"/>
              <a:t>Boredom</a:t>
            </a:r>
          </a:p>
          <a:p>
            <a:pPr marL="285750" lvl="0" indent="-285750">
              <a:buFont typeface="Arial" panose="020B0604020202020204" pitchFamily="34" charset="0"/>
              <a:buChar char="•"/>
            </a:pPr>
            <a:r>
              <a:rPr lang="en-US" dirty="0"/>
              <a:t>U</a:t>
            </a:r>
            <a:r>
              <a:rPr lang="en-US" dirty="0" smtClean="0"/>
              <a:t>sing </a:t>
            </a:r>
            <a:r>
              <a:rPr lang="en-US" dirty="0"/>
              <a:t>food as a coping mechanism</a:t>
            </a:r>
            <a:endParaRPr dirty="0"/>
          </a:p>
        </p:txBody>
      </p:sp>
      <p:sp>
        <p:nvSpPr>
          <p:cNvPr id="469" name="Google Shape;469;p35"/>
          <p:cNvSpPr/>
          <p:nvPr/>
        </p:nvSpPr>
        <p:spPr>
          <a:xfrm rot="10461772" flipH="1">
            <a:off x="3568138"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0" name="Google Shape;470;p35"/>
          <p:cNvSpPr/>
          <p:nvPr/>
        </p:nvSpPr>
        <p:spPr>
          <a:xfrm rot="10461772" flipH="1">
            <a:off x="3568138"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1" name="Google Shape;471;p35"/>
          <p:cNvSpPr/>
          <p:nvPr/>
        </p:nvSpPr>
        <p:spPr>
          <a:xfrm rot="10461772" flipH="1">
            <a:off x="3568138"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2" name="Google Shape;472;p35"/>
          <p:cNvSpPr/>
          <p:nvPr/>
        </p:nvSpPr>
        <p:spPr>
          <a:xfrm rot="10461772" flipH="1">
            <a:off x="4979613"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3" name="Google Shape;473;p35"/>
          <p:cNvSpPr/>
          <p:nvPr/>
        </p:nvSpPr>
        <p:spPr>
          <a:xfrm rot="10461772" flipH="1">
            <a:off x="4979613"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4" name="Google Shape;474;p35"/>
          <p:cNvSpPr/>
          <p:nvPr/>
        </p:nvSpPr>
        <p:spPr>
          <a:xfrm rot="10461772" flipH="1">
            <a:off x="4979613"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475" name="Google Shape;475;p35"/>
          <p:cNvCxnSpPr/>
          <p:nvPr/>
        </p:nvCxnSpPr>
        <p:spPr>
          <a:xfrm>
            <a:off x="3863875" y="2066925"/>
            <a:ext cx="0" cy="2051700"/>
          </a:xfrm>
          <a:prstGeom prst="straightConnector1">
            <a:avLst/>
          </a:prstGeom>
          <a:noFill/>
          <a:ln w="19050" cap="flat" cmpd="sng">
            <a:solidFill>
              <a:schemeClr val="accent2"/>
            </a:solidFill>
            <a:prstDash val="solid"/>
            <a:round/>
            <a:headEnd type="none" w="med" len="med"/>
            <a:tailEnd type="none" w="med" len="med"/>
          </a:ln>
        </p:spPr>
      </p:cxnSp>
      <p:cxnSp>
        <p:nvCxnSpPr>
          <p:cNvPr id="476" name="Google Shape;476;p35"/>
          <p:cNvCxnSpPr/>
          <p:nvPr/>
        </p:nvCxnSpPr>
        <p:spPr>
          <a:xfrm>
            <a:off x="5262202" y="2059725"/>
            <a:ext cx="0" cy="2066100"/>
          </a:xfrm>
          <a:prstGeom prst="straightConnector1">
            <a:avLst/>
          </a:prstGeom>
          <a:noFill/>
          <a:ln w="19050" cap="flat" cmpd="sng">
            <a:solidFill>
              <a:schemeClr val="accent2"/>
            </a:solidFill>
            <a:prstDash val="solid"/>
            <a:round/>
            <a:headEnd type="none" w="med" len="med"/>
            <a:tailEnd type="none" w="med" len="med"/>
          </a:ln>
        </p:spPr>
      </p:cxnSp>
      <p:cxnSp>
        <p:nvCxnSpPr>
          <p:cNvPr id="477" name="Google Shape;477;p35"/>
          <p:cNvCxnSpPr/>
          <p:nvPr/>
        </p:nvCxnSpPr>
        <p:spPr>
          <a:xfrm rot="10800000">
            <a:off x="3788921" y="4154425"/>
            <a:ext cx="1549500" cy="0"/>
          </a:xfrm>
          <a:prstGeom prst="straightConnector1">
            <a:avLst/>
          </a:prstGeom>
          <a:noFill/>
          <a:ln w="19050" cap="flat" cmpd="sng">
            <a:solidFill>
              <a:schemeClr val="accent2"/>
            </a:solidFill>
            <a:prstDash val="solid"/>
            <a:round/>
            <a:headEnd type="none" w="med" len="med"/>
            <a:tailEnd type="none" w="med" len="med"/>
          </a:ln>
        </p:spPr>
      </p:cxnSp>
      <p:sp>
        <p:nvSpPr>
          <p:cNvPr id="478" name="Google Shape;478;p35"/>
          <p:cNvSpPr txBox="1">
            <a:spLocks noGrp="1"/>
          </p:cNvSpPr>
          <p:nvPr>
            <p:ph type="title" idx="5"/>
          </p:nvPr>
        </p:nvSpPr>
        <p:spPr>
          <a:xfrm>
            <a:off x="35448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1</a:t>
            </a:r>
            <a:endParaRPr dirty="0">
              <a:solidFill>
                <a:schemeClr val="accent6"/>
              </a:solidFill>
            </a:endParaRPr>
          </a:p>
        </p:txBody>
      </p:sp>
      <p:sp>
        <p:nvSpPr>
          <p:cNvPr id="479" name="Google Shape;479;p35"/>
          <p:cNvSpPr txBox="1">
            <a:spLocks noGrp="1"/>
          </p:cNvSpPr>
          <p:nvPr>
            <p:ph type="title" idx="5"/>
          </p:nvPr>
        </p:nvSpPr>
        <p:spPr>
          <a:xfrm>
            <a:off x="35448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2</a:t>
            </a:r>
            <a:endParaRPr dirty="0">
              <a:solidFill>
                <a:schemeClr val="accent6"/>
              </a:solidFill>
            </a:endParaRPr>
          </a:p>
        </p:txBody>
      </p:sp>
      <p:sp>
        <p:nvSpPr>
          <p:cNvPr id="480" name="Google Shape;480;p35"/>
          <p:cNvSpPr txBox="1">
            <a:spLocks noGrp="1"/>
          </p:cNvSpPr>
          <p:nvPr>
            <p:ph type="title" idx="5"/>
          </p:nvPr>
        </p:nvSpPr>
        <p:spPr>
          <a:xfrm>
            <a:off x="35424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3</a:t>
            </a:r>
            <a:endParaRPr dirty="0">
              <a:solidFill>
                <a:schemeClr val="accent6"/>
              </a:solidFill>
            </a:endParaRPr>
          </a:p>
        </p:txBody>
      </p:sp>
      <p:sp>
        <p:nvSpPr>
          <p:cNvPr id="481" name="Google Shape;481;p35"/>
          <p:cNvSpPr txBox="1">
            <a:spLocks noGrp="1"/>
          </p:cNvSpPr>
          <p:nvPr>
            <p:ph type="title" idx="5"/>
          </p:nvPr>
        </p:nvSpPr>
        <p:spPr>
          <a:xfrm>
            <a:off x="49395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4</a:t>
            </a:r>
            <a:endParaRPr dirty="0">
              <a:solidFill>
                <a:schemeClr val="accent6"/>
              </a:solidFill>
            </a:endParaRPr>
          </a:p>
        </p:txBody>
      </p:sp>
      <p:sp>
        <p:nvSpPr>
          <p:cNvPr id="482" name="Google Shape;482;p35"/>
          <p:cNvSpPr txBox="1">
            <a:spLocks noGrp="1"/>
          </p:cNvSpPr>
          <p:nvPr>
            <p:ph type="title" idx="5"/>
          </p:nvPr>
        </p:nvSpPr>
        <p:spPr>
          <a:xfrm>
            <a:off x="49395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5</a:t>
            </a:r>
            <a:endParaRPr dirty="0">
              <a:solidFill>
                <a:schemeClr val="accent6"/>
              </a:solidFill>
            </a:endParaRPr>
          </a:p>
        </p:txBody>
      </p:sp>
      <p:sp>
        <p:nvSpPr>
          <p:cNvPr id="483" name="Google Shape;483;p35"/>
          <p:cNvSpPr txBox="1">
            <a:spLocks noGrp="1"/>
          </p:cNvSpPr>
          <p:nvPr>
            <p:ph type="title" idx="5"/>
          </p:nvPr>
        </p:nvSpPr>
        <p:spPr>
          <a:xfrm>
            <a:off x="49395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6</a:t>
            </a:r>
            <a:endParaRPr dirty="0">
              <a:solidFill>
                <a:schemeClr val="accent6"/>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9"/>
        <p:cNvGrpSpPr/>
        <p:nvPr/>
      </p:nvGrpSpPr>
      <p:grpSpPr>
        <a:xfrm>
          <a:off x="0" y="0"/>
          <a:ext cx="0" cy="0"/>
          <a:chOff x="0" y="0"/>
          <a:chExt cx="0" cy="0"/>
        </a:xfrm>
      </p:grpSpPr>
      <p:sp>
        <p:nvSpPr>
          <p:cNvPr id="710" name="Google Shape;710;p4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CONSEQUENCES</a:t>
            </a:r>
            <a:endParaRPr dirty="0"/>
          </a:p>
        </p:txBody>
      </p:sp>
      <p:sp>
        <p:nvSpPr>
          <p:cNvPr id="711" name="Google Shape;711;p40"/>
          <p:cNvSpPr txBox="1">
            <a:spLocks noGrp="1"/>
          </p:cNvSpPr>
          <p:nvPr>
            <p:ph type="title" idx="4294967295"/>
          </p:nvPr>
        </p:nvSpPr>
        <p:spPr>
          <a:xfrm>
            <a:off x="900188" y="1298336"/>
            <a:ext cx="2315576" cy="380100"/>
          </a:xfrm>
          <a:prstGeom prst="rect">
            <a:avLst/>
          </a:prstGeom>
        </p:spPr>
        <p:txBody>
          <a:bodyPr spcFirstLastPara="1" wrap="square" lIns="91425" tIns="91425" rIns="91425" bIns="91425" anchor="t" anchorCtr="0">
            <a:noAutofit/>
          </a:bodyPr>
          <a:lstStyle/>
          <a:p>
            <a:pPr lvl="0" algn="ctr"/>
            <a:r>
              <a:rPr lang="en-US" sz="1800" dirty="0"/>
              <a:t>Increased Risk of Chronic Diseases</a:t>
            </a:r>
            <a:endParaRPr sz="1800" dirty="0"/>
          </a:p>
        </p:txBody>
      </p:sp>
      <p:sp>
        <p:nvSpPr>
          <p:cNvPr id="713" name="Google Shape;713;p40"/>
          <p:cNvSpPr txBox="1">
            <a:spLocks noGrp="1"/>
          </p:cNvSpPr>
          <p:nvPr>
            <p:ph type="title" idx="4294967295"/>
          </p:nvPr>
        </p:nvSpPr>
        <p:spPr>
          <a:xfrm>
            <a:off x="3764279" y="1302689"/>
            <a:ext cx="2105441" cy="380100"/>
          </a:xfrm>
          <a:prstGeom prst="rect">
            <a:avLst/>
          </a:prstGeom>
        </p:spPr>
        <p:txBody>
          <a:bodyPr spcFirstLastPara="1" wrap="square" lIns="91425" tIns="91425" rIns="91425" bIns="91425" anchor="t" anchorCtr="0">
            <a:noAutofit/>
          </a:bodyPr>
          <a:lstStyle/>
          <a:p>
            <a:pPr lvl="0" algn="ctr"/>
            <a:r>
              <a:rPr lang="en-US" sz="1800" dirty="0"/>
              <a:t>Economic Burden</a:t>
            </a:r>
            <a:endParaRPr sz="1800" dirty="0"/>
          </a:p>
        </p:txBody>
      </p:sp>
      <p:sp>
        <p:nvSpPr>
          <p:cNvPr id="715" name="Google Shape;715;p40"/>
          <p:cNvSpPr txBox="1">
            <a:spLocks noGrp="1"/>
          </p:cNvSpPr>
          <p:nvPr>
            <p:ph type="title" idx="4294967295"/>
          </p:nvPr>
        </p:nvSpPr>
        <p:spPr>
          <a:xfrm>
            <a:off x="6172200" y="1305593"/>
            <a:ext cx="2646218" cy="645589"/>
          </a:xfrm>
          <a:prstGeom prst="rect">
            <a:avLst/>
          </a:prstGeom>
        </p:spPr>
        <p:txBody>
          <a:bodyPr spcFirstLastPara="1" wrap="square" lIns="91425" tIns="91425" rIns="91425" bIns="91425" anchor="t" anchorCtr="0">
            <a:noAutofit/>
          </a:bodyPr>
          <a:lstStyle/>
          <a:p>
            <a:pPr algn="ctr"/>
            <a:r>
              <a:rPr lang="en-US" sz="1800" dirty="0"/>
              <a:t>Social and Psychological Impact on </a:t>
            </a:r>
            <a:r>
              <a:rPr lang="en-US" sz="1800" dirty="0" smtClean="0"/>
              <a:t>Children</a:t>
            </a:r>
            <a:endParaRPr sz="1800" dirty="0"/>
          </a:p>
        </p:txBody>
      </p:sp>
      <p:sp>
        <p:nvSpPr>
          <p:cNvPr id="717" name="Google Shape;717;p40"/>
          <p:cNvSpPr txBox="1">
            <a:spLocks noGrp="1"/>
          </p:cNvSpPr>
          <p:nvPr>
            <p:ph type="title" idx="4294967295"/>
          </p:nvPr>
        </p:nvSpPr>
        <p:spPr>
          <a:xfrm>
            <a:off x="2016039" y="3511469"/>
            <a:ext cx="2516471" cy="380100"/>
          </a:xfrm>
          <a:prstGeom prst="rect">
            <a:avLst/>
          </a:prstGeom>
        </p:spPr>
        <p:txBody>
          <a:bodyPr spcFirstLastPara="1" wrap="square" lIns="91425" tIns="91425" rIns="91425" bIns="91425" anchor="t" anchorCtr="0">
            <a:noAutofit/>
          </a:bodyPr>
          <a:lstStyle/>
          <a:p>
            <a:pPr lvl="0" algn="ctr"/>
            <a:r>
              <a:rPr lang="en-US" sz="1800" dirty="0"/>
              <a:t>Psychological and Emotional Impact</a:t>
            </a:r>
            <a:endParaRPr sz="1800" dirty="0"/>
          </a:p>
        </p:txBody>
      </p:sp>
      <p:sp>
        <p:nvSpPr>
          <p:cNvPr id="719" name="Google Shape;719;p40"/>
          <p:cNvSpPr txBox="1">
            <a:spLocks noGrp="1"/>
          </p:cNvSpPr>
          <p:nvPr>
            <p:ph type="title" idx="4294967295"/>
          </p:nvPr>
        </p:nvSpPr>
        <p:spPr>
          <a:xfrm>
            <a:off x="4955770" y="3538712"/>
            <a:ext cx="1827900" cy="380100"/>
          </a:xfrm>
          <a:prstGeom prst="rect">
            <a:avLst/>
          </a:prstGeom>
        </p:spPr>
        <p:txBody>
          <a:bodyPr spcFirstLastPara="1" wrap="square" lIns="91425" tIns="91425" rIns="91425" bIns="91425" anchor="t" anchorCtr="0">
            <a:noAutofit/>
          </a:bodyPr>
          <a:lstStyle/>
          <a:p>
            <a:pPr lvl="0" algn="ctr"/>
            <a:r>
              <a:rPr lang="en-US" sz="1800" dirty="0"/>
              <a:t>Joint Problems:</a:t>
            </a:r>
            <a:endParaRPr sz="1800" dirty="0"/>
          </a:p>
        </p:txBody>
      </p:sp>
      <p:cxnSp>
        <p:nvCxnSpPr>
          <p:cNvPr id="721" name="Google Shape;721;p40"/>
          <p:cNvCxnSpPr/>
          <p:nvPr/>
        </p:nvCxnSpPr>
        <p:spPr>
          <a:xfrm>
            <a:off x="1019250" y="3152775"/>
            <a:ext cx="7105500" cy="0"/>
          </a:xfrm>
          <a:prstGeom prst="straightConnector1">
            <a:avLst/>
          </a:prstGeom>
          <a:noFill/>
          <a:ln w="38100" cap="flat" cmpd="sng">
            <a:solidFill>
              <a:schemeClr val="accent4"/>
            </a:solidFill>
            <a:prstDash val="solid"/>
            <a:round/>
            <a:headEnd type="none" w="med" len="med"/>
            <a:tailEnd type="none" w="med" len="med"/>
          </a:ln>
        </p:spPr>
      </p:cxnSp>
      <p:sp>
        <p:nvSpPr>
          <p:cNvPr id="722" name="Google Shape;722;p40"/>
          <p:cNvSpPr/>
          <p:nvPr/>
        </p:nvSpPr>
        <p:spPr>
          <a:xfrm>
            <a:off x="1786500" y="2952825"/>
            <a:ext cx="380100" cy="380100"/>
          </a:xfrm>
          <a:prstGeom prst="ellipse">
            <a:avLst/>
          </a:prstGeom>
          <a:solidFill>
            <a:srgbClr val="F9DC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1</a:t>
            </a:r>
            <a:endParaRPr dirty="0">
              <a:solidFill>
                <a:schemeClr val="accent4"/>
              </a:solidFill>
              <a:latin typeface="Lilita One"/>
              <a:ea typeface="Lilita One"/>
              <a:cs typeface="Lilita One"/>
              <a:sym typeface="Lilita One"/>
            </a:endParaRPr>
          </a:p>
        </p:txBody>
      </p:sp>
      <p:sp>
        <p:nvSpPr>
          <p:cNvPr id="723" name="Google Shape;723;p40"/>
          <p:cNvSpPr/>
          <p:nvPr/>
        </p:nvSpPr>
        <p:spPr>
          <a:xfrm>
            <a:off x="6977400"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5</a:t>
            </a:r>
            <a:endParaRPr dirty="0">
              <a:solidFill>
                <a:schemeClr val="accent4"/>
              </a:solidFill>
              <a:latin typeface="Lilita One"/>
              <a:ea typeface="Lilita One"/>
              <a:cs typeface="Lilita One"/>
              <a:sym typeface="Lilita One"/>
            </a:endParaRPr>
          </a:p>
        </p:txBody>
      </p:sp>
      <p:sp>
        <p:nvSpPr>
          <p:cNvPr id="724" name="Google Shape;724;p40"/>
          <p:cNvSpPr/>
          <p:nvPr/>
        </p:nvSpPr>
        <p:spPr>
          <a:xfrm>
            <a:off x="4381950"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3</a:t>
            </a:r>
            <a:endParaRPr dirty="0">
              <a:solidFill>
                <a:schemeClr val="accent4"/>
              </a:solidFill>
              <a:latin typeface="Lilita One"/>
              <a:ea typeface="Lilita One"/>
              <a:cs typeface="Lilita One"/>
              <a:sym typeface="Lilita One"/>
            </a:endParaRPr>
          </a:p>
        </p:txBody>
      </p:sp>
      <p:sp>
        <p:nvSpPr>
          <p:cNvPr id="725" name="Google Shape;725;p40"/>
          <p:cNvSpPr/>
          <p:nvPr/>
        </p:nvSpPr>
        <p:spPr>
          <a:xfrm>
            <a:off x="3084225"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2</a:t>
            </a:r>
            <a:endParaRPr dirty="0">
              <a:solidFill>
                <a:schemeClr val="accent4"/>
              </a:solidFill>
              <a:latin typeface="Lilita One"/>
              <a:ea typeface="Lilita One"/>
              <a:cs typeface="Lilita One"/>
              <a:sym typeface="Lilita One"/>
            </a:endParaRPr>
          </a:p>
        </p:txBody>
      </p:sp>
      <p:sp>
        <p:nvSpPr>
          <p:cNvPr id="726" name="Google Shape;726;p40"/>
          <p:cNvSpPr/>
          <p:nvPr/>
        </p:nvSpPr>
        <p:spPr>
          <a:xfrm>
            <a:off x="5679675" y="2952825"/>
            <a:ext cx="380100" cy="3801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accent4"/>
                </a:solidFill>
                <a:latin typeface="Lilita One"/>
                <a:ea typeface="Lilita One"/>
                <a:cs typeface="Lilita One"/>
                <a:sym typeface="Lilita One"/>
              </a:rPr>
              <a:t>4</a:t>
            </a:r>
            <a:endParaRPr dirty="0">
              <a:solidFill>
                <a:schemeClr val="accent4"/>
              </a:solidFill>
              <a:latin typeface="Lilita One"/>
              <a:ea typeface="Lilita One"/>
              <a:cs typeface="Lilita One"/>
              <a:sym typeface="Lilita One"/>
            </a:endParaRPr>
          </a:p>
        </p:txBody>
      </p:sp>
      <p:cxnSp>
        <p:nvCxnSpPr>
          <p:cNvPr id="727" name="Google Shape;727;p40"/>
          <p:cNvCxnSpPr>
            <a:stCxn id="722" idx="0"/>
          </p:cNvCxnSpPr>
          <p:nvPr/>
        </p:nvCxnSpPr>
        <p:spPr>
          <a:xfrm flipH="1" flipV="1">
            <a:off x="1976549" y="2794082"/>
            <a:ext cx="1" cy="158743"/>
          </a:xfrm>
          <a:prstGeom prst="straightConnector1">
            <a:avLst/>
          </a:prstGeom>
          <a:noFill/>
          <a:ln w="38100" cap="flat" cmpd="sng">
            <a:solidFill>
              <a:schemeClr val="accent6"/>
            </a:solidFill>
            <a:prstDash val="solid"/>
            <a:round/>
            <a:headEnd type="none" w="med" len="med"/>
            <a:tailEnd type="none" w="med" len="med"/>
          </a:ln>
        </p:spPr>
      </p:cxnSp>
      <p:cxnSp>
        <p:nvCxnSpPr>
          <p:cNvPr id="728" name="Google Shape;728;p40"/>
          <p:cNvCxnSpPr>
            <a:stCxn id="725" idx="4"/>
            <a:endCxn id="717" idx="0"/>
          </p:cNvCxnSpPr>
          <p:nvPr/>
        </p:nvCxnSpPr>
        <p:spPr>
          <a:xfrm>
            <a:off x="3274275" y="3332925"/>
            <a:ext cx="0" cy="178544"/>
          </a:xfrm>
          <a:prstGeom prst="straightConnector1">
            <a:avLst/>
          </a:prstGeom>
          <a:noFill/>
          <a:ln w="38100" cap="flat" cmpd="sng">
            <a:solidFill>
              <a:schemeClr val="accent6"/>
            </a:solidFill>
            <a:prstDash val="solid"/>
            <a:round/>
            <a:headEnd type="none" w="med" len="med"/>
            <a:tailEnd type="none" w="med" len="med"/>
          </a:ln>
        </p:spPr>
      </p:cxnSp>
      <p:cxnSp>
        <p:nvCxnSpPr>
          <p:cNvPr id="729" name="Google Shape;729;p40"/>
          <p:cNvCxnSpPr>
            <a:endCxn id="724" idx="0"/>
          </p:cNvCxnSpPr>
          <p:nvPr/>
        </p:nvCxnSpPr>
        <p:spPr>
          <a:xfrm>
            <a:off x="4572000" y="2794082"/>
            <a:ext cx="0" cy="158743"/>
          </a:xfrm>
          <a:prstGeom prst="straightConnector1">
            <a:avLst/>
          </a:prstGeom>
          <a:noFill/>
          <a:ln w="38100" cap="flat" cmpd="sng">
            <a:solidFill>
              <a:schemeClr val="accent6"/>
            </a:solidFill>
            <a:prstDash val="solid"/>
            <a:round/>
            <a:headEnd type="none" w="med" len="med"/>
            <a:tailEnd type="none" w="med" len="med"/>
          </a:ln>
        </p:spPr>
      </p:cxnSp>
      <p:cxnSp>
        <p:nvCxnSpPr>
          <p:cNvPr id="730" name="Google Shape;730;p40"/>
          <p:cNvCxnSpPr>
            <a:stCxn id="726" idx="4"/>
            <a:endCxn id="719" idx="0"/>
          </p:cNvCxnSpPr>
          <p:nvPr/>
        </p:nvCxnSpPr>
        <p:spPr>
          <a:xfrm flipH="1">
            <a:off x="5869720" y="3332925"/>
            <a:ext cx="5" cy="205787"/>
          </a:xfrm>
          <a:prstGeom prst="straightConnector1">
            <a:avLst/>
          </a:prstGeom>
          <a:noFill/>
          <a:ln w="38100" cap="flat" cmpd="sng">
            <a:solidFill>
              <a:schemeClr val="accent6"/>
            </a:solidFill>
            <a:prstDash val="solid"/>
            <a:round/>
            <a:headEnd type="none" w="med" len="med"/>
            <a:tailEnd type="none" w="med" len="med"/>
          </a:ln>
        </p:spPr>
      </p:cxnSp>
      <p:cxnSp>
        <p:nvCxnSpPr>
          <p:cNvPr id="731" name="Google Shape;731;p40"/>
          <p:cNvCxnSpPr>
            <a:endCxn id="723" idx="0"/>
          </p:cNvCxnSpPr>
          <p:nvPr/>
        </p:nvCxnSpPr>
        <p:spPr>
          <a:xfrm>
            <a:off x="7167450" y="2794082"/>
            <a:ext cx="0" cy="158743"/>
          </a:xfrm>
          <a:prstGeom prst="straightConnector1">
            <a:avLst/>
          </a:prstGeom>
          <a:noFill/>
          <a:ln w="38100" cap="flat" cmpd="sng">
            <a:solidFill>
              <a:schemeClr val="accent6"/>
            </a:solidFill>
            <a:prstDash val="solid"/>
            <a:round/>
            <a:headEnd type="none" w="med" len="med"/>
            <a:tailEnd type="none" w="med" len="med"/>
          </a:ln>
        </p:spPr>
      </p:cxnSp>
      <p:sp>
        <p:nvSpPr>
          <p:cNvPr id="11" name="Rectangle 10"/>
          <p:cNvSpPr/>
          <p:nvPr/>
        </p:nvSpPr>
        <p:spPr>
          <a:xfrm>
            <a:off x="2166600" y="4238633"/>
            <a:ext cx="4572000" cy="738664"/>
          </a:xfrm>
          <a:prstGeom prst="rect">
            <a:avLst/>
          </a:prstGeom>
        </p:spPr>
        <p:txBody>
          <a:bodyPr>
            <a:spAutoFit/>
          </a:bodyPr>
          <a:lstStyle/>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sym typeface="Catamaran"/>
              </a:rPr>
              <a:t>L</a:t>
            </a:r>
            <a:r>
              <a:rPr lang="en-US" dirty="0" smtClean="0">
                <a:solidFill>
                  <a:schemeClr val="accent1"/>
                </a:solidFill>
                <a:latin typeface="Catamaran"/>
                <a:ea typeface="Catamaran"/>
                <a:cs typeface="Catamaran"/>
                <a:sym typeface="Catamaran"/>
              </a:rPr>
              <a:t>ow </a:t>
            </a:r>
            <a:r>
              <a:rPr lang="en-US" dirty="0">
                <a:solidFill>
                  <a:schemeClr val="accent1"/>
                </a:solidFill>
                <a:latin typeface="Catamaran"/>
                <a:ea typeface="Catamaran"/>
                <a:cs typeface="Catamaran"/>
                <a:sym typeface="Catamaran"/>
              </a:rPr>
              <a:t>self-esteem, </a:t>
            </a:r>
          </a:p>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sym typeface="Catamaran"/>
              </a:rPr>
              <a:t>D</a:t>
            </a:r>
            <a:r>
              <a:rPr lang="en-US" dirty="0" smtClean="0">
                <a:solidFill>
                  <a:schemeClr val="accent1"/>
                </a:solidFill>
                <a:latin typeface="Catamaran"/>
                <a:ea typeface="Catamaran"/>
                <a:cs typeface="Catamaran"/>
                <a:sym typeface="Catamaran"/>
              </a:rPr>
              <a:t>epression</a:t>
            </a:r>
            <a:r>
              <a:rPr lang="en-US" dirty="0">
                <a:solidFill>
                  <a:schemeClr val="accent1"/>
                </a:solidFill>
                <a:latin typeface="Catamaran"/>
                <a:ea typeface="Catamaran"/>
                <a:cs typeface="Catamaran"/>
                <a:sym typeface="Catamaran"/>
              </a:rPr>
              <a:t>, </a:t>
            </a:r>
          </a:p>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sym typeface="Catamaran"/>
              </a:rPr>
              <a:t>A</a:t>
            </a:r>
            <a:r>
              <a:rPr lang="en-US" dirty="0" smtClean="0">
                <a:solidFill>
                  <a:schemeClr val="accent1"/>
                </a:solidFill>
                <a:latin typeface="Catamaran"/>
                <a:ea typeface="Catamaran"/>
                <a:cs typeface="Catamaran"/>
                <a:sym typeface="Catamaran"/>
              </a:rPr>
              <a:t>nxiety</a:t>
            </a:r>
            <a:endParaRPr lang="en-US" dirty="0">
              <a:solidFill>
                <a:schemeClr val="accent1"/>
              </a:solidFill>
              <a:latin typeface="Catamaran"/>
              <a:ea typeface="Catamaran"/>
              <a:cs typeface="Catamaran"/>
              <a:sym typeface="Catamaran"/>
            </a:endParaRPr>
          </a:p>
        </p:txBody>
      </p:sp>
      <p:sp>
        <p:nvSpPr>
          <p:cNvPr id="12" name="Rectangle 11"/>
          <p:cNvSpPr/>
          <p:nvPr/>
        </p:nvSpPr>
        <p:spPr>
          <a:xfrm>
            <a:off x="900188" y="1982697"/>
            <a:ext cx="2231701" cy="738664"/>
          </a:xfrm>
          <a:prstGeom prst="rect">
            <a:avLst/>
          </a:prstGeom>
        </p:spPr>
        <p:txBody>
          <a:bodyPr wrap="none">
            <a:spAutoFit/>
          </a:bodyPr>
          <a:lstStyle/>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C</a:t>
            </a:r>
            <a:r>
              <a:rPr lang="en-US" dirty="0" smtClean="0">
                <a:solidFill>
                  <a:schemeClr val="accent1"/>
                </a:solidFill>
                <a:latin typeface="Catamaran"/>
                <a:ea typeface="Catamaran"/>
                <a:cs typeface="Catamaran"/>
              </a:rPr>
              <a:t>ardiovascular </a:t>
            </a:r>
            <a:r>
              <a:rPr lang="en-US" dirty="0">
                <a:solidFill>
                  <a:schemeClr val="accent1"/>
                </a:solidFill>
                <a:latin typeface="Catamaran"/>
                <a:ea typeface="Catamaran"/>
                <a:cs typeface="Catamaran"/>
              </a:rPr>
              <a:t>disease</a:t>
            </a:r>
          </a:p>
          <a:p>
            <a:pPr marL="342900" indent="-34290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Type </a:t>
            </a:r>
            <a:r>
              <a:rPr lang="en-US" dirty="0">
                <a:solidFill>
                  <a:schemeClr val="accent1"/>
                </a:solidFill>
                <a:latin typeface="Catamaran"/>
                <a:ea typeface="Catamaran"/>
                <a:cs typeface="Catamaran"/>
              </a:rPr>
              <a:t>2 diabetes </a:t>
            </a:r>
          </a:p>
          <a:p>
            <a:pPr marL="342900" indent="-34290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Certain </a:t>
            </a:r>
            <a:r>
              <a:rPr lang="en-US" dirty="0">
                <a:solidFill>
                  <a:schemeClr val="accent1"/>
                </a:solidFill>
                <a:latin typeface="Catamaran"/>
                <a:ea typeface="Catamaran"/>
                <a:cs typeface="Catamaran"/>
              </a:rPr>
              <a:t>cancers</a:t>
            </a:r>
          </a:p>
        </p:txBody>
      </p:sp>
      <p:sp>
        <p:nvSpPr>
          <p:cNvPr id="18" name="Rectangle 17"/>
          <p:cNvSpPr/>
          <p:nvPr/>
        </p:nvSpPr>
        <p:spPr>
          <a:xfrm>
            <a:off x="3480846" y="1764945"/>
            <a:ext cx="2595450" cy="954107"/>
          </a:xfrm>
          <a:prstGeom prst="rect">
            <a:avLst/>
          </a:prstGeom>
        </p:spPr>
        <p:txBody>
          <a:bodyPr wrap="square">
            <a:spAutoFit/>
          </a:bodyPr>
          <a:lstStyle/>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Healthcare costs related to obesity treatment and management</a:t>
            </a:r>
          </a:p>
          <a:p>
            <a:pPr marL="342900" indent="-34290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Reduced </a:t>
            </a:r>
            <a:r>
              <a:rPr lang="en-US" dirty="0">
                <a:solidFill>
                  <a:schemeClr val="accent1"/>
                </a:solidFill>
                <a:latin typeface="Catamaran"/>
                <a:ea typeface="Catamaran"/>
                <a:cs typeface="Catamaran"/>
              </a:rPr>
              <a:t>productivity</a:t>
            </a:r>
          </a:p>
        </p:txBody>
      </p:sp>
      <p:sp>
        <p:nvSpPr>
          <p:cNvPr id="21" name="Rectangle 20"/>
          <p:cNvSpPr/>
          <p:nvPr/>
        </p:nvSpPr>
        <p:spPr>
          <a:xfrm>
            <a:off x="5055132" y="3979090"/>
            <a:ext cx="1846980" cy="738664"/>
          </a:xfrm>
          <a:prstGeom prst="rect">
            <a:avLst/>
          </a:prstGeom>
        </p:spPr>
        <p:txBody>
          <a:bodyPr wrap="none">
            <a:spAutoFit/>
          </a:bodyPr>
          <a:lstStyle/>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J</a:t>
            </a:r>
            <a:r>
              <a:rPr lang="en-US" dirty="0" smtClean="0">
                <a:solidFill>
                  <a:schemeClr val="accent1"/>
                </a:solidFill>
                <a:latin typeface="Catamaran"/>
                <a:ea typeface="Catamaran"/>
                <a:cs typeface="Catamaran"/>
              </a:rPr>
              <a:t>oint pain</a:t>
            </a:r>
            <a:endParaRPr lang="en-US" dirty="0">
              <a:solidFill>
                <a:schemeClr val="accent1"/>
              </a:solidFill>
              <a:latin typeface="Catamaran"/>
              <a:ea typeface="Catamaran"/>
              <a:cs typeface="Catamaran"/>
            </a:endParaRPr>
          </a:p>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O</a:t>
            </a:r>
            <a:r>
              <a:rPr lang="en-US" dirty="0" smtClean="0">
                <a:solidFill>
                  <a:schemeClr val="accent1"/>
                </a:solidFill>
                <a:latin typeface="Catamaran"/>
                <a:ea typeface="Catamaran"/>
                <a:cs typeface="Catamaran"/>
              </a:rPr>
              <a:t>steoarthritis</a:t>
            </a:r>
            <a:endParaRPr lang="en-US" dirty="0">
              <a:solidFill>
                <a:schemeClr val="accent1"/>
              </a:solidFill>
              <a:latin typeface="Catamaran"/>
              <a:ea typeface="Catamaran"/>
              <a:cs typeface="Catamaran"/>
            </a:endParaRPr>
          </a:p>
          <a:p>
            <a:pPr marL="342900" indent="-342900">
              <a:buClr>
                <a:schemeClr val="accent1"/>
              </a:buClr>
              <a:buFont typeface="Arial" panose="020B0604020202020204" pitchFamily="34" charset="0"/>
              <a:buChar char="•"/>
            </a:pPr>
            <a:r>
              <a:rPr lang="en-US" dirty="0">
                <a:solidFill>
                  <a:schemeClr val="accent1"/>
                </a:solidFill>
                <a:latin typeface="Catamaran"/>
                <a:ea typeface="Catamaran"/>
                <a:cs typeface="Catamaran"/>
              </a:rPr>
              <a:t>R</a:t>
            </a:r>
            <a:r>
              <a:rPr lang="en-US" dirty="0" smtClean="0">
                <a:solidFill>
                  <a:schemeClr val="accent1"/>
                </a:solidFill>
                <a:latin typeface="Catamaran"/>
                <a:ea typeface="Catamaran"/>
                <a:cs typeface="Catamaran"/>
              </a:rPr>
              <a:t>educed </a:t>
            </a:r>
            <a:r>
              <a:rPr lang="en-US" dirty="0">
                <a:solidFill>
                  <a:schemeClr val="accent1"/>
                </a:solidFill>
                <a:latin typeface="Catamaran"/>
                <a:ea typeface="Catamaran"/>
                <a:cs typeface="Catamaran"/>
              </a:rPr>
              <a:t>mobility</a:t>
            </a:r>
          </a:p>
        </p:txBody>
      </p:sp>
      <p:sp>
        <p:nvSpPr>
          <p:cNvPr id="23" name="Rectangle 22"/>
          <p:cNvSpPr/>
          <p:nvPr/>
        </p:nvSpPr>
        <p:spPr>
          <a:xfrm>
            <a:off x="6172200" y="1984762"/>
            <a:ext cx="2892896" cy="738664"/>
          </a:xfrm>
          <a:prstGeom prst="rect">
            <a:avLst/>
          </a:prstGeom>
        </p:spPr>
        <p:txBody>
          <a:bodyPr wrap="square">
            <a:spAutoFit/>
          </a:bodyPr>
          <a:lstStyle/>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rPr>
              <a:t>L</a:t>
            </a:r>
            <a:r>
              <a:rPr lang="en-US" dirty="0" smtClean="0">
                <a:solidFill>
                  <a:schemeClr val="accent1"/>
                </a:solidFill>
                <a:latin typeface="Catamaran"/>
                <a:ea typeface="Catamaran"/>
                <a:cs typeface="Catamaran"/>
              </a:rPr>
              <a:t>ow </a:t>
            </a:r>
            <a:r>
              <a:rPr lang="en-US" dirty="0">
                <a:solidFill>
                  <a:schemeClr val="accent1"/>
                </a:solidFill>
                <a:latin typeface="Catamaran"/>
                <a:ea typeface="Catamaran"/>
                <a:cs typeface="Catamaran"/>
              </a:rPr>
              <a:t>self-esteem</a:t>
            </a:r>
          </a:p>
          <a:p>
            <a:pPr marL="285750" indent="-285750">
              <a:buClr>
                <a:schemeClr val="accent1"/>
              </a:buClr>
              <a:buFont typeface="Arial" panose="020B0604020202020204" pitchFamily="34" charset="0"/>
              <a:buChar char="•"/>
            </a:pPr>
            <a:r>
              <a:rPr lang="en-US" dirty="0">
                <a:solidFill>
                  <a:schemeClr val="accent1"/>
                </a:solidFill>
                <a:latin typeface="Catamaran"/>
                <a:ea typeface="Catamaran"/>
                <a:cs typeface="Catamaran"/>
              </a:rPr>
              <a:t>Depression</a:t>
            </a:r>
          </a:p>
          <a:p>
            <a:pPr marL="285750" indent="-28575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Poor </a:t>
            </a:r>
            <a:r>
              <a:rPr lang="en-US" dirty="0">
                <a:solidFill>
                  <a:schemeClr val="accent1"/>
                </a:solidFill>
                <a:latin typeface="Catamaran"/>
                <a:ea typeface="Catamaran"/>
                <a:cs typeface="Catamaran"/>
              </a:rPr>
              <a:t>academic performance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7" name="Google Shape;527;p3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OUR SOLUTION</a:t>
            </a:r>
            <a:endParaRPr dirty="0"/>
          </a:p>
        </p:txBody>
      </p:sp>
      <p:pic>
        <p:nvPicPr>
          <p:cNvPr id="528" name="Google Shape;528;p37"/>
          <p:cNvPicPr preferRelativeResize="0"/>
          <p:nvPr/>
        </p:nvPicPr>
        <p:blipFill>
          <a:blip r:embed="rId3">
            <a:extLst>
              <a:ext uri="{28A0092B-C50C-407E-A947-70E740481C1C}">
                <a14:useLocalDpi xmlns:a14="http://schemas.microsoft.com/office/drawing/2010/main" val="0"/>
              </a:ext>
            </a:extLst>
          </a:blip>
          <a:stretch>
            <a:fillRect/>
          </a:stretch>
        </p:blipFill>
        <p:spPr>
          <a:xfrm>
            <a:off x="392906" y="1200150"/>
            <a:ext cx="2971800" cy="2751819"/>
          </a:xfrm>
          <a:prstGeom prst="ellipse">
            <a:avLst/>
          </a:prstGeom>
          <a:noFill/>
          <a:ln>
            <a:noFill/>
          </a:ln>
        </p:spPr>
      </p:pic>
      <p:sp>
        <p:nvSpPr>
          <p:cNvPr id="2" name="Rectangle 1"/>
          <p:cNvSpPr/>
          <p:nvPr/>
        </p:nvSpPr>
        <p:spPr>
          <a:xfrm>
            <a:off x="4229100" y="1599411"/>
            <a:ext cx="3693319" cy="2554545"/>
          </a:xfrm>
          <a:prstGeom prst="rect">
            <a:avLst/>
          </a:prstGeom>
        </p:spPr>
        <p:txBody>
          <a:bodyPr wrap="square">
            <a:spAutoFit/>
          </a:bodyPr>
          <a:lstStyle/>
          <a:p>
            <a:r>
              <a:rPr lang="en-US" sz="1600" dirty="0" smtClean="0">
                <a:solidFill>
                  <a:schemeClr val="accent1"/>
                </a:solidFill>
                <a:latin typeface="Catamaran"/>
                <a:ea typeface="Catamaran"/>
                <a:cs typeface="Catamaran"/>
                <a:sym typeface="Catamaran"/>
              </a:rPr>
              <a:t>We </a:t>
            </a:r>
            <a:r>
              <a:rPr lang="en-US" sz="1600" smtClean="0">
                <a:solidFill>
                  <a:schemeClr val="accent1"/>
                </a:solidFill>
                <a:latin typeface="Catamaran"/>
                <a:ea typeface="Catamaran"/>
                <a:cs typeface="Catamaran"/>
                <a:sym typeface="Catamaran"/>
              </a:rPr>
              <a:t>have </a:t>
            </a:r>
            <a:r>
              <a:rPr lang="en-US" sz="1600" smtClean="0">
                <a:solidFill>
                  <a:schemeClr val="accent1"/>
                </a:solidFill>
                <a:latin typeface="Catamaran"/>
                <a:ea typeface="Catamaran"/>
                <a:cs typeface="Catamaran"/>
                <a:sym typeface="Catamaran"/>
              </a:rPr>
              <a:t>started</a:t>
            </a:r>
            <a:r>
              <a:rPr lang="en-US" sz="1600" smtClean="0">
                <a:solidFill>
                  <a:schemeClr val="accent1"/>
                </a:solidFill>
                <a:latin typeface="Catamaran"/>
                <a:ea typeface="Catamaran"/>
                <a:cs typeface="Catamaran"/>
                <a:sym typeface="Catamaran"/>
              </a:rPr>
              <a:t> </a:t>
            </a:r>
            <a:r>
              <a:rPr lang="en-US" sz="1600" dirty="0" smtClean="0">
                <a:solidFill>
                  <a:schemeClr val="accent1"/>
                </a:solidFill>
                <a:latin typeface="Catamaran"/>
                <a:ea typeface="Catamaran"/>
                <a:cs typeface="Catamaran"/>
                <a:sym typeface="Catamaran"/>
              </a:rPr>
              <a:t>a campaign called "Cook it </a:t>
            </a:r>
            <a:r>
              <a:rPr lang="en-US" sz="1600" dirty="0">
                <a:solidFill>
                  <a:schemeClr val="accent1"/>
                </a:solidFill>
                <a:latin typeface="Catamaran"/>
                <a:ea typeface="Catamaran"/>
                <a:cs typeface="Catamaran"/>
                <a:sym typeface="Catamaran"/>
              </a:rPr>
              <a:t>from Scratch</a:t>
            </a:r>
            <a:r>
              <a:rPr lang="en-US" sz="1600" dirty="0" smtClean="0">
                <a:solidFill>
                  <a:schemeClr val="accent1"/>
                </a:solidFill>
                <a:latin typeface="Catamaran"/>
                <a:ea typeface="Catamaran"/>
                <a:cs typeface="Catamaran"/>
                <a:sym typeface="Catamaran"/>
              </a:rPr>
              <a:t>", </a:t>
            </a:r>
            <a:r>
              <a:rPr lang="en-US" sz="1600" dirty="0">
                <a:solidFill>
                  <a:schemeClr val="accent1"/>
                </a:solidFill>
                <a:latin typeface="Catamaran"/>
                <a:ea typeface="Catamaran"/>
                <a:cs typeface="Catamaran"/>
                <a:sym typeface="Catamaran"/>
              </a:rPr>
              <a:t>where we believe that fresh, homemade meals are the foundation of a healthy and happy life. </a:t>
            </a:r>
            <a:endParaRPr lang="en-US" sz="1600" dirty="0" smtClean="0">
              <a:solidFill>
                <a:schemeClr val="accent1"/>
              </a:solidFill>
              <a:latin typeface="Catamaran"/>
              <a:ea typeface="Catamaran"/>
              <a:cs typeface="Catamaran"/>
              <a:sym typeface="Catamaran"/>
            </a:endParaRPr>
          </a:p>
          <a:p>
            <a:r>
              <a:rPr lang="en-US" sz="1600" dirty="0" smtClean="0">
                <a:solidFill>
                  <a:schemeClr val="accent1"/>
                </a:solidFill>
                <a:latin typeface="Catamaran"/>
                <a:ea typeface="Catamaran"/>
                <a:cs typeface="Catamaran"/>
                <a:sym typeface="Catamaran"/>
              </a:rPr>
              <a:t>In </a:t>
            </a:r>
            <a:r>
              <a:rPr lang="en-US" sz="1600" dirty="0">
                <a:solidFill>
                  <a:schemeClr val="accent1"/>
                </a:solidFill>
                <a:latin typeface="Catamaran"/>
                <a:ea typeface="Catamaran"/>
                <a:cs typeface="Catamaran"/>
                <a:sym typeface="Catamaran"/>
              </a:rPr>
              <a:t>a world where convenience and processed foods dominate our diets, we want to empower people to take control of their health by cooking with whole, unprocessed ingredients</a:t>
            </a:r>
            <a:r>
              <a:rPr lang="en-US" sz="1600" dirty="0" smtClean="0">
                <a:solidFill>
                  <a:schemeClr val="accent1"/>
                </a:solidFill>
                <a:latin typeface="Catamaran"/>
                <a:ea typeface="Catamaran"/>
                <a:cs typeface="Catamaran"/>
                <a:sym typeface="Catamaran"/>
              </a:rPr>
              <a:t>.</a:t>
            </a:r>
          </a:p>
          <a:p>
            <a:endParaRPr lang="en-US" sz="1600" dirty="0">
              <a:solidFill>
                <a:schemeClr val="accent1"/>
              </a:solidFill>
              <a:latin typeface="Catamaran"/>
              <a:ea typeface="Catamaran"/>
              <a:cs typeface="Catamaran"/>
              <a:sym typeface="Catamaran"/>
            </a:endParaRPr>
          </a:p>
        </p:txBody>
      </p:sp>
      <p:sp>
        <p:nvSpPr>
          <p:cNvPr id="3" name="Chevron 2"/>
          <p:cNvSpPr/>
          <p:nvPr/>
        </p:nvSpPr>
        <p:spPr>
          <a:xfrm>
            <a:off x="8093869" y="4153956"/>
            <a:ext cx="378619" cy="35375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pic>
        <p:nvPicPr>
          <p:cNvPr id="528" name="Google Shape;528;p37"/>
          <p:cNvPicPr preferRelativeResize="0"/>
          <p:nvPr/>
        </p:nvPicPr>
        <p:blipFill>
          <a:blip r:embed="rId3">
            <a:extLst>
              <a:ext uri="{28A0092B-C50C-407E-A947-70E740481C1C}">
                <a14:useLocalDpi xmlns:a14="http://schemas.microsoft.com/office/drawing/2010/main" val="0"/>
              </a:ext>
            </a:extLst>
          </a:blip>
          <a:stretch>
            <a:fillRect/>
          </a:stretch>
        </p:blipFill>
        <p:spPr>
          <a:xfrm>
            <a:off x="328612" y="1228726"/>
            <a:ext cx="2863281" cy="2657474"/>
          </a:xfrm>
          <a:prstGeom prst="ellipse">
            <a:avLst/>
          </a:prstGeom>
          <a:noFill/>
          <a:ln>
            <a:noFill/>
          </a:ln>
        </p:spPr>
      </p:pic>
      <p:sp>
        <p:nvSpPr>
          <p:cNvPr id="2" name="Rectangle 1"/>
          <p:cNvSpPr/>
          <p:nvPr/>
        </p:nvSpPr>
        <p:spPr>
          <a:xfrm>
            <a:off x="3786187" y="1431771"/>
            <a:ext cx="4800601" cy="2800767"/>
          </a:xfrm>
          <a:prstGeom prst="rect">
            <a:avLst/>
          </a:prstGeom>
        </p:spPr>
        <p:txBody>
          <a:bodyPr wrap="square">
            <a:spAutoFit/>
          </a:bodyPr>
          <a:lstStyle/>
          <a:p>
            <a:endParaRPr lang="en-US" sz="1600" dirty="0">
              <a:solidFill>
                <a:schemeClr val="accent1"/>
              </a:solidFill>
              <a:latin typeface="Catamaran"/>
              <a:ea typeface="Catamaran"/>
              <a:cs typeface="Catamaran"/>
              <a:sym typeface="Catamaran"/>
            </a:endParaRPr>
          </a:p>
          <a:p>
            <a:r>
              <a:rPr lang="en-US" sz="1600" dirty="0">
                <a:solidFill>
                  <a:schemeClr val="accent1"/>
                </a:solidFill>
                <a:latin typeface="Catamaran"/>
                <a:ea typeface="Catamaran"/>
                <a:cs typeface="Catamaran"/>
                <a:sym typeface="Catamaran"/>
              </a:rPr>
              <a:t>By </a:t>
            </a:r>
            <a:r>
              <a:rPr lang="en-US" sz="1600" dirty="0" smtClean="0">
                <a:solidFill>
                  <a:schemeClr val="accent1"/>
                </a:solidFill>
                <a:latin typeface="Catamaran"/>
                <a:ea typeface="Catamaran"/>
                <a:cs typeface="Catamaran"/>
                <a:sym typeface="Catamaran"/>
              </a:rPr>
              <a:t>cook it </a:t>
            </a:r>
            <a:r>
              <a:rPr lang="en-US" sz="1600" dirty="0">
                <a:solidFill>
                  <a:schemeClr val="accent1"/>
                </a:solidFill>
                <a:latin typeface="Catamaran"/>
                <a:ea typeface="Catamaran"/>
                <a:cs typeface="Catamaran"/>
                <a:sym typeface="Catamaran"/>
              </a:rPr>
              <a:t>from scratch, you can enjoy delicious, nourishing meals that are tailored to your tastes and dietary </a:t>
            </a:r>
            <a:r>
              <a:rPr lang="en-US" sz="1600" dirty="0" smtClean="0">
                <a:solidFill>
                  <a:schemeClr val="accent1"/>
                </a:solidFill>
                <a:latin typeface="Catamaran"/>
                <a:ea typeface="Catamaran"/>
                <a:cs typeface="Catamaran"/>
                <a:sym typeface="Catamaran"/>
              </a:rPr>
              <a:t>needs.</a:t>
            </a:r>
          </a:p>
          <a:p>
            <a:endParaRPr lang="en-US" sz="1600" dirty="0">
              <a:solidFill>
                <a:schemeClr val="accent1"/>
              </a:solidFill>
              <a:latin typeface="Catamaran"/>
              <a:ea typeface="Catamaran"/>
              <a:cs typeface="Catamaran"/>
              <a:sym typeface="Catamaran"/>
            </a:endParaRPr>
          </a:p>
          <a:p>
            <a:r>
              <a:rPr lang="en-US" sz="1600" dirty="0" smtClean="0">
                <a:solidFill>
                  <a:schemeClr val="accent1"/>
                </a:solidFill>
                <a:latin typeface="Catamaran"/>
                <a:ea typeface="Catamaran"/>
                <a:cs typeface="Catamaran"/>
                <a:sym typeface="Catamaran"/>
              </a:rPr>
              <a:t>You </a:t>
            </a:r>
            <a:r>
              <a:rPr lang="en-US" sz="1600" dirty="0">
                <a:solidFill>
                  <a:schemeClr val="accent1"/>
                </a:solidFill>
                <a:latin typeface="Catamaran"/>
                <a:ea typeface="Catamaran"/>
                <a:cs typeface="Catamaran"/>
                <a:sym typeface="Catamaran"/>
              </a:rPr>
              <a:t>can also take pride in the fact that you are creating something with your own hands, and that you are making a positive impact on your health and the health of your family</a:t>
            </a:r>
            <a:r>
              <a:rPr lang="en-US" sz="1600" dirty="0" smtClean="0">
                <a:solidFill>
                  <a:schemeClr val="accent1"/>
                </a:solidFill>
                <a:latin typeface="Catamaran"/>
                <a:ea typeface="Catamaran"/>
                <a:cs typeface="Catamaran"/>
                <a:sym typeface="Catamaran"/>
              </a:rPr>
              <a:t>.</a:t>
            </a:r>
          </a:p>
          <a:p>
            <a:endParaRPr lang="en-US" sz="1600" dirty="0">
              <a:solidFill>
                <a:schemeClr val="accent1"/>
              </a:solidFill>
              <a:latin typeface="Catamaran"/>
              <a:ea typeface="Catamaran"/>
              <a:cs typeface="Catamaran"/>
              <a:sym typeface="Catamaran"/>
            </a:endParaRPr>
          </a:p>
          <a:p>
            <a:endParaRPr lang="en-US" sz="1600" dirty="0">
              <a:solidFill>
                <a:schemeClr val="accent1"/>
              </a:solidFill>
              <a:latin typeface="Catamaran"/>
              <a:ea typeface="Catamaran"/>
              <a:cs typeface="Catamaran"/>
              <a:sym typeface="Catamaran"/>
            </a:endParaRPr>
          </a:p>
        </p:txBody>
      </p:sp>
      <p:sp>
        <p:nvSpPr>
          <p:cNvPr id="5" name="Chevron 4"/>
          <p:cNvSpPr/>
          <p:nvPr/>
        </p:nvSpPr>
        <p:spPr>
          <a:xfrm>
            <a:off x="8093869" y="4153956"/>
            <a:ext cx="378619" cy="35375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790494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grpSp>
        <p:nvGrpSpPr>
          <p:cNvPr id="306" name="Google Shape;306;p32"/>
          <p:cNvGrpSpPr/>
          <p:nvPr/>
        </p:nvGrpSpPr>
        <p:grpSpPr>
          <a:xfrm>
            <a:off x="6227500" y="1932345"/>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 name="Rectangle 1"/>
          <p:cNvSpPr/>
          <p:nvPr/>
        </p:nvSpPr>
        <p:spPr>
          <a:xfrm>
            <a:off x="1796877" y="1050256"/>
            <a:ext cx="2693195" cy="3323987"/>
          </a:xfrm>
          <a:prstGeom prst="rect">
            <a:avLst/>
          </a:prstGeom>
        </p:spPr>
        <p:txBody>
          <a:bodyPr wrap="square">
            <a:spAutoFit/>
          </a:bodyPr>
          <a:lstStyle/>
          <a:p>
            <a:pPr lvl="0" eaLnBrk="0" fontAlgn="base" hangingPunct="0">
              <a:spcBef>
                <a:spcPct val="0"/>
              </a:spcBef>
              <a:spcAft>
                <a:spcPct val="0"/>
              </a:spcAft>
              <a:buClrTx/>
            </a:pPr>
            <a:r>
              <a:rPr lang="en-US" altLang="en-US" dirty="0">
                <a:solidFill>
                  <a:schemeClr val="accent1"/>
                </a:solidFill>
                <a:latin typeface="Catamaran"/>
                <a:ea typeface="Catamaran"/>
                <a:cs typeface="Catamaran"/>
              </a:rPr>
              <a:t>As part of our comprehensive campaign to address obesity, we have developed a special </a:t>
            </a:r>
            <a:r>
              <a:rPr lang="en-US" altLang="en-US" b="1" dirty="0">
                <a:solidFill>
                  <a:schemeClr val="accent3">
                    <a:lumMod val="25000"/>
                  </a:schemeClr>
                </a:solidFill>
                <a:latin typeface="Catamaran"/>
                <a:ea typeface="Catamaran"/>
                <a:cs typeface="Catamaran"/>
              </a:rPr>
              <a:t>cookbook</a:t>
            </a:r>
            <a:r>
              <a:rPr lang="en-US" altLang="en-US" dirty="0">
                <a:solidFill>
                  <a:schemeClr val="accent3">
                    <a:lumMod val="25000"/>
                  </a:schemeClr>
                </a:solidFill>
                <a:latin typeface="Catamaran"/>
                <a:ea typeface="Catamaran"/>
                <a:cs typeface="Catamaran"/>
              </a:rPr>
              <a:t> </a:t>
            </a:r>
            <a:r>
              <a:rPr lang="en-US" altLang="en-US" dirty="0">
                <a:solidFill>
                  <a:schemeClr val="accent1"/>
                </a:solidFill>
                <a:latin typeface="Catamaran"/>
                <a:ea typeface="Catamaran"/>
                <a:cs typeface="Catamaran"/>
              </a:rPr>
              <a:t>that serves as a valuable resource for individuals seeking to make positive changes in their lives. </a:t>
            </a:r>
          </a:p>
          <a:p>
            <a:pPr lvl="0" eaLnBrk="0" fontAlgn="base" hangingPunct="0">
              <a:spcBef>
                <a:spcPct val="0"/>
              </a:spcBef>
              <a:spcAft>
                <a:spcPct val="0"/>
              </a:spcAft>
              <a:buClrTx/>
            </a:pPr>
            <a:endParaRPr lang="en-US" altLang="en-US" dirty="0">
              <a:solidFill>
                <a:schemeClr val="accent1"/>
              </a:solidFill>
              <a:latin typeface="Catamaran"/>
              <a:ea typeface="Catamaran"/>
              <a:cs typeface="Catamaran"/>
            </a:endParaRPr>
          </a:p>
          <a:p>
            <a:pPr lvl="0" eaLnBrk="0" fontAlgn="base" hangingPunct="0">
              <a:spcBef>
                <a:spcPct val="0"/>
              </a:spcBef>
              <a:spcAft>
                <a:spcPct val="0"/>
              </a:spcAft>
              <a:buClrTx/>
            </a:pPr>
            <a:r>
              <a:rPr lang="en-US" altLang="en-US" dirty="0">
                <a:solidFill>
                  <a:schemeClr val="accent1"/>
                </a:solidFill>
                <a:latin typeface="Catamaran"/>
                <a:ea typeface="Catamaran"/>
                <a:cs typeface="Catamaran"/>
              </a:rPr>
              <a:t>This cookbook is designed to provide practical guidance and inspiration for preparing delicious, nutritious meals that can contribute to weight management and overall well-being.</a:t>
            </a:r>
          </a:p>
        </p:txBody>
      </p:sp>
      <p:sp>
        <p:nvSpPr>
          <p:cNvPr id="3" name="Rectangle 2"/>
          <p:cNvSpPr/>
          <p:nvPr/>
        </p:nvSpPr>
        <p:spPr>
          <a:xfrm>
            <a:off x="4825879" y="834812"/>
            <a:ext cx="3548541" cy="3754874"/>
          </a:xfrm>
          <a:prstGeom prst="rect">
            <a:avLst/>
          </a:prstGeom>
        </p:spPr>
        <p:txBody>
          <a:bodyPr wrap="square">
            <a:spAutoFit/>
          </a:bodyPr>
          <a:lstStyle/>
          <a:p>
            <a:r>
              <a:rPr lang="en-US" dirty="0">
                <a:solidFill>
                  <a:schemeClr val="accent1"/>
                </a:solidFill>
                <a:latin typeface="Catamaran"/>
                <a:ea typeface="Catamaran"/>
                <a:cs typeface="Catamaran"/>
              </a:rPr>
              <a:t>The cookbook features a diverse collection of recipes, carefully curated to incorporate wholesome ingredients and promote </a:t>
            </a:r>
            <a:r>
              <a:rPr lang="en-US" b="1" dirty="0">
                <a:solidFill>
                  <a:schemeClr val="accent1"/>
                </a:solidFill>
                <a:latin typeface="Catamaran"/>
                <a:ea typeface="Catamaran"/>
                <a:cs typeface="Catamaran"/>
              </a:rPr>
              <a:t>healthier</a:t>
            </a:r>
            <a:r>
              <a:rPr lang="en-US" dirty="0">
                <a:solidFill>
                  <a:schemeClr val="accent1"/>
                </a:solidFill>
                <a:latin typeface="Catamaran"/>
                <a:ea typeface="Catamaran"/>
                <a:cs typeface="Catamaran"/>
              </a:rPr>
              <a:t> eating </a:t>
            </a:r>
            <a:r>
              <a:rPr lang="en-US" dirty="0" smtClean="0">
                <a:solidFill>
                  <a:schemeClr val="accent1"/>
                </a:solidFill>
                <a:latin typeface="Catamaran"/>
                <a:ea typeface="Catamaran"/>
                <a:cs typeface="Catamaran"/>
              </a:rPr>
              <a:t>habits. </a:t>
            </a:r>
          </a:p>
          <a:p>
            <a:endParaRPr lang="en-US" dirty="0" smtClean="0">
              <a:solidFill>
                <a:schemeClr val="accent1"/>
              </a:solidFill>
              <a:latin typeface="Catamaran"/>
              <a:ea typeface="Catamaran"/>
              <a:cs typeface="Catamaran"/>
            </a:endParaRPr>
          </a:p>
          <a:p>
            <a:endParaRPr lang="en-US" dirty="0">
              <a:solidFill>
                <a:schemeClr val="accent1"/>
              </a:solidFill>
              <a:latin typeface="Catamaran"/>
              <a:ea typeface="Catamaran"/>
              <a:cs typeface="Catamaran"/>
            </a:endParaRPr>
          </a:p>
          <a:p>
            <a:endParaRPr lang="en-US" dirty="0" smtClean="0">
              <a:solidFill>
                <a:schemeClr val="accent1"/>
              </a:solidFill>
              <a:latin typeface="Catamaran"/>
              <a:ea typeface="Catamaran"/>
              <a:cs typeface="Catamaran"/>
            </a:endParaRPr>
          </a:p>
          <a:p>
            <a:pPr marL="285750" indent="-285750">
              <a:buClr>
                <a:schemeClr val="accent1"/>
              </a:buClr>
              <a:buFont typeface="Arial" panose="020B0604020202020204" pitchFamily="34" charset="0"/>
              <a:buChar char="•"/>
            </a:pPr>
            <a:r>
              <a:rPr lang="en-US" dirty="0" smtClean="0">
                <a:solidFill>
                  <a:schemeClr val="accent1"/>
                </a:solidFill>
                <a:latin typeface="Catamaran"/>
                <a:ea typeface="Catamaran"/>
                <a:cs typeface="Catamaran"/>
              </a:rPr>
              <a:t>Each </a:t>
            </a:r>
            <a:r>
              <a:rPr lang="en-US" dirty="0">
                <a:solidFill>
                  <a:schemeClr val="accent1"/>
                </a:solidFill>
                <a:latin typeface="Catamaran"/>
                <a:ea typeface="Catamaran"/>
                <a:cs typeface="Catamaran"/>
              </a:rPr>
              <a:t>recipe has been thoughtfully crafted to strike a </a:t>
            </a:r>
            <a:r>
              <a:rPr lang="en-US" b="1" dirty="0">
                <a:solidFill>
                  <a:schemeClr val="accent1"/>
                </a:solidFill>
                <a:latin typeface="Catamaran"/>
                <a:ea typeface="Catamaran"/>
                <a:cs typeface="Catamaran"/>
              </a:rPr>
              <a:t>balance </a:t>
            </a:r>
            <a:r>
              <a:rPr lang="en-US" dirty="0">
                <a:solidFill>
                  <a:schemeClr val="accent1"/>
                </a:solidFill>
                <a:latin typeface="Catamaran"/>
                <a:ea typeface="Catamaran"/>
                <a:cs typeface="Catamaran"/>
              </a:rPr>
              <a:t>between flavor, nutrition, and simplicity. </a:t>
            </a:r>
            <a:endParaRPr lang="en-US" dirty="0" smtClean="0">
              <a:solidFill>
                <a:schemeClr val="accent1"/>
              </a:solidFill>
              <a:latin typeface="Catamaran"/>
              <a:ea typeface="Catamaran"/>
              <a:cs typeface="Catamaran"/>
            </a:endParaRPr>
          </a:p>
          <a:p>
            <a:endParaRPr lang="en-US" dirty="0">
              <a:solidFill>
                <a:schemeClr val="accent1"/>
              </a:solidFill>
              <a:latin typeface="Catamaran"/>
              <a:ea typeface="Catamaran"/>
              <a:cs typeface="Catamaran"/>
            </a:endParaRPr>
          </a:p>
          <a:p>
            <a:endParaRPr lang="en-US" dirty="0" smtClean="0">
              <a:solidFill>
                <a:schemeClr val="accent1"/>
              </a:solidFill>
              <a:latin typeface="Catamaran"/>
              <a:ea typeface="Catamaran"/>
              <a:cs typeface="Catamaran"/>
            </a:endParaRPr>
          </a:p>
          <a:p>
            <a:r>
              <a:rPr lang="en-US" dirty="0" smtClean="0">
                <a:solidFill>
                  <a:schemeClr val="accent1"/>
                </a:solidFill>
                <a:latin typeface="Catamaran"/>
                <a:ea typeface="Catamaran"/>
                <a:cs typeface="Catamaran"/>
              </a:rPr>
              <a:t>We </a:t>
            </a:r>
            <a:r>
              <a:rPr lang="en-US" dirty="0">
                <a:solidFill>
                  <a:schemeClr val="accent1"/>
                </a:solidFill>
                <a:latin typeface="Catamaran"/>
                <a:ea typeface="Catamaran"/>
                <a:cs typeface="Catamaran"/>
              </a:rPr>
              <a:t>understand that the journey toward a healthier lifestyle can sometimes feel </a:t>
            </a:r>
            <a:r>
              <a:rPr lang="en-US" u="sng" dirty="0">
                <a:solidFill>
                  <a:schemeClr val="accent1"/>
                </a:solidFill>
                <a:latin typeface="Catamaran"/>
                <a:ea typeface="Catamaran"/>
                <a:cs typeface="Catamaran"/>
              </a:rPr>
              <a:t>overwhelming</a:t>
            </a:r>
            <a:r>
              <a:rPr lang="en-US" dirty="0">
                <a:solidFill>
                  <a:schemeClr val="accent1"/>
                </a:solidFill>
                <a:latin typeface="Catamaran"/>
                <a:ea typeface="Catamaran"/>
                <a:cs typeface="Catamaran"/>
              </a:rPr>
              <a:t>, which is why these recipes are specifically tailored to be accessible to individuals of various cooking </a:t>
            </a:r>
            <a:r>
              <a:rPr lang="en-US" b="1" dirty="0">
                <a:solidFill>
                  <a:schemeClr val="accent1"/>
                </a:solidFill>
                <a:latin typeface="Catamaran"/>
                <a:ea typeface="Catamaran"/>
                <a:cs typeface="Catamaran"/>
              </a:rPr>
              <a:t>skill levels</a:t>
            </a:r>
            <a:r>
              <a:rPr lang="en-US" dirty="0">
                <a:solidFill>
                  <a:schemeClr val="accent1"/>
                </a:solidFill>
                <a:latin typeface="Catamaran"/>
                <a:ea typeface="Catamaran"/>
                <a:cs typeface="Catamaran"/>
              </a:rPr>
              <a:t>.</a:t>
            </a:r>
          </a:p>
        </p:txBody>
      </p:sp>
      <p:grpSp>
        <p:nvGrpSpPr>
          <p:cNvPr id="176" name="Google Shape;436;p34"/>
          <p:cNvGrpSpPr/>
          <p:nvPr/>
        </p:nvGrpSpPr>
        <p:grpSpPr>
          <a:xfrm>
            <a:off x="7611182" y="1533432"/>
            <a:ext cx="522559" cy="579306"/>
            <a:chOff x="3082217" y="2788586"/>
            <a:chExt cx="288866" cy="320236"/>
          </a:xfrm>
        </p:grpSpPr>
        <p:sp>
          <p:nvSpPr>
            <p:cNvPr id="177" name="Google Shape;437;p34"/>
            <p:cNvSpPr/>
            <p:nvPr/>
          </p:nvSpPr>
          <p:spPr>
            <a:xfrm>
              <a:off x="3082401" y="2867508"/>
              <a:ext cx="275178" cy="241313"/>
            </a:xfrm>
            <a:custGeom>
              <a:avLst/>
              <a:gdLst/>
              <a:ahLst/>
              <a:cxnLst/>
              <a:rect l="l" t="t" r="r" b="b"/>
              <a:pathLst>
                <a:path w="10474" h="9185" extrusionOk="0">
                  <a:moveTo>
                    <a:pt x="3096" y="0"/>
                  </a:moveTo>
                  <a:cubicBezTo>
                    <a:pt x="2877" y="0"/>
                    <a:pt x="2660" y="23"/>
                    <a:pt x="2456" y="78"/>
                  </a:cubicBezTo>
                  <a:cubicBezTo>
                    <a:pt x="1263" y="383"/>
                    <a:pt x="0" y="1666"/>
                    <a:pt x="0" y="3782"/>
                  </a:cubicBezTo>
                  <a:cubicBezTo>
                    <a:pt x="0" y="5217"/>
                    <a:pt x="909" y="7194"/>
                    <a:pt x="2033" y="8311"/>
                  </a:cubicBezTo>
                  <a:cubicBezTo>
                    <a:pt x="2567" y="8845"/>
                    <a:pt x="3142" y="9185"/>
                    <a:pt x="3690" y="9185"/>
                  </a:cubicBezTo>
                  <a:cubicBezTo>
                    <a:pt x="4016" y="9185"/>
                    <a:pt x="4335" y="9136"/>
                    <a:pt x="4641" y="9046"/>
                  </a:cubicBezTo>
                  <a:cubicBezTo>
                    <a:pt x="4835" y="8987"/>
                    <a:pt x="5036" y="8958"/>
                    <a:pt x="5237" y="8958"/>
                  </a:cubicBezTo>
                  <a:cubicBezTo>
                    <a:pt x="5438" y="8958"/>
                    <a:pt x="5639" y="8987"/>
                    <a:pt x="5834" y="9046"/>
                  </a:cubicBezTo>
                  <a:cubicBezTo>
                    <a:pt x="6139" y="9136"/>
                    <a:pt x="6458" y="9185"/>
                    <a:pt x="6784" y="9185"/>
                  </a:cubicBezTo>
                  <a:cubicBezTo>
                    <a:pt x="7304" y="9185"/>
                    <a:pt x="7852" y="8873"/>
                    <a:pt x="8365" y="8387"/>
                  </a:cubicBezTo>
                  <a:cubicBezTo>
                    <a:pt x="9524" y="7277"/>
                    <a:pt x="10474" y="5252"/>
                    <a:pt x="10474" y="3782"/>
                  </a:cubicBezTo>
                  <a:cubicBezTo>
                    <a:pt x="10474" y="1666"/>
                    <a:pt x="9205" y="383"/>
                    <a:pt x="8018" y="78"/>
                  </a:cubicBezTo>
                  <a:cubicBezTo>
                    <a:pt x="7812" y="23"/>
                    <a:pt x="7594" y="0"/>
                    <a:pt x="7375" y="0"/>
                  </a:cubicBezTo>
                  <a:cubicBezTo>
                    <a:pt x="6985" y="0"/>
                    <a:pt x="6592" y="72"/>
                    <a:pt x="6250" y="161"/>
                  </a:cubicBezTo>
                  <a:cubicBezTo>
                    <a:pt x="6139" y="189"/>
                    <a:pt x="6028" y="216"/>
                    <a:pt x="5910" y="237"/>
                  </a:cubicBezTo>
                  <a:cubicBezTo>
                    <a:pt x="5687" y="273"/>
                    <a:pt x="5462" y="291"/>
                    <a:pt x="5238" y="291"/>
                  </a:cubicBezTo>
                  <a:cubicBezTo>
                    <a:pt x="4896" y="291"/>
                    <a:pt x="4555" y="249"/>
                    <a:pt x="4224" y="161"/>
                  </a:cubicBezTo>
                  <a:cubicBezTo>
                    <a:pt x="3882" y="72"/>
                    <a:pt x="3486" y="0"/>
                    <a:pt x="30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 name="Google Shape;438;p34"/>
            <p:cNvSpPr/>
            <p:nvPr/>
          </p:nvSpPr>
          <p:spPr>
            <a:xfrm>
              <a:off x="3082217" y="2867508"/>
              <a:ext cx="219980" cy="241313"/>
            </a:xfrm>
            <a:custGeom>
              <a:avLst/>
              <a:gdLst/>
              <a:ahLst/>
              <a:cxnLst/>
              <a:rect l="l" t="t" r="r" b="b"/>
              <a:pathLst>
                <a:path w="8373" h="9185" extrusionOk="0">
                  <a:moveTo>
                    <a:pt x="8372" y="8380"/>
                  </a:moveTo>
                  <a:cubicBezTo>
                    <a:pt x="8369" y="8383"/>
                    <a:pt x="8366" y="8386"/>
                    <a:pt x="8364" y="8389"/>
                  </a:cubicBezTo>
                  <a:lnTo>
                    <a:pt x="8364" y="8389"/>
                  </a:lnTo>
                  <a:cubicBezTo>
                    <a:pt x="8366" y="8388"/>
                    <a:pt x="8369" y="8388"/>
                    <a:pt x="8372" y="8387"/>
                  </a:cubicBezTo>
                  <a:lnTo>
                    <a:pt x="8372" y="8380"/>
                  </a:lnTo>
                  <a:close/>
                  <a:moveTo>
                    <a:pt x="3101" y="0"/>
                  </a:moveTo>
                  <a:cubicBezTo>
                    <a:pt x="2883" y="0"/>
                    <a:pt x="2667" y="23"/>
                    <a:pt x="2463" y="78"/>
                  </a:cubicBezTo>
                  <a:cubicBezTo>
                    <a:pt x="1270" y="383"/>
                    <a:pt x="0" y="1666"/>
                    <a:pt x="0" y="3782"/>
                  </a:cubicBezTo>
                  <a:cubicBezTo>
                    <a:pt x="0" y="5897"/>
                    <a:pt x="1991" y="9185"/>
                    <a:pt x="3697" y="9185"/>
                  </a:cubicBezTo>
                  <a:cubicBezTo>
                    <a:pt x="4023" y="9185"/>
                    <a:pt x="4342" y="9136"/>
                    <a:pt x="4648" y="9046"/>
                  </a:cubicBezTo>
                  <a:cubicBezTo>
                    <a:pt x="4842" y="8987"/>
                    <a:pt x="5043" y="8958"/>
                    <a:pt x="5244" y="8958"/>
                  </a:cubicBezTo>
                  <a:cubicBezTo>
                    <a:pt x="5445" y="8958"/>
                    <a:pt x="5646" y="8987"/>
                    <a:pt x="5841" y="9046"/>
                  </a:cubicBezTo>
                  <a:cubicBezTo>
                    <a:pt x="6146" y="9136"/>
                    <a:pt x="6465" y="9185"/>
                    <a:pt x="6791" y="9185"/>
                  </a:cubicBezTo>
                  <a:cubicBezTo>
                    <a:pt x="7308" y="9185"/>
                    <a:pt x="7860" y="8876"/>
                    <a:pt x="8364" y="8389"/>
                  </a:cubicBezTo>
                  <a:lnTo>
                    <a:pt x="8364" y="8389"/>
                  </a:lnTo>
                  <a:cubicBezTo>
                    <a:pt x="7729" y="8500"/>
                    <a:pt x="7160" y="8547"/>
                    <a:pt x="6651" y="8547"/>
                  </a:cubicBezTo>
                  <a:cubicBezTo>
                    <a:pt x="6029" y="8547"/>
                    <a:pt x="5496" y="8477"/>
                    <a:pt x="5043" y="8366"/>
                  </a:cubicBezTo>
                  <a:cubicBezTo>
                    <a:pt x="3704" y="8033"/>
                    <a:pt x="2705" y="6910"/>
                    <a:pt x="2539" y="5536"/>
                  </a:cubicBezTo>
                  <a:cubicBezTo>
                    <a:pt x="2123" y="2110"/>
                    <a:pt x="4363" y="1111"/>
                    <a:pt x="4363" y="1111"/>
                  </a:cubicBezTo>
                  <a:cubicBezTo>
                    <a:pt x="4682" y="1255"/>
                    <a:pt x="5018" y="1292"/>
                    <a:pt x="5280" y="1292"/>
                  </a:cubicBezTo>
                  <a:cubicBezTo>
                    <a:pt x="5561" y="1292"/>
                    <a:pt x="5757" y="1250"/>
                    <a:pt x="5757" y="1250"/>
                  </a:cubicBezTo>
                  <a:cubicBezTo>
                    <a:pt x="5286" y="778"/>
                    <a:pt x="5917" y="237"/>
                    <a:pt x="5917" y="237"/>
                  </a:cubicBezTo>
                  <a:lnTo>
                    <a:pt x="5917" y="237"/>
                  </a:lnTo>
                  <a:cubicBezTo>
                    <a:pt x="5694" y="273"/>
                    <a:pt x="5469" y="291"/>
                    <a:pt x="5245" y="291"/>
                  </a:cubicBezTo>
                  <a:cubicBezTo>
                    <a:pt x="4903" y="291"/>
                    <a:pt x="4562" y="249"/>
                    <a:pt x="4231" y="161"/>
                  </a:cubicBezTo>
                  <a:cubicBezTo>
                    <a:pt x="3885" y="72"/>
                    <a:pt x="3490" y="0"/>
                    <a:pt x="3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 name="Google Shape;439;p34"/>
            <p:cNvSpPr/>
            <p:nvPr/>
          </p:nvSpPr>
          <p:spPr>
            <a:xfrm>
              <a:off x="3233100" y="2788586"/>
              <a:ext cx="137983" cy="76269"/>
            </a:xfrm>
            <a:custGeom>
              <a:avLst/>
              <a:gdLst/>
              <a:ahLst/>
              <a:cxnLst/>
              <a:rect l="l" t="t" r="r" b="b"/>
              <a:pathLst>
                <a:path w="5252" h="2903" extrusionOk="0">
                  <a:moveTo>
                    <a:pt x="2510" y="1"/>
                  </a:moveTo>
                  <a:cubicBezTo>
                    <a:pt x="2390" y="1"/>
                    <a:pt x="2266" y="5"/>
                    <a:pt x="2137" y="16"/>
                  </a:cubicBezTo>
                  <a:cubicBezTo>
                    <a:pt x="611" y="134"/>
                    <a:pt x="14" y="1896"/>
                    <a:pt x="0" y="1951"/>
                  </a:cubicBezTo>
                  <a:cubicBezTo>
                    <a:pt x="21" y="1944"/>
                    <a:pt x="42" y="1930"/>
                    <a:pt x="63" y="1930"/>
                  </a:cubicBezTo>
                  <a:cubicBezTo>
                    <a:pt x="84" y="1925"/>
                    <a:pt x="107" y="1923"/>
                    <a:pt x="131" y="1923"/>
                  </a:cubicBezTo>
                  <a:cubicBezTo>
                    <a:pt x="619" y="1923"/>
                    <a:pt x="1590" y="2903"/>
                    <a:pt x="2725" y="2903"/>
                  </a:cubicBezTo>
                  <a:cubicBezTo>
                    <a:pt x="2946" y="2903"/>
                    <a:pt x="3174" y="2866"/>
                    <a:pt x="3406" y="2776"/>
                  </a:cubicBezTo>
                  <a:cubicBezTo>
                    <a:pt x="4960" y="2180"/>
                    <a:pt x="5251" y="127"/>
                    <a:pt x="5251" y="127"/>
                  </a:cubicBezTo>
                  <a:lnTo>
                    <a:pt x="5251" y="127"/>
                  </a:lnTo>
                  <a:cubicBezTo>
                    <a:pt x="5067" y="247"/>
                    <a:pt x="4874" y="291"/>
                    <a:pt x="4663" y="291"/>
                  </a:cubicBezTo>
                  <a:cubicBezTo>
                    <a:pt x="4120" y="291"/>
                    <a:pt x="3457" y="1"/>
                    <a:pt x="25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 name="Google Shape;440;p34"/>
            <p:cNvSpPr/>
            <p:nvPr/>
          </p:nvSpPr>
          <p:spPr>
            <a:xfrm>
              <a:off x="3232916" y="2788586"/>
              <a:ext cx="138167" cy="51258"/>
            </a:xfrm>
            <a:custGeom>
              <a:avLst/>
              <a:gdLst/>
              <a:ahLst/>
              <a:cxnLst/>
              <a:rect l="l" t="t" r="r" b="b"/>
              <a:pathLst>
                <a:path w="5259" h="1951" extrusionOk="0">
                  <a:moveTo>
                    <a:pt x="2517" y="1"/>
                  </a:moveTo>
                  <a:cubicBezTo>
                    <a:pt x="2397" y="1"/>
                    <a:pt x="2273" y="5"/>
                    <a:pt x="2144" y="16"/>
                  </a:cubicBezTo>
                  <a:cubicBezTo>
                    <a:pt x="618" y="134"/>
                    <a:pt x="21" y="1896"/>
                    <a:pt x="1" y="1951"/>
                  </a:cubicBezTo>
                  <a:lnTo>
                    <a:pt x="70" y="1923"/>
                  </a:lnTo>
                  <a:cubicBezTo>
                    <a:pt x="403" y="1798"/>
                    <a:pt x="1832" y="1278"/>
                    <a:pt x="2990" y="1278"/>
                  </a:cubicBezTo>
                  <a:cubicBezTo>
                    <a:pt x="4315" y="1278"/>
                    <a:pt x="5258" y="127"/>
                    <a:pt x="5258" y="127"/>
                  </a:cubicBezTo>
                  <a:lnTo>
                    <a:pt x="5258" y="127"/>
                  </a:lnTo>
                  <a:cubicBezTo>
                    <a:pt x="5074" y="247"/>
                    <a:pt x="4881" y="291"/>
                    <a:pt x="4670" y="291"/>
                  </a:cubicBezTo>
                  <a:cubicBezTo>
                    <a:pt x="4127" y="291"/>
                    <a:pt x="3464" y="1"/>
                    <a:pt x="25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 name="Google Shape;441;p34"/>
            <p:cNvSpPr/>
            <p:nvPr/>
          </p:nvSpPr>
          <p:spPr>
            <a:xfrm>
              <a:off x="3293605" y="2915403"/>
              <a:ext cx="38831" cy="55540"/>
            </a:xfrm>
            <a:custGeom>
              <a:avLst/>
              <a:gdLst/>
              <a:ahLst/>
              <a:cxnLst/>
              <a:rect l="l" t="t" r="r" b="b"/>
              <a:pathLst>
                <a:path w="1478" h="2114" extrusionOk="0">
                  <a:moveTo>
                    <a:pt x="674" y="1"/>
                  </a:moveTo>
                  <a:cubicBezTo>
                    <a:pt x="660" y="1"/>
                    <a:pt x="646" y="1"/>
                    <a:pt x="631" y="3"/>
                  </a:cubicBezTo>
                  <a:cubicBezTo>
                    <a:pt x="257" y="44"/>
                    <a:pt x="0" y="544"/>
                    <a:pt x="56" y="1126"/>
                  </a:cubicBezTo>
                  <a:cubicBezTo>
                    <a:pt x="116" y="1687"/>
                    <a:pt x="440" y="2113"/>
                    <a:pt x="804" y="2113"/>
                  </a:cubicBezTo>
                  <a:cubicBezTo>
                    <a:pt x="818" y="2113"/>
                    <a:pt x="832" y="2112"/>
                    <a:pt x="847" y="2111"/>
                  </a:cubicBezTo>
                  <a:cubicBezTo>
                    <a:pt x="1221" y="2076"/>
                    <a:pt x="1478" y="1570"/>
                    <a:pt x="1422" y="987"/>
                  </a:cubicBezTo>
                  <a:cubicBezTo>
                    <a:pt x="1362" y="427"/>
                    <a:pt x="1038" y="1"/>
                    <a:pt x="67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 name="Google Shape;442;p34"/>
            <p:cNvSpPr/>
            <p:nvPr/>
          </p:nvSpPr>
          <p:spPr>
            <a:xfrm>
              <a:off x="3191379" y="2892677"/>
              <a:ext cx="57405" cy="13136"/>
            </a:xfrm>
            <a:custGeom>
              <a:avLst/>
              <a:gdLst/>
              <a:ahLst/>
              <a:cxnLst/>
              <a:rect l="l" t="t" r="r" b="b"/>
              <a:pathLst>
                <a:path w="2185" h="500" extrusionOk="0">
                  <a:moveTo>
                    <a:pt x="0" y="0"/>
                  </a:moveTo>
                  <a:cubicBezTo>
                    <a:pt x="0" y="236"/>
                    <a:pt x="368" y="437"/>
                    <a:pt x="867" y="486"/>
                  </a:cubicBezTo>
                  <a:cubicBezTo>
                    <a:pt x="936" y="500"/>
                    <a:pt x="1013" y="500"/>
                    <a:pt x="1089" y="500"/>
                  </a:cubicBezTo>
                  <a:cubicBezTo>
                    <a:pt x="1165" y="500"/>
                    <a:pt x="1235" y="493"/>
                    <a:pt x="1304" y="486"/>
                  </a:cubicBezTo>
                  <a:cubicBezTo>
                    <a:pt x="1810" y="444"/>
                    <a:pt x="2185" y="243"/>
                    <a:pt x="21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 name="Google Shape;443;p34"/>
            <p:cNvSpPr/>
            <p:nvPr/>
          </p:nvSpPr>
          <p:spPr>
            <a:xfrm>
              <a:off x="3195320" y="2830070"/>
              <a:ext cx="49708" cy="75560"/>
            </a:xfrm>
            <a:custGeom>
              <a:avLst/>
              <a:gdLst/>
              <a:ahLst/>
              <a:cxnLst/>
              <a:rect l="l" t="t" r="r" b="b"/>
              <a:pathLst>
                <a:path w="1892" h="2876" extrusionOk="0">
                  <a:moveTo>
                    <a:pt x="1586" y="1"/>
                  </a:moveTo>
                  <a:cubicBezTo>
                    <a:pt x="1522" y="1"/>
                    <a:pt x="1457" y="30"/>
                    <a:pt x="1411" y="101"/>
                  </a:cubicBezTo>
                  <a:lnTo>
                    <a:pt x="814" y="1010"/>
                  </a:lnTo>
                  <a:cubicBezTo>
                    <a:pt x="717" y="726"/>
                    <a:pt x="606" y="448"/>
                    <a:pt x="474" y="178"/>
                  </a:cubicBezTo>
                  <a:cubicBezTo>
                    <a:pt x="428" y="100"/>
                    <a:pt x="359" y="68"/>
                    <a:pt x="291" y="68"/>
                  </a:cubicBezTo>
                  <a:cubicBezTo>
                    <a:pt x="144" y="68"/>
                    <a:pt x="1" y="216"/>
                    <a:pt x="86" y="386"/>
                  </a:cubicBezTo>
                  <a:cubicBezTo>
                    <a:pt x="384" y="1017"/>
                    <a:pt x="585" y="1690"/>
                    <a:pt x="676" y="2383"/>
                  </a:cubicBezTo>
                  <a:cubicBezTo>
                    <a:pt x="696" y="2536"/>
                    <a:pt x="710" y="2703"/>
                    <a:pt x="717" y="2869"/>
                  </a:cubicBezTo>
                  <a:cubicBezTo>
                    <a:pt x="786" y="2876"/>
                    <a:pt x="863" y="2876"/>
                    <a:pt x="939" y="2876"/>
                  </a:cubicBezTo>
                  <a:cubicBezTo>
                    <a:pt x="1015" y="2876"/>
                    <a:pt x="1085" y="2876"/>
                    <a:pt x="1154" y="2869"/>
                  </a:cubicBezTo>
                  <a:cubicBezTo>
                    <a:pt x="1147" y="2703"/>
                    <a:pt x="1133" y="2536"/>
                    <a:pt x="1119" y="2383"/>
                  </a:cubicBezTo>
                  <a:cubicBezTo>
                    <a:pt x="1085" y="2106"/>
                    <a:pt x="1036" y="1836"/>
                    <a:pt x="974" y="1572"/>
                  </a:cubicBezTo>
                  <a:lnTo>
                    <a:pt x="1778" y="351"/>
                  </a:lnTo>
                  <a:lnTo>
                    <a:pt x="1778" y="344"/>
                  </a:lnTo>
                  <a:cubicBezTo>
                    <a:pt x="1891" y="173"/>
                    <a:pt x="1740" y="1"/>
                    <a:pt x="15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84" name="Google Shape;424;p34"/>
          <p:cNvGrpSpPr/>
          <p:nvPr/>
        </p:nvGrpSpPr>
        <p:grpSpPr>
          <a:xfrm>
            <a:off x="3788479" y="4229488"/>
            <a:ext cx="701593" cy="593231"/>
            <a:chOff x="3545795" y="2318755"/>
            <a:chExt cx="387835" cy="327933"/>
          </a:xfrm>
        </p:grpSpPr>
        <p:sp>
          <p:nvSpPr>
            <p:cNvPr id="185" name="Google Shape;425;p34"/>
            <p:cNvSpPr/>
            <p:nvPr/>
          </p:nvSpPr>
          <p:spPr>
            <a:xfrm>
              <a:off x="3565315" y="2318755"/>
              <a:ext cx="11691" cy="57694"/>
            </a:xfrm>
            <a:custGeom>
              <a:avLst/>
              <a:gdLst/>
              <a:ahLst/>
              <a:cxnLst/>
              <a:rect l="l" t="t" r="r" b="b"/>
              <a:pathLst>
                <a:path w="445" h="2196" extrusionOk="0">
                  <a:moveTo>
                    <a:pt x="222" y="0"/>
                  </a:moveTo>
                  <a:cubicBezTo>
                    <a:pt x="111" y="0"/>
                    <a:pt x="0" y="73"/>
                    <a:pt x="0" y="218"/>
                  </a:cubicBezTo>
                  <a:lnTo>
                    <a:pt x="0" y="1973"/>
                  </a:lnTo>
                  <a:cubicBezTo>
                    <a:pt x="0" y="2091"/>
                    <a:pt x="97" y="2195"/>
                    <a:pt x="222" y="2195"/>
                  </a:cubicBezTo>
                  <a:cubicBezTo>
                    <a:pt x="347" y="2195"/>
                    <a:pt x="444" y="2091"/>
                    <a:pt x="444" y="1973"/>
                  </a:cubicBezTo>
                  <a:lnTo>
                    <a:pt x="444" y="218"/>
                  </a:lnTo>
                  <a:cubicBezTo>
                    <a:pt x="444" y="73"/>
                    <a:pt x="333"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 name="Google Shape;426;p34"/>
            <p:cNvSpPr/>
            <p:nvPr/>
          </p:nvSpPr>
          <p:spPr>
            <a:xfrm>
              <a:off x="3545795" y="2318755"/>
              <a:ext cx="11691" cy="57694"/>
            </a:xfrm>
            <a:custGeom>
              <a:avLst/>
              <a:gdLst/>
              <a:ahLst/>
              <a:cxnLst/>
              <a:rect l="l" t="t" r="r" b="b"/>
              <a:pathLst>
                <a:path w="445" h="2196" extrusionOk="0">
                  <a:moveTo>
                    <a:pt x="223" y="0"/>
                  </a:moveTo>
                  <a:cubicBezTo>
                    <a:pt x="112" y="0"/>
                    <a:pt x="1" y="73"/>
                    <a:pt x="1" y="218"/>
                  </a:cubicBezTo>
                  <a:lnTo>
                    <a:pt x="1" y="1973"/>
                  </a:lnTo>
                  <a:cubicBezTo>
                    <a:pt x="1" y="2091"/>
                    <a:pt x="98" y="2195"/>
                    <a:pt x="223" y="2195"/>
                  </a:cubicBezTo>
                  <a:cubicBezTo>
                    <a:pt x="341" y="2195"/>
                    <a:pt x="445" y="2091"/>
                    <a:pt x="445" y="1973"/>
                  </a:cubicBezTo>
                  <a:lnTo>
                    <a:pt x="445" y="218"/>
                  </a:lnTo>
                  <a:cubicBezTo>
                    <a:pt x="445" y="73"/>
                    <a:pt x="334" y="0"/>
                    <a:pt x="2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 name="Google Shape;427;p34"/>
            <p:cNvSpPr/>
            <p:nvPr/>
          </p:nvSpPr>
          <p:spPr>
            <a:xfrm>
              <a:off x="3584888" y="2318755"/>
              <a:ext cx="11796" cy="57694"/>
            </a:xfrm>
            <a:custGeom>
              <a:avLst/>
              <a:gdLst/>
              <a:ahLst/>
              <a:cxnLst/>
              <a:rect l="l" t="t" r="r" b="b"/>
              <a:pathLst>
                <a:path w="449" h="2196" extrusionOk="0">
                  <a:moveTo>
                    <a:pt x="224" y="0"/>
                  </a:moveTo>
                  <a:cubicBezTo>
                    <a:pt x="112" y="0"/>
                    <a:pt x="1" y="73"/>
                    <a:pt x="4" y="218"/>
                  </a:cubicBezTo>
                  <a:lnTo>
                    <a:pt x="4" y="1973"/>
                  </a:lnTo>
                  <a:cubicBezTo>
                    <a:pt x="4" y="2091"/>
                    <a:pt x="101" y="2195"/>
                    <a:pt x="226" y="2195"/>
                  </a:cubicBezTo>
                  <a:cubicBezTo>
                    <a:pt x="344" y="2195"/>
                    <a:pt x="448" y="2091"/>
                    <a:pt x="448" y="1973"/>
                  </a:cubicBezTo>
                  <a:lnTo>
                    <a:pt x="448" y="218"/>
                  </a:lnTo>
                  <a:cubicBezTo>
                    <a:pt x="448" y="73"/>
                    <a:pt x="335" y="0"/>
                    <a:pt x="2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88" name="Google Shape;428;p34"/>
            <p:cNvGrpSpPr/>
            <p:nvPr/>
          </p:nvGrpSpPr>
          <p:grpSpPr>
            <a:xfrm>
              <a:off x="3545795" y="2322301"/>
              <a:ext cx="387835" cy="324387"/>
              <a:chOff x="3545795" y="2322301"/>
              <a:chExt cx="387835" cy="324387"/>
            </a:xfrm>
          </p:grpSpPr>
          <p:sp>
            <p:nvSpPr>
              <p:cNvPr id="189" name="Google Shape;429;p34"/>
              <p:cNvSpPr/>
              <p:nvPr/>
            </p:nvSpPr>
            <p:spPr>
              <a:xfrm>
                <a:off x="3613604" y="2355089"/>
                <a:ext cx="258968" cy="258994"/>
              </a:xfrm>
              <a:custGeom>
                <a:avLst/>
                <a:gdLst/>
                <a:ahLst/>
                <a:cxnLst/>
                <a:rect l="l" t="t" r="r" b="b"/>
                <a:pathLst>
                  <a:path w="9857" h="9858" extrusionOk="0">
                    <a:moveTo>
                      <a:pt x="4932" y="1"/>
                    </a:moveTo>
                    <a:cubicBezTo>
                      <a:pt x="2213" y="1"/>
                      <a:pt x="0" y="2206"/>
                      <a:pt x="0" y="4925"/>
                    </a:cubicBezTo>
                    <a:cubicBezTo>
                      <a:pt x="0" y="7651"/>
                      <a:pt x="2213" y="9857"/>
                      <a:pt x="4932" y="9857"/>
                    </a:cubicBezTo>
                    <a:cubicBezTo>
                      <a:pt x="7651" y="9857"/>
                      <a:pt x="9857" y="7651"/>
                      <a:pt x="9857" y="4925"/>
                    </a:cubicBezTo>
                    <a:cubicBezTo>
                      <a:pt x="9857" y="2206"/>
                      <a:pt x="7651" y="1"/>
                      <a:pt x="49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0" name="Google Shape;430;p34"/>
              <p:cNvSpPr/>
              <p:nvPr/>
            </p:nvSpPr>
            <p:spPr>
              <a:xfrm>
                <a:off x="3639667" y="2380968"/>
                <a:ext cx="207027" cy="207054"/>
              </a:xfrm>
              <a:custGeom>
                <a:avLst/>
                <a:gdLst/>
                <a:ahLst/>
                <a:cxnLst/>
                <a:rect l="l" t="t" r="r" b="b"/>
                <a:pathLst>
                  <a:path w="7880" h="7881" extrusionOk="0">
                    <a:moveTo>
                      <a:pt x="3940" y="1"/>
                    </a:moveTo>
                    <a:cubicBezTo>
                      <a:pt x="1762" y="1"/>
                      <a:pt x="0" y="1769"/>
                      <a:pt x="0" y="3940"/>
                    </a:cubicBezTo>
                    <a:cubicBezTo>
                      <a:pt x="0" y="6118"/>
                      <a:pt x="1762" y="7880"/>
                      <a:pt x="3940" y="7880"/>
                    </a:cubicBezTo>
                    <a:cubicBezTo>
                      <a:pt x="6118" y="7880"/>
                      <a:pt x="7880" y="6118"/>
                      <a:pt x="7880" y="3940"/>
                    </a:cubicBezTo>
                    <a:cubicBezTo>
                      <a:pt x="7880" y="1769"/>
                      <a:pt x="6118" y="1"/>
                      <a:pt x="39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 name="Google Shape;431;p34"/>
              <p:cNvSpPr/>
              <p:nvPr/>
            </p:nvSpPr>
            <p:spPr>
              <a:xfrm>
                <a:off x="3722583" y="2380968"/>
                <a:ext cx="129392" cy="207080"/>
              </a:xfrm>
              <a:custGeom>
                <a:avLst/>
                <a:gdLst/>
                <a:ahLst/>
                <a:cxnLst/>
                <a:rect l="l" t="t" r="r" b="b"/>
                <a:pathLst>
                  <a:path w="4925" h="7882" extrusionOk="0">
                    <a:moveTo>
                      <a:pt x="784" y="1"/>
                    </a:moveTo>
                    <a:cubicBezTo>
                      <a:pt x="520" y="1"/>
                      <a:pt x="257" y="28"/>
                      <a:pt x="0" y="84"/>
                    </a:cubicBezTo>
                    <a:cubicBezTo>
                      <a:pt x="1831" y="458"/>
                      <a:pt x="3149" y="2068"/>
                      <a:pt x="3149" y="3940"/>
                    </a:cubicBezTo>
                    <a:cubicBezTo>
                      <a:pt x="3149" y="5813"/>
                      <a:pt x="1831" y="7429"/>
                      <a:pt x="0" y="7804"/>
                    </a:cubicBezTo>
                    <a:cubicBezTo>
                      <a:pt x="263" y="7857"/>
                      <a:pt x="524" y="7882"/>
                      <a:pt x="781" y="7882"/>
                    </a:cubicBezTo>
                    <a:cubicBezTo>
                      <a:pt x="2758" y="7882"/>
                      <a:pt x="4486" y="6386"/>
                      <a:pt x="4689" y="4336"/>
                    </a:cubicBezTo>
                    <a:cubicBezTo>
                      <a:pt x="4925" y="2019"/>
                      <a:pt x="3107" y="8"/>
                      <a:pt x="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 name="Google Shape;432;p34"/>
              <p:cNvSpPr/>
              <p:nvPr/>
            </p:nvSpPr>
            <p:spPr>
              <a:xfrm>
                <a:off x="3895140" y="2322301"/>
                <a:ext cx="38489" cy="324387"/>
              </a:xfrm>
              <a:custGeom>
                <a:avLst/>
                <a:gdLst/>
                <a:ahLst/>
                <a:cxnLst/>
                <a:rect l="l" t="t" r="r" b="b"/>
                <a:pathLst>
                  <a:path w="1465" h="12347" extrusionOk="0">
                    <a:moveTo>
                      <a:pt x="1450" y="0"/>
                    </a:moveTo>
                    <a:cubicBezTo>
                      <a:pt x="556" y="541"/>
                      <a:pt x="1" y="1512"/>
                      <a:pt x="1" y="2567"/>
                    </a:cubicBezTo>
                    <a:lnTo>
                      <a:pt x="1" y="5986"/>
                    </a:lnTo>
                    <a:cubicBezTo>
                      <a:pt x="1" y="6204"/>
                      <a:pt x="315" y="6392"/>
                      <a:pt x="576" y="6392"/>
                    </a:cubicBezTo>
                    <a:cubicBezTo>
                      <a:pt x="597" y="6392"/>
                      <a:pt x="618" y="6391"/>
                      <a:pt x="639" y="6388"/>
                    </a:cubicBezTo>
                    <a:lnTo>
                      <a:pt x="639" y="7450"/>
                    </a:lnTo>
                    <a:cubicBezTo>
                      <a:pt x="639" y="8747"/>
                      <a:pt x="285" y="11057"/>
                      <a:pt x="285" y="11542"/>
                    </a:cubicBezTo>
                    <a:cubicBezTo>
                      <a:pt x="285" y="12090"/>
                      <a:pt x="514" y="12347"/>
                      <a:pt x="868" y="12347"/>
                    </a:cubicBezTo>
                    <a:cubicBezTo>
                      <a:pt x="1214" y="12347"/>
                      <a:pt x="1464" y="12090"/>
                      <a:pt x="1464" y="11542"/>
                    </a:cubicBezTo>
                    <a:cubicBezTo>
                      <a:pt x="1464" y="11542"/>
                      <a:pt x="1464" y="4211"/>
                      <a:pt x="1450" y="7"/>
                    </a:cubicBezTo>
                    <a:lnTo>
                      <a:pt x="14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433;p34"/>
              <p:cNvSpPr/>
              <p:nvPr/>
            </p:nvSpPr>
            <p:spPr>
              <a:xfrm>
                <a:off x="3895140" y="2322301"/>
                <a:ext cx="38489" cy="167960"/>
              </a:xfrm>
              <a:custGeom>
                <a:avLst/>
                <a:gdLst/>
                <a:ahLst/>
                <a:cxnLst/>
                <a:rect l="l" t="t" r="r" b="b"/>
                <a:pathLst>
                  <a:path w="1465" h="6393" extrusionOk="0">
                    <a:moveTo>
                      <a:pt x="1450" y="0"/>
                    </a:moveTo>
                    <a:cubicBezTo>
                      <a:pt x="556" y="541"/>
                      <a:pt x="1" y="1512"/>
                      <a:pt x="1" y="2567"/>
                    </a:cubicBezTo>
                    <a:lnTo>
                      <a:pt x="1" y="5993"/>
                    </a:lnTo>
                    <a:cubicBezTo>
                      <a:pt x="1" y="6205"/>
                      <a:pt x="314" y="6392"/>
                      <a:pt x="576" y="6392"/>
                    </a:cubicBezTo>
                    <a:cubicBezTo>
                      <a:pt x="597" y="6392"/>
                      <a:pt x="618" y="6391"/>
                      <a:pt x="639" y="6388"/>
                    </a:cubicBezTo>
                    <a:lnTo>
                      <a:pt x="1464" y="6375"/>
                    </a:lnTo>
                    <a:cubicBezTo>
                      <a:pt x="1457" y="4356"/>
                      <a:pt x="1450" y="1686"/>
                      <a:pt x="1450" y="7"/>
                    </a:cubicBezTo>
                    <a:lnTo>
                      <a:pt x="145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434;p34"/>
              <p:cNvSpPr/>
              <p:nvPr/>
            </p:nvSpPr>
            <p:spPr>
              <a:xfrm>
                <a:off x="3545795" y="2370590"/>
                <a:ext cx="50890" cy="275021"/>
              </a:xfrm>
              <a:custGeom>
                <a:avLst/>
                <a:gdLst/>
                <a:ahLst/>
                <a:cxnLst/>
                <a:rect l="l" t="t" r="r" b="b"/>
                <a:pathLst>
                  <a:path w="1937" h="10468" extrusionOk="0">
                    <a:moveTo>
                      <a:pt x="1" y="0"/>
                    </a:moveTo>
                    <a:lnTo>
                      <a:pt x="1" y="1138"/>
                    </a:lnTo>
                    <a:cubicBezTo>
                      <a:pt x="1" y="1332"/>
                      <a:pt x="98" y="1519"/>
                      <a:pt x="265" y="1637"/>
                    </a:cubicBezTo>
                    <a:cubicBezTo>
                      <a:pt x="424" y="1727"/>
                      <a:pt x="549" y="2060"/>
                      <a:pt x="549" y="2241"/>
                    </a:cubicBezTo>
                    <a:lnTo>
                      <a:pt x="549" y="3912"/>
                    </a:lnTo>
                    <a:cubicBezTo>
                      <a:pt x="549" y="5286"/>
                      <a:pt x="535" y="6652"/>
                      <a:pt x="389" y="8019"/>
                    </a:cubicBezTo>
                    <a:cubicBezTo>
                      <a:pt x="299" y="8830"/>
                      <a:pt x="251" y="9551"/>
                      <a:pt x="251" y="9718"/>
                    </a:cubicBezTo>
                    <a:cubicBezTo>
                      <a:pt x="230" y="10127"/>
                      <a:pt x="556" y="10467"/>
                      <a:pt x="965" y="10467"/>
                    </a:cubicBezTo>
                    <a:cubicBezTo>
                      <a:pt x="1381" y="10467"/>
                      <a:pt x="1707" y="10127"/>
                      <a:pt x="1686" y="9718"/>
                    </a:cubicBezTo>
                    <a:cubicBezTo>
                      <a:pt x="1686" y="9551"/>
                      <a:pt x="1638" y="8830"/>
                      <a:pt x="1548" y="8019"/>
                    </a:cubicBezTo>
                    <a:cubicBezTo>
                      <a:pt x="1402" y="6659"/>
                      <a:pt x="1388" y="5286"/>
                      <a:pt x="1388" y="3912"/>
                    </a:cubicBezTo>
                    <a:lnTo>
                      <a:pt x="1388" y="2255"/>
                    </a:lnTo>
                    <a:cubicBezTo>
                      <a:pt x="1402" y="1991"/>
                      <a:pt x="1534" y="1755"/>
                      <a:pt x="1742" y="1596"/>
                    </a:cubicBezTo>
                    <a:cubicBezTo>
                      <a:pt x="1881" y="1505"/>
                      <a:pt x="1936" y="1304"/>
                      <a:pt x="1936" y="1138"/>
                    </a:cubicBezTo>
                    <a:lnTo>
                      <a:pt x="1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 name="Google Shape;435;p34"/>
              <p:cNvSpPr/>
              <p:nvPr/>
            </p:nvSpPr>
            <p:spPr>
              <a:xfrm>
                <a:off x="3545795" y="2370590"/>
                <a:ext cx="50890" cy="59244"/>
              </a:xfrm>
              <a:custGeom>
                <a:avLst/>
                <a:gdLst/>
                <a:ahLst/>
                <a:cxnLst/>
                <a:rect l="l" t="t" r="r" b="b"/>
                <a:pathLst>
                  <a:path w="1937" h="2255" extrusionOk="0">
                    <a:moveTo>
                      <a:pt x="1" y="0"/>
                    </a:moveTo>
                    <a:lnTo>
                      <a:pt x="1" y="1138"/>
                    </a:lnTo>
                    <a:cubicBezTo>
                      <a:pt x="1" y="1332"/>
                      <a:pt x="98" y="1519"/>
                      <a:pt x="265" y="1637"/>
                    </a:cubicBezTo>
                    <a:cubicBezTo>
                      <a:pt x="424" y="1727"/>
                      <a:pt x="549" y="2060"/>
                      <a:pt x="549" y="2241"/>
                    </a:cubicBezTo>
                    <a:lnTo>
                      <a:pt x="1388" y="2255"/>
                    </a:lnTo>
                    <a:cubicBezTo>
                      <a:pt x="1402" y="1991"/>
                      <a:pt x="1534" y="1755"/>
                      <a:pt x="1742" y="1603"/>
                    </a:cubicBezTo>
                    <a:cubicBezTo>
                      <a:pt x="1881" y="1505"/>
                      <a:pt x="1936" y="1304"/>
                      <a:pt x="1936" y="1138"/>
                    </a:cubicBezTo>
                    <a:lnTo>
                      <a:pt x="193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extLst>
      <p:ext uri="{BB962C8B-B14F-4D97-AF65-F5344CB8AC3E}">
        <p14:creationId xmlns:p14="http://schemas.microsoft.com/office/powerpoint/2010/main" val="883269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635</Words>
  <Application>Microsoft Office PowerPoint</Application>
  <PresentationFormat>On-screen Show (16:9)</PresentationFormat>
  <Paragraphs>96</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Lilita One</vt:lpstr>
      <vt:lpstr>Arial</vt:lpstr>
      <vt:lpstr>Catamaran</vt:lpstr>
      <vt:lpstr>Overweight Breakthrough by Slidesgo</vt:lpstr>
      <vt:lpstr>OBESITY</vt:lpstr>
      <vt:lpstr>INTRODUCTION</vt:lpstr>
      <vt:lpstr>TOPICS</vt:lpstr>
      <vt:lpstr>DEFINITION AND PRIVALENCE </vt:lpstr>
      <vt:lpstr>CAUSES</vt:lpstr>
      <vt:lpstr>CONSEQUENCES</vt:lpstr>
      <vt:lpstr>OUR SOLUTION</vt:lpstr>
      <vt:lpstr>PowerPoint Presentation</vt:lpstr>
      <vt:lpstr>PowerPoint Presentation</vt:lpstr>
      <vt:lpstr>OUR AIM</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DELL</dc:creator>
  <cp:lastModifiedBy>DELL</cp:lastModifiedBy>
  <cp:revision>23</cp:revision>
  <dcterms:modified xsi:type="dcterms:W3CDTF">2023-05-11T17:00:44Z</dcterms:modified>
</cp:coreProperties>
</file>