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9C18D4-B952-47BE-B1DD-14826F363BC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72FA635-C7F8-46CF-9229-8D567FA3E296}">
      <dgm:prSet/>
      <dgm:spPr/>
      <dgm:t>
        <a:bodyPr/>
        <a:lstStyle/>
        <a:p>
          <a:r>
            <a:rPr lang="ar-JO" dirty="0" smtClean="0"/>
            <a:t>المخدرات المهدئة</a:t>
          </a:r>
          <a:endParaRPr lang="en-US" dirty="0"/>
        </a:p>
      </dgm:t>
    </dgm:pt>
    <dgm:pt modelId="{56D34495-C683-4715-A41C-6C6A7B5D6D6D}" type="parTrans" cxnId="{783A19A9-5C59-42E3-909B-AA839C91350F}">
      <dgm:prSet/>
      <dgm:spPr/>
      <dgm:t>
        <a:bodyPr/>
        <a:lstStyle/>
        <a:p>
          <a:endParaRPr lang="en-US"/>
        </a:p>
      </dgm:t>
    </dgm:pt>
    <dgm:pt modelId="{4B962682-D9DD-420D-9CB2-1135DD8FB3EC}" type="sibTrans" cxnId="{783A19A9-5C59-42E3-909B-AA839C91350F}">
      <dgm:prSet/>
      <dgm:spPr/>
      <dgm:t>
        <a:bodyPr/>
        <a:lstStyle/>
        <a:p>
          <a:endParaRPr lang="en-US"/>
        </a:p>
      </dgm:t>
    </dgm:pt>
    <dgm:pt modelId="{894748D8-C1F5-4EFB-901F-8BF9D705AC48}">
      <dgm:prSet/>
      <dgm:spPr/>
      <dgm:t>
        <a:bodyPr/>
        <a:lstStyle/>
        <a:p>
          <a:r>
            <a:rPr lang="ar-JO" dirty="0" smtClean="0"/>
            <a:t>الماريجوانا</a:t>
          </a:r>
          <a:endParaRPr lang="en-US" dirty="0"/>
        </a:p>
      </dgm:t>
    </dgm:pt>
    <dgm:pt modelId="{96752A71-253B-4118-946B-40FCF314FA16}" type="parTrans" cxnId="{D81BB196-ED91-42E7-B324-A13666F14C24}">
      <dgm:prSet/>
      <dgm:spPr/>
      <dgm:t>
        <a:bodyPr/>
        <a:lstStyle/>
        <a:p>
          <a:endParaRPr lang="en-US"/>
        </a:p>
      </dgm:t>
    </dgm:pt>
    <dgm:pt modelId="{6148C675-1CD1-4971-8F91-FD36FBB2984D}" type="sibTrans" cxnId="{D81BB196-ED91-42E7-B324-A13666F14C24}">
      <dgm:prSet/>
      <dgm:spPr/>
      <dgm:t>
        <a:bodyPr/>
        <a:lstStyle/>
        <a:p>
          <a:endParaRPr lang="en-US"/>
        </a:p>
      </dgm:t>
    </dgm:pt>
    <dgm:pt modelId="{BCD98B9C-3DC2-4A45-B225-733B5B1D1D15}">
      <dgm:prSet/>
      <dgm:spPr/>
      <dgm:t>
        <a:bodyPr/>
        <a:lstStyle/>
        <a:p>
          <a:r>
            <a:rPr lang="ar-JO" dirty="0" smtClean="0"/>
            <a:t>الحشيش</a:t>
          </a:r>
          <a:endParaRPr lang="en-US" dirty="0"/>
        </a:p>
      </dgm:t>
    </dgm:pt>
    <dgm:pt modelId="{74A64D37-8294-4EE0-B421-EE726AB9B59D}" type="parTrans" cxnId="{F225105F-00F2-4841-93DA-1C098850983E}">
      <dgm:prSet/>
      <dgm:spPr/>
      <dgm:t>
        <a:bodyPr/>
        <a:lstStyle/>
        <a:p>
          <a:endParaRPr lang="en-US"/>
        </a:p>
      </dgm:t>
    </dgm:pt>
    <dgm:pt modelId="{642380E1-5E8A-457B-B3A1-8B621E1173DA}" type="sibTrans" cxnId="{F225105F-00F2-4841-93DA-1C098850983E}">
      <dgm:prSet/>
      <dgm:spPr/>
      <dgm:t>
        <a:bodyPr/>
        <a:lstStyle/>
        <a:p>
          <a:endParaRPr lang="en-US"/>
        </a:p>
      </dgm:t>
    </dgm:pt>
    <dgm:pt modelId="{E82A9D2D-AFA2-438F-A5CF-52FFBCF3A187}">
      <dgm:prSet/>
      <dgm:spPr/>
      <dgm:t>
        <a:bodyPr/>
        <a:lstStyle/>
        <a:p>
          <a:r>
            <a:rPr lang="ar-JO" dirty="0" smtClean="0"/>
            <a:t> انواع المخدرات</a:t>
          </a:r>
          <a:endParaRPr lang="en-US" dirty="0"/>
        </a:p>
      </dgm:t>
    </dgm:pt>
    <dgm:pt modelId="{0E579523-CAE2-4FCF-8008-4A563605DDC8}" type="sibTrans" cxnId="{F7E8FD34-B7E3-4067-A06E-E600C45D027B}">
      <dgm:prSet/>
      <dgm:spPr/>
      <dgm:t>
        <a:bodyPr/>
        <a:lstStyle/>
        <a:p>
          <a:endParaRPr lang="en-US"/>
        </a:p>
      </dgm:t>
    </dgm:pt>
    <dgm:pt modelId="{F2961AD5-1FDE-42DE-B09F-8C8349FD71EC}" type="parTrans" cxnId="{F7E8FD34-B7E3-4067-A06E-E600C45D027B}">
      <dgm:prSet/>
      <dgm:spPr/>
      <dgm:t>
        <a:bodyPr/>
        <a:lstStyle/>
        <a:p>
          <a:endParaRPr lang="en-US"/>
        </a:p>
      </dgm:t>
    </dgm:pt>
    <dgm:pt modelId="{78A8E912-D209-44A7-BD41-49D1155C79FE}">
      <dgm:prSet/>
      <dgm:spPr/>
      <dgm:t>
        <a:bodyPr/>
        <a:lstStyle/>
        <a:p>
          <a:r>
            <a:rPr lang="ar-JO" dirty="0" smtClean="0"/>
            <a:t>الكوكيين</a:t>
          </a:r>
          <a:endParaRPr lang="en-US" dirty="0"/>
        </a:p>
      </dgm:t>
    </dgm:pt>
    <dgm:pt modelId="{03912781-19B3-423A-A727-F94110C16C97}" type="parTrans" cxnId="{82997F38-BA37-4371-B223-79102E9131D1}">
      <dgm:prSet/>
      <dgm:spPr/>
      <dgm:t>
        <a:bodyPr/>
        <a:lstStyle/>
        <a:p>
          <a:endParaRPr lang="en-US"/>
        </a:p>
      </dgm:t>
    </dgm:pt>
    <dgm:pt modelId="{6104F0D2-5FDB-4DF8-9E29-DA78EC6462CC}" type="sibTrans" cxnId="{82997F38-BA37-4371-B223-79102E9131D1}">
      <dgm:prSet/>
      <dgm:spPr/>
      <dgm:t>
        <a:bodyPr/>
        <a:lstStyle/>
        <a:p>
          <a:endParaRPr lang="en-US"/>
        </a:p>
      </dgm:t>
    </dgm:pt>
    <dgm:pt modelId="{7BA5E30A-91CF-4D74-A1F1-C5CE5ECE9B1E}" type="pres">
      <dgm:prSet presAssocID="{8B9C18D4-B952-47BE-B1DD-14826F363BC9}" presName="hierChild1" presStyleCnt="0">
        <dgm:presLayoutVars>
          <dgm:orgChart val="1"/>
          <dgm:chPref val="1"/>
          <dgm:dir/>
          <dgm:animOne val="branch"/>
          <dgm:animLvl val="lvl"/>
          <dgm:resizeHandles/>
        </dgm:presLayoutVars>
      </dgm:prSet>
      <dgm:spPr/>
      <dgm:t>
        <a:bodyPr/>
        <a:lstStyle/>
        <a:p>
          <a:endParaRPr lang="en-US"/>
        </a:p>
      </dgm:t>
    </dgm:pt>
    <dgm:pt modelId="{712C84DD-80E2-4B65-A11A-C4FDAEA01DEE}" type="pres">
      <dgm:prSet presAssocID="{E82A9D2D-AFA2-438F-A5CF-52FFBCF3A187}" presName="hierRoot1" presStyleCnt="0">
        <dgm:presLayoutVars>
          <dgm:hierBranch val="init"/>
        </dgm:presLayoutVars>
      </dgm:prSet>
      <dgm:spPr/>
    </dgm:pt>
    <dgm:pt modelId="{823FD73B-1230-4F46-A5BB-A81BAA0489AC}" type="pres">
      <dgm:prSet presAssocID="{E82A9D2D-AFA2-438F-A5CF-52FFBCF3A187}" presName="rootComposite1" presStyleCnt="0"/>
      <dgm:spPr/>
    </dgm:pt>
    <dgm:pt modelId="{6833086A-0EBA-4E20-940C-CA47C2AC70E2}" type="pres">
      <dgm:prSet presAssocID="{E82A9D2D-AFA2-438F-A5CF-52FFBCF3A187}" presName="rootText1" presStyleLbl="node0" presStyleIdx="0" presStyleCnt="1" custLinFactNeighborX="865" custLinFactNeighborY="-600">
        <dgm:presLayoutVars>
          <dgm:chPref val="3"/>
        </dgm:presLayoutVars>
      </dgm:prSet>
      <dgm:spPr/>
      <dgm:t>
        <a:bodyPr/>
        <a:lstStyle/>
        <a:p>
          <a:endParaRPr lang="en-US"/>
        </a:p>
      </dgm:t>
    </dgm:pt>
    <dgm:pt modelId="{92614BB3-2E22-4664-AA7E-A225D89A7549}" type="pres">
      <dgm:prSet presAssocID="{E82A9D2D-AFA2-438F-A5CF-52FFBCF3A187}" presName="rootConnector1" presStyleLbl="node1" presStyleIdx="0" presStyleCnt="0"/>
      <dgm:spPr/>
      <dgm:t>
        <a:bodyPr/>
        <a:lstStyle/>
        <a:p>
          <a:endParaRPr lang="en-US"/>
        </a:p>
      </dgm:t>
    </dgm:pt>
    <dgm:pt modelId="{16F58EA3-9D3E-4877-AC8C-F48173490E22}" type="pres">
      <dgm:prSet presAssocID="{E82A9D2D-AFA2-438F-A5CF-52FFBCF3A187}" presName="hierChild2" presStyleCnt="0"/>
      <dgm:spPr/>
    </dgm:pt>
    <dgm:pt modelId="{F1F2B809-8E23-4FE5-AD3E-D6409875B4CB}" type="pres">
      <dgm:prSet presAssocID="{56D34495-C683-4715-A41C-6C6A7B5D6D6D}" presName="Name37" presStyleLbl="parChTrans1D2" presStyleIdx="0" presStyleCnt="4"/>
      <dgm:spPr/>
      <dgm:t>
        <a:bodyPr/>
        <a:lstStyle/>
        <a:p>
          <a:endParaRPr lang="en-US"/>
        </a:p>
      </dgm:t>
    </dgm:pt>
    <dgm:pt modelId="{E059F834-0E26-4CD3-9AB4-AFCDF020FF10}" type="pres">
      <dgm:prSet presAssocID="{172FA635-C7F8-46CF-9229-8D567FA3E296}" presName="hierRoot2" presStyleCnt="0">
        <dgm:presLayoutVars>
          <dgm:hierBranch val="init"/>
        </dgm:presLayoutVars>
      </dgm:prSet>
      <dgm:spPr/>
    </dgm:pt>
    <dgm:pt modelId="{598927B0-C0AD-45E7-98BA-1D1B9EF4B135}" type="pres">
      <dgm:prSet presAssocID="{172FA635-C7F8-46CF-9229-8D567FA3E296}" presName="rootComposite" presStyleCnt="0"/>
      <dgm:spPr/>
    </dgm:pt>
    <dgm:pt modelId="{0D18A688-EC1E-42DC-9B80-818B90684310}" type="pres">
      <dgm:prSet presAssocID="{172FA635-C7F8-46CF-9229-8D567FA3E296}" presName="rootText" presStyleLbl="node2" presStyleIdx="0" presStyleCnt="4">
        <dgm:presLayoutVars>
          <dgm:chPref val="3"/>
        </dgm:presLayoutVars>
      </dgm:prSet>
      <dgm:spPr/>
      <dgm:t>
        <a:bodyPr/>
        <a:lstStyle/>
        <a:p>
          <a:endParaRPr lang="en-US"/>
        </a:p>
      </dgm:t>
    </dgm:pt>
    <dgm:pt modelId="{9946BE89-E4DA-49A0-A01D-145FDB865CC8}" type="pres">
      <dgm:prSet presAssocID="{172FA635-C7F8-46CF-9229-8D567FA3E296}" presName="rootConnector" presStyleLbl="node2" presStyleIdx="0" presStyleCnt="4"/>
      <dgm:spPr/>
      <dgm:t>
        <a:bodyPr/>
        <a:lstStyle/>
        <a:p>
          <a:endParaRPr lang="en-US"/>
        </a:p>
      </dgm:t>
    </dgm:pt>
    <dgm:pt modelId="{2C4ABE2E-C2AD-4CC3-8634-6F68735FEEBE}" type="pres">
      <dgm:prSet presAssocID="{172FA635-C7F8-46CF-9229-8D567FA3E296}" presName="hierChild4" presStyleCnt="0"/>
      <dgm:spPr/>
    </dgm:pt>
    <dgm:pt modelId="{D67A45B2-21ED-4DB5-B8E9-2B42984AF191}" type="pres">
      <dgm:prSet presAssocID="{172FA635-C7F8-46CF-9229-8D567FA3E296}" presName="hierChild5" presStyleCnt="0"/>
      <dgm:spPr/>
    </dgm:pt>
    <dgm:pt modelId="{50A57C51-945D-46CA-A23E-21B6B5B45D8A}" type="pres">
      <dgm:prSet presAssocID="{96752A71-253B-4118-946B-40FCF314FA16}" presName="Name37" presStyleLbl="parChTrans1D2" presStyleIdx="1" presStyleCnt="4"/>
      <dgm:spPr/>
      <dgm:t>
        <a:bodyPr/>
        <a:lstStyle/>
        <a:p>
          <a:endParaRPr lang="en-US"/>
        </a:p>
      </dgm:t>
    </dgm:pt>
    <dgm:pt modelId="{A17BB769-E7F4-4259-AD2A-3AE0B736E9D1}" type="pres">
      <dgm:prSet presAssocID="{894748D8-C1F5-4EFB-901F-8BF9D705AC48}" presName="hierRoot2" presStyleCnt="0">
        <dgm:presLayoutVars>
          <dgm:hierBranch val="init"/>
        </dgm:presLayoutVars>
      </dgm:prSet>
      <dgm:spPr/>
    </dgm:pt>
    <dgm:pt modelId="{C1E5DA5C-EEA7-4FED-AD8F-46615A766E31}" type="pres">
      <dgm:prSet presAssocID="{894748D8-C1F5-4EFB-901F-8BF9D705AC48}" presName="rootComposite" presStyleCnt="0"/>
      <dgm:spPr/>
    </dgm:pt>
    <dgm:pt modelId="{617E3342-5071-4EE5-9627-1C15A170FAF0}" type="pres">
      <dgm:prSet presAssocID="{894748D8-C1F5-4EFB-901F-8BF9D705AC48}" presName="rootText" presStyleLbl="node2" presStyleIdx="1" presStyleCnt="4">
        <dgm:presLayoutVars>
          <dgm:chPref val="3"/>
        </dgm:presLayoutVars>
      </dgm:prSet>
      <dgm:spPr/>
      <dgm:t>
        <a:bodyPr/>
        <a:lstStyle/>
        <a:p>
          <a:endParaRPr lang="en-US"/>
        </a:p>
      </dgm:t>
    </dgm:pt>
    <dgm:pt modelId="{C058EF96-BA24-46FA-B42B-3898FB252DA9}" type="pres">
      <dgm:prSet presAssocID="{894748D8-C1F5-4EFB-901F-8BF9D705AC48}" presName="rootConnector" presStyleLbl="node2" presStyleIdx="1" presStyleCnt="4"/>
      <dgm:spPr/>
      <dgm:t>
        <a:bodyPr/>
        <a:lstStyle/>
        <a:p>
          <a:endParaRPr lang="en-US"/>
        </a:p>
      </dgm:t>
    </dgm:pt>
    <dgm:pt modelId="{2457848A-DE3C-457E-BFBA-30F593244B9D}" type="pres">
      <dgm:prSet presAssocID="{894748D8-C1F5-4EFB-901F-8BF9D705AC48}" presName="hierChild4" presStyleCnt="0"/>
      <dgm:spPr/>
    </dgm:pt>
    <dgm:pt modelId="{DF69583C-5537-49B0-B071-A151ED8688F6}" type="pres">
      <dgm:prSet presAssocID="{894748D8-C1F5-4EFB-901F-8BF9D705AC48}" presName="hierChild5" presStyleCnt="0"/>
      <dgm:spPr/>
    </dgm:pt>
    <dgm:pt modelId="{9A4D8F7F-AF81-4AD1-AFCB-4342229D9ED8}" type="pres">
      <dgm:prSet presAssocID="{74A64D37-8294-4EE0-B421-EE726AB9B59D}" presName="Name37" presStyleLbl="parChTrans1D2" presStyleIdx="2" presStyleCnt="4"/>
      <dgm:spPr/>
      <dgm:t>
        <a:bodyPr/>
        <a:lstStyle/>
        <a:p>
          <a:endParaRPr lang="en-US"/>
        </a:p>
      </dgm:t>
    </dgm:pt>
    <dgm:pt modelId="{C6AB02C5-5226-47F1-8E66-FECD64F34866}" type="pres">
      <dgm:prSet presAssocID="{BCD98B9C-3DC2-4A45-B225-733B5B1D1D15}" presName="hierRoot2" presStyleCnt="0">
        <dgm:presLayoutVars>
          <dgm:hierBranch val="init"/>
        </dgm:presLayoutVars>
      </dgm:prSet>
      <dgm:spPr/>
    </dgm:pt>
    <dgm:pt modelId="{B4009F19-0519-486F-837E-FDA101D215FF}" type="pres">
      <dgm:prSet presAssocID="{BCD98B9C-3DC2-4A45-B225-733B5B1D1D15}" presName="rootComposite" presStyleCnt="0"/>
      <dgm:spPr/>
    </dgm:pt>
    <dgm:pt modelId="{6902E6FB-1605-4CA3-9FBE-026BAD0FE384}" type="pres">
      <dgm:prSet presAssocID="{BCD98B9C-3DC2-4A45-B225-733B5B1D1D15}" presName="rootText" presStyleLbl="node2" presStyleIdx="2" presStyleCnt="4">
        <dgm:presLayoutVars>
          <dgm:chPref val="3"/>
        </dgm:presLayoutVars>
      </dgm:prSet>
      <dgm:spPr/>
      <dgm:t>
        <a:bodyPr/>
        <a:lstStyle/>
        <a:p>
          <a:endParaRPr lang="en-US"/>
        </a:p>
      </dgm:t>
    </dgm:pt>
    <dgm:pt modelId="{0F349535-37D6-4EDC-92FF-61C925AF7522}" type="pres">
      <dgm:prSet presAssocID="{BCD98B9C-3DC2-4A45-B225-733B5B1D1D15}" presName="rootConnector" presStyleLbl="node2" presStyleIdx="2" presStyleCnt="4"/>
      <dgm:spPr/>
      <dgm:t>
        <a:bodyPr/>
        <a:lstStyle/>
        <a:p>
          <a:endParaRPr lang="en-US"/>
        </a:p>
      </dgm:t>
    </dgm:pt>
    <dgm:pt modelId="{EC82D9AC-AE44-459B-B4DA-C10CFE69D5B6}" type="pres">
      <dgm:prSet presAssocID="{BCD98B9C-3DC2-4A45-B225-733B5B1D1D15}" presName="hierChild4" presStyleCnt="0"/>
      <dgm:spPr/>
    </dgm:pt>
    <dgm:pt modelId="{45617659-1A19-45AB-8A94-9FF61F30E9D5}" type="pres">
      <dgm:prSet presAssocID="{BCD98B9C-3DC2-4A45-B225-733B5B1D1D15}" presName="hierChild5" presStyleCnt="0"/>
      <dgm:spPr/>
    </dgm:pt>
    <dgm:pt modelId="{7A3BE743-4C0D-4E65-B8BD-D78BFF1D124F}" type="pres">
      <dgm:prSet presAssocID="{03912781-19B3-423A-A727-F94110C16C97}" presName="Name37" presStyleLbl="parChTrans1D2" presStyleIdx="3" presStyleCnt="4"/>
      <dgm:spPr/>
      <dgm:t>
        <a:bodyPr/>
        <a:lstStyle/>
        <a:p>
          <a:endParaRPr lang="en-US"/>
        </a:p>
      </dgm:t>
    </dgm:pt>
    <dgm:pt modelId="{5B91948E-2AA9-4521-8072-1DD80EC20E7C}" type="pres">
      <dgm:prSet presAssocID="{78A8E912-D209-44A7-BD41-49D1155C79FE}" presName="hierRoot2" presStyleCnt="0">
        <dgm:presLayoutVars>
          <dgm:hierBranch val="init"/>
        </dgm:presLayoutVars>
      </dgm:prSet>
      <dgm:spPr/>
    </dgm:pt>
    <dgm:pt modelId="{CE0EF01C-A9FE-4D9D-8524-ED4D8B82431D}" type="pres">
      <dgm:prSet presAssocID="{78A8E912-D209-44A7-BD41-49D1155C79FE}" presName="rootComposite" presStyleCnt="0"/>
      <dgm:spPr/>
    </dgm:pt>
    <dgm:pt modelId="{D2173DC3-E12B-4B8B-B0ED-2312ED1BE5A3}" type="pres">
      <dgm:prSet presAssocID="{78A8E912-D209-44A7-BD41-49D1155C79FE}" presName="rootText" presStyleLbl="node2" presStyleIdx="3" presStyleCnt="4" custLinFactNeighborX="1536" custLinFactNeighborY="-1241">
        <dgm:presLayoutVars>
          <dgm:chPref val="3"/>
        </dgm:presLayoutVars>
      </dgm:prSet>
      <dgm:spPr/>
      <dgm:t>
        <a:bodyPr/>
        <a:lstStyle/>
        <a:p>
          <a:endParaRPr lang="en-US"/>
        </a:p>
      </dgm:t>
    </dgm:pt>
    <dgm:pt modelId="{949C9902-E470-4D30-B018-9C71340DF513}" type="pres">
      <dgm:prSet presAssocID="{78A8E912-D209-44A7-BD41-49D1155C79FE}" presName="rootConnector" presStyleLbl="node2" presStyleIdx="3" presStyleCnt="4"/>
      <dgm:spPr/>
      <dgm:t>
        <a:bodyPr/>
        <a:lstStyle/>
        <a:p>
          <a:endParaRPr lang="en-US"/>
        </a:p>
      </dgm:t>
    </dgm:pt>
    <dgm:pt modelId="{B8C41CE6-AA93-4CED-AD90-6C2A2856945B}" type="pres">
      <dgm:prSet presAssocID="{78A8E912-D209-44A7-BD41-49D1155C79FE}" presName="hierChild4" presStyleCnt="0"/>
      <dgm:spPr/>
    </dgm:pt>
    <dgm:pt modelId="{4CDFDF95-F12E-4B41-8CDC-1927442F053D}" type="pres">
      <dgm:prSet presAssocID="{78A8E912-D209-44A7-BD41-49D1155C79FE}" presName="hierChild5" presStyleCnt="0"/>
      <dgm:spPr/>
    </dgm:pt>
    <dgm:pt modelId="{97174994-2267-47B6-9EF4-EB38BDB8FAF0}" type="pres">
      <dgm:prSet presAssocID="{E82A9D2D-AFA2-438F-A5CF-52FFBCF3A187}" presName="hierChild3" presStyleCnt="0"/>
      <dgm:spPr/>
    </dgm:pt>
  </dgm:ptLst>
  <dgm:cxnLst>
    <dgm:cxn modelId="{CB74391E-A738-4502-A650-E49A06D2F990}" type="presOf" srcId="{03912781-19B3-423A-A727-F94110C16C97}" destId="{7A3BE743-4C0D-4E65-B8BD-D78BFF1D124F}" srcOrd="0" destOrd="0" presId="urn:microsoft.com/office/officeart/2005/8/layout/orgChart1"/>
    <dgm:cxn modelId="{6F2A7DB7-64B2-4920-AA21-53A9909A9615}" type="presOf" srcId="{E82A9D2D-AFA2-438F-A5CF-52FFBCF3A187}" destId="{6833086A-0EBA-4E20-940C-CA47C2AC70E2}" srcOrd="0" destOrd="0" presId="urn:microsoft.com/office/officeart/2005/8/layout/orgChart1"/>
    <dgm:cxn modelId="{363B0416-E958-429C-B8F4-7C23600EFEAA}" type="presOf" srcId="{8B9C18D4-B952-47BE-B1DD-14826F363BC9}" destId="{7BA5E30A-91CF-4D74-A1F1-C5CE5ECE9B1E}" srcOrd="0" destOrd="0" presId="urn:microsoft.com/office/officeart/2005/8/layout/orgChart1"/>
    <dgm:cxn modelId="{1D7260A6-C976-4E36-8490-F9ADD80D7AE5}" type="presOf" srcId="{78A8E912-D209-44A7-BD41-49D1155C79FE}" destId="{949C9902-E470-4D30-B018-9C71340DF513}" srcOrd="1" destOrd="0" presId="urn:microsoft.com/office/officeart/2005/8/layout/orgChart1"/>
    <dgm:cxn modelId="{617192F3-F51C-40B5-924F-8C30117C20DA}" type="presOf" srcId="{894748D8-C1F5-4EFB-901F-8BF9D705AC48}" destId="{617E3342-5071-4EE5-9627-1C15A170FAF0}" srcOrd="0" destOrd="0" presId="urn:microsoft.com/office/officeart/2005/8/layout/orgChart1"/>
    <dgm:cxn modelId="{F7E8FD34-B7E3-4067-A06E-E600C45D027B}" srcId="{8B9C18D4-B952-47BE-B1DD-14826F363BC9}" destId="{E82A9D2D-AFA2-438F-A5CF-52FFBCF3A187}" srcOrd="0" destOrd="0" parTransId="{F2961AD5-1FDE-42DE-B09F-8C8349FD71EC}" sibTransId="{0E579523-CAE2-4FCF-8008-4A563605DDC8}"/>
    <dgm:cxn modelId="{57C01F58-C9A7-427F-8B12-BCDE8EAB9B0A}" type="presOf" srcId="{96752A71-253B-4118-946B-40FCF314FA16}" destId="{50A57C51-945D-46CA-A23E-21B6B5B45D8A}" srcOrd="0" destOrd="0" presId="urn:microsoft.com/office/officeart/2005/8/layout/orgChart1"/>
    <dgm:cxn modelId="{7D97C5C0-6977-4633-9E93-FEBE7E3250CA}" type="presOf" srcId="{BCD98B9C-3DC2-4A45-B225-733B5B1D1D15}" destId="{6902E6FB-1605-4CA3-9FBE-026BAD0FE384}" srcOrd="0" destOrd="0" presId="urn:microsoft.com/office/officeart/2005/8/layout/orgChart1"/>
    <dgm:cxn modelId="{252DEA00-69DF-4BC1-BE91-14208C70252C}" type="presOf" srcId="{78A8E912-D209-44A7-BD41-49D1155C79FE}" destId="{D2173DC3-E12B-4B8B-B0ED-2312ED1BE5A3}" srcOrd="0" destOrd="0" presId="urn:microsoft.com/office/officeart/2005/8/layout/orgChart1"/>
    <dgm:cxn modelId="{F225105F-00F2-4841-93DA-1C098850983E}" srcId="{E82A9D2D-AFA2-438F-A5CF-52FFBCF3A187}" destId="{BCD98B9C-3DC2-4A45-B225-733B5B1D1D15}" srcOrd="2" destOrd="0" parTransId="{74A64D37-8294-4EE0-B421-EE726AB9B59D}" sibTransId="{642380E1-5E8A-457B-B3A1-8B621E1173DA}"/>
    <dgm:cxn modelId="{DAF1116A-C98B-427A-966D-0AE024452DB1}" type="presOf" srcId="{BCD98B9C-3DC2-4A45-B225-733B5B1D1D15}" destId="{0F349535-37D6-4EDC-92FF-61C925AF7522}" srcOrd="1" destOrd="0" presId="urn:microsoft.com/office/officeart/2005/8/layout/orgChart1"/>
    <dgm:cxn modelId="{BBB0D21C-5123-4942-B3CA-C0A04AE36B5E}" type="presOf" srcId="{74A64D37-8294-4EE0-B421-EE726AB9B59D}" destId="{9A4D8F7F-AF81-4AD1-AFCB-4342229D9ED8}" srcOrd="0" destOrd="0" presId="urn:microsoft.com/office/officeart/2005/8/layout/orgChart1"/>
    <dgm:cxn modelId="{82997F38-BA37-4371-B223-79102E9131D1}" srcId="{E82A9D2D-AFA2-438F-A5CF-52FFBCF3A187}" destId="{78A8E912-D209-44A7-BD41-49D1155C79FE}" srcOrd="3" destOrd="0" parTransId="{03912781-19B3-423A-A727-F94110C16C97}" sibTransId="{6104F0D2-5FDB-4DF8-9E29-DA78EC6462CC}"/>
    <dgm:cxn modelId="{CD2A97E0-F22A-4369-95ED-F7E49959FD98}" type="presOf" srcId="{894748D8-C1F5-4EFB-901F-8BF9D705AC48}" destId="{C058EF96-BA24-46FA-B42B-3898FB252DA9}" srcOrd="1" destOrd="0" presId="urn:microsoft.com/office/officeart/2005/8/layout/orgChart1"/>
    <dgm:cxn modelId="{E2706A95-09AF-450C-9A5B-FC1DD419C61F}" type="presOf" srcId="{172FA635-C7F8-46CF-9229-8D567FA3E296}" destId="{0D18A688-EC1E-42DC-9B80-818B90684310}" srcOrd="0" destOrd="0" presId="urn:microsoft.com/office/officeart/2005/8/layout/orgChart1"/>
    <dgm:cxn modelId="{4C44FF88-DE6B-484F-BA0B-19AF57E8FF2F}" type="presOf" srcId="{E82A9D2D-AFA2-438F-A5CF-52FFBCF3A187}" destId="{92614BB3-2E22-4664-AA7E-A225D89A7549}" srcOrd="1" destOrd="0" presId="urn:microsoft.com/office/officeart/2005/8/layout/orgChart1"/>
    <dgm:cxn modelId="{D81BB196-ED91-42E7-B324-A13666F14C24}" srcId="{E82A9D2D-AFA2-438F-A5CF-52FFBCF3A187}" destId="{894748D8-C1F5-4EFB-901F-8BF9D705AC48}" srcOrd="1" destOrd="0" parTransId="{96752A71-253B-4118-946B-40FCF314FA16}" sibTransId="{6148C675-1CD1-4971-8F91-FD36FBB2984D}"/>
    <dgm:cxn modelId="{D4D29ED6-5069-4E6E-B424-7D65DBDBEDE1}" type="presOf" srcId="{172FA635-C7F8-46CF-9229-8D567FA3E296}" destId="{9946BE89-E4DA-49A0-A01D-145FDB865CC8}" srcOrd="1" destOrd="0" presId="urn:microsoft.com/office/officeart/2005/8/layout/orgChart1"/>
    <dgm:cxn modelId="{783A19A9-5C59-42E3-909B-AA839C91350F}" srcId="{E82A9D2D-AFA2-438F-A5CF-52FFBCF3A187}" destId="{172FA635-C7F8-46CF-9229-8D567FA3E296}" srcOrd="0" destOrd="0" parTransId="{56D34495-C683-4715-A41C-6C6A7B5D6D6D}" sibTransId="{4B962682-D9DD-420D-9CB2-1135DD8FB3EC}"/>
    <dgm:cxn modelId="{CE553922-4F55-4DCB-B78F-AAD0CAE28785}" type="presOf" srcId="{56D34495-C683-4715-A41C-6C6A7B5D6D6D}" destId="{F1F2B809-8E23-4FE5-AD3E-D6409875B4CB}" srcOrd="0" destOrd="0" presId="urn:microsoft.com/office/officeart/2005/8/layout/orgChart1"/>
    <dgm:cxn modelId="{D1CB52AF-1254-442F-A0FE-96B9AC20248D}" type="presParOf" srcId="{7BA5E30A-91CF-4D74-A1F1-C5CE5ECE9B1E}" destId="{712C84DD-80E2-4B65-A11A-C4FDAEA01DEE}" srcOrd="0" destOrd="0" presId="urn:microsoft.com/office/officeart/2005/8/layout/orgChart1"/>
    <dgm:cxn modelId="{54F496AB-6DDF-4088-B853-A6A30AF15C39}" type="presParOf" srcId="{712C84DD-80E2-4B65-A11A-C4FDAEA01DEE}" destId="{823FD73B-1230-4F46-A5BB-A81BAA0489AC}" srcOrd="0" destOrd="0" presId="urn:microsoft.com/office/officeart/2005/8/layout/orgChart1"/>
    <dgm:cxn modelId="{607FD07F-F796-4B29-B07C-92445E84709B}" type="presParOf" srcId="{823FD73B-1230-4F46-A5BB-A81BAA0489AC}" destId="{6833086A-0EBA-4E20-940C-CA47C2AC70E2}" srcOrd="0" destOrd="0" presId="urn:microsoft.com/office/officeart/2005/8/layout/orgChart1"/>
    <dgm:cxn modelId="{F6C515F3-31A7-4C64-9ADA-60F7EE9ABDAA}" type="presParOf" srcId="{823FD73B-1230-4F46-A5BB-A81BAA0489AC}" destId="{92614BB3-2E22-4664-AA7E-A225D89A7549}" srcOrd="1" destOrd="0" presId="urn:microsoft.com/office/officeart/2005/8/layout/orgChart1"/>
    <dgm:cxn modelId="{057E65A3-DF9D-43F2-84D9-FBCFA5276A80}" type="presParOf" srcId="{712C84DD-80E2-4B65-A11A-C4FDAEA01DEE}" destId="{16F58EA3-9D3E-4877-AC8C-F48173490E22}" srcOrd="1" destOrd="0" presId="urn:microsoft.com/office/officeart/2005/8/layout/orgChart1"/>
    <dgm:cxn modelId="{71368BB5-A610-4004-A4EF-2DA5BADED294}" type="presParOf" srcId="{16F58EA3-9D3E-4877-AC8C-F48173490E22}" destId="{F1F2B809-8E23-4FE5-AD3E-D6409875B4CB}" srcOrd="0" destOrd="0" presId="urn:microsoft.com/office/officeart/2005/8/layout/orgChart1"/>
    <dgm:cxn modelId="{93224E20-D271-4040-9F2B-659601FE4055}" type="presParOf" srcId="{16F58EA3-9D3E-4877-AC8C-F48173490E22}" destId="{E059F834-0E26-4CD3-9AB4-AFCDF020FF10}" srcOrd="1" destOrd="0" presId="urn:microsoft.com/office/officeart/2005/8/layout/orgChart1"/>
    <dgm:cxn modelId="{CDA94DF2-0BF9-47F4-873B-CD876C060C7B}" type="presParOf" srcId="{E059F834-0E26-4CD3-9AB4-AFCDF020FF10}" destId="{598927B0-C0AD-45E7-98BA-1D1B9EF4B135}" srcOrd="0" destOrd="0" presId="urn:microsoft.com/office/officeart/2005/8/layout/orgChart1"/>
    <dgm:cxn modelId="{D589042E-21F9-40ED-B5F7-707468266F9E}" type="presParOf" srcId="{598927B0-C0AD-45E7-98BA-1D1B9EF4B135}" destId="{0D18A688-EC1E-42DC-9B80-818B90684310}" srcOrd="0" destOrd="0" presId="urn:microsoft.com/office/officeart/2005/8/layout/orgChart1"/>
    <dgm:cxn modelId="{1ACEE20D-36B3-4254-8E48-8CB150F45C93}" type="presParOf" srcId="{598927B0-C0AD-45E7-98BA-1D1B9EF4B135}" destId="{9946BE89-E4DA-49A0-A01D-145FDB865CC8}" srcOrd="1" destOrd="0" presId="urn:microsoft.com/office/officeart/2005/8/layout/orgChart1"/>
    <dgm:cxn modelId="{200B1811-0A7F-4CDF-BC96-D044980848DF}" type="presParOf" srcId="{E059F834-0E26-4CD3-9AB4-AFCDF020FF10}" destId="{2C4ABE2E-C2AD-4CC3-8634-6F68735FEEBE}" srcOrd="1" destOrd="0" presId="urn:microsoft.com/office/officeart/2005/8/layout/orgChart1"/>
    <dgm:cxn modelId="{984FED86-B3C6-4070-88D4-EEF1F6EE1409}" type="presParOf" srcId="{E059F834-0E26-4CD3-9AB4-AFCDF020FF10}" destId="{D67A45B2-21ED-4DB5-B8E9-2B42984AF191}" srcOrd="2" destOrd="0" presId="urn:microsoft.com/office/officeart/2005/8/layout/orgChart1"/>
    <dgm:cxn modelId="{99FE8F89-AAAD-4C24-96E9-D4888DD5DB5A}" type="presParOf" srcId="{16F58EA3-9D3E-4877-AC8C-F48173490E22}" destId="{50A57C51-945D-46CA-A23E-21B6B5B45D8A}" srcOrd="2" destOrd="0" presId="urn:microsoft.com/office/officeart/2005/8/layout/orgChart1"/>
    <dgm:cxn modelId="{4E617448-EC5D-4A39-A7F3-E03B693616F3}" type="presParOf" srcId="{16F58EA3-9D3E-4877-AC8C-F48173490E22}" destId="{A17BB769-E7F4-4259-AD2A-3AE0B736E9D1}" srcOrd="3" destOrd="0" presId="urn:microsoft.com/office/officeart/2005/8/layout/orgChart1"/>
    <dgm:cxn modelId="{8CD21471-56EC-4795-B259-C079663A4E38}" type="presParOf" srcId="{A17BB769-E7F4-4259-AD2A-3AE0B736E9D1}" destId="{C1E5DA5C-EEA7-4FED-AD8F-46615A766E31}" srcOrd="0" destOrd="0" presId="urn:microsoft.com/office/officeart/2005/8/layout/orgChart1"/>
    <dgm:cxn modelId="{FFFD93DB-92C9-425C-AC58-A5DF588A4CBF}" type="presParOf" srcId="{C1E5DA5C-EEA7-4FED-AD8F-46615A766E31}" destId="{617E3342-5071-4EE5-9627-1C15A170FAF0}" srcOrd="0" destOrd="0" presId="urn:microsoft.com/office/officeart/2005/8/layout/orgChart1"/>
    <dgm:cxn modelId="{F4EBF7A3-1E5D-4144-A508-424DE994DA6D}" type="presParOf" srcId="{C1E5DA5C-EEA7-4FED-AD8F-46615A766E31}" destId="{C058EF96-BA24-46FA-B42B-3898FB252DA9}" srcOrd="1" destOrd="0" presId="urn:microsoft.com/office/officeart/2005/8/layout/orgChart1"/>
    <dgm:cxn modelId="{C9C7ABAA-71CB-46B1-BDF0-5A3565556817}" type="presParOf" srcId="{A17BB769-E7F4-4259-AD2A-3AE0B736E9D1}" destId="{2457848A-DE3C-457E-BFBA-30F593244B9D}" srcOrd="1" destOrd="0" presId="urn:microsoft.com/office/officeart/2005/8/layout/orgChart1"/>
    <dgm:cxn modelId="{B701C00B-440C-4B0F-BB7A-F65593337123}" type="presParOf" srcId="{A17BB769-E7F4-4259-AD2A-3AE0B736E9D1}" destId="{DF69583C-5537-49B0-B071-A151ED8688F6}" srcOrd="2" destOrd="0" presId="urn:microsoft.com/office/officeart/2005/8/layout/orgChart1"/>
    <dgm:cxn modelId="{002A9BCB-6FF6-46E4-827E-0D2B15302180}" type="presParOf" srcId="{16F58EA3-9D3E-4877-AC8C-F48173490E22}" destId="{9A4D8F7F-AF81-4AD1-AFCB-4342229D9ED8}" srcOrd="4" destOrd="0" presId="urn:microsoft.com/office/officeart/2005/8/layout/orgChart1"/>
    <dgm:cxn modelId="{F34DC3DA-E7DF-40FF-B99D-E6BF9FA27997}" type="presParOf" srcId="{16F58EA3-9D3E-4877-AC8C-F48173490E22}" destId="{C6AB02C5-5226-47F1-8E66-FECD64F34866}" srcOrd="5" destOrd="0" presId="urn:microsoft.com/office/officeart/2005/8/layout/orgChart1"/>
    <dgm:cxn modelId="{1D6D0A1D-DAC0-4598-B20F-75AD999C0BDA}" type="presParOf" srcId="{C6AB02C5-5226-47F1-8E66-FECD64F34866}" destId="{B4009F19-0519-486F-837E-FDA101D215FF}" srcOrd="0" destOrd="0" presId="urn:microsoft.com/office/officeart/2005/8/layout/orgChart1"/>
    <dgm:cxn modelId="{33C573D7-2900-4E47-8C72-5D8718186B02}" type="presParOf" srcId="{B4009F19-0519-486F-837E-FDA101D215FF}" destId="{6902E6FB-1605-4CA3-9FBE-026BAD0FE384}" srcOrd="0" destOrd="0" presId="urn:microsoft.com/office/officeart/2005/8/layout/orgChart1"/>
    <dgm:cxn modelId="{83A57321-D167-45AF-BCC8-10B2F02B0819}" type="presParOf" srcId="{B4009F19-0519-486F-837E-FDA101D215FF}" destId="{0F349535-37D6-4EDC-92FF-61C925AF7522}" srcOrd="1" destOrd="0" presId="urn:microsoft.com/office/officeart/2005/8/layout/orgChart1"/>
    <dgm:cxn modelId="{FB16E3AE-83BE-498D-B785-072EFEA0CCC5}" type="presParOf" srcId="{C6AB02C5-5226-47F1-8E66-FECD64F34866}" destId="{EC82D9AC-AE44-459B-B4DA-C10CFE69D5B6}" srcOrd="1" destOrd="0" presId="urn:microsoft.com/office/officeart/2005/8/layout/orgChart1"/>
    <dgm:cxn modelId="{63B6DA29-EC83-464B-A12D-DC3349F7C972}" type="presParOf" srcId="{C6AB02C5-5226-47F1-8E66-FECD64F34866}" destId="{45617659-1A19-45AB-8A94-9FF61F30E9D5}" srcOrd="2" destOrd="0" presId="urn:microsoft.com/office/officeart/2005/8/layout/orgChart1"/>
    <dgm:cxn modelId="{2448F34D-FF6F-4DE6-BA18-F71038D04236}" type="presParOf" srcId="{16F58EA3-9D3E-4877-AC8C-F48173490E22}" destId="{7A3BE743-4C0D-4E65-B8BD-D78BFF1D124F}" srcOrd="6" destOrd="0" presId="urn:microsoft.com/office/officeart/2005/8/layout/orgChart1"/>
    <dgm:cxn modelId="{15D8C586-B0F1-4B4F-9E77-072D93F8FD15}" type="presParOf" srcId="{16F58EA3-9D3E-4877-AC8C-F48173490E22}" destId="{5B91948E-2AA9-4521-8072-1DD80EC20E7C}" srcOrd="7" destOrd="0" presId="urn:microsoft.com/office/officeart/2005/8/layout/orgChart1"/>
    <dgm:cxn modelId="{C5725908-B8D1-4178-8809-A10F197C4D23}" type="presParOf" srcId="{5B91948E-2AA9-4521-8072-1DD80EC20E7C}" destId="{CE0EF01C-A9FE-4D9D-8524-ED4D8B82431D}" srcOrd="0" destOrd="0" presId="urn:microsoft.com/office/officeart/2005/8/layout/orgChart1"/>
    <dgm:cxn modelId="{8A5D5826-4671-44B2-B02F-56DB16391FFF}" type="presParOf" srcId="{CE0EF01C-A9FE-4D9D-8524-ED4D8B82431D}" destId="{D2173DC3-E12B-4B8B-B0ED-2312ED1BE5A3}" srcOrd="0" destOrd="0" presId="urn:microsoft.com/office/officeart/2005/8/layout/orgChart1"/>
    <dgm:cxn modelId="{8B961674-0A63-456A-B3B0-13445F20C670}" type="presParOf" srcId="{CE0EF01C-A9FE-4D9D-8524-ED4D8B82431D}" destId="{949C9902-E470-4D30-B018-9C71340DF513}" srcOrd="1" destOrd="0" presId="urn:microsoft.com/office/officeart/2005/8/layout/orgChart1"/>
    <dgm:cxn modelId="{1DE4EE9D-34D6-49E3-AAE0-E27A146BE728}" type="presParOf" srcId="{5B91948E-2AA9-4521-8072-1DD80EC20E7C}" destId="{B8C41CE6-AA93-4CED-AD90-6C2A2856945B}" srcOrd="1" destOrd="0" presId="urn:microsoft.com/office/officeart/2005/8/layout/orgChart1"/>
    <dgm:cxn modelId="{E2266F82-A063-4F53-9FE1-BC9F70B3A262}" type="presParOf" srcId="{5B91948E-2AA9-4521-8072-1DD80EC20E7C}" destId="{4CDFDF95-F12E-4B41-8CDC-1927442F053D}" srcOrd="2" destOrd="0" presId="urn:microsoft.com/office/officeart/2005/8/layout/orgChart1"/>
    <dgm:cxn modelId="{E60B1144-A8B9-4EF0-9F66-8D3A061341A6}" type="presParOf" srcId="{712C84DD-80E2-4B65-A11A-C4FDAEA01DEE}" destId="{97174994-2267-47B6-9EF4-EB38BDB8FAF0}"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3BE743-4C0D-4E65-B8BD-D78BFF1D124F}">
      <dsp:nvSpPr>
        <dsp:cNvPr id="0" name=""/>
        <dsp:cNvSpPr/>
      </dsp:nvSpPr>
      <dsp:spPr>
        <a:xfrm>
          <a:off x="3633010" y="2254635"/>
          <a:ext cx="2825049" cy="322989"/>
        </a:xfrm>
        <a:custGeom>
          <a:avLst/>
          <a:gdLst/>
          <a:ahLst/>
          <a:cxnLst/>
          <a:rect l="0" t="0" r="0" b="0"/>
          <a:pathLst>
            <a:path>
              <a:moveTo>
                <a:pt x="0" y="0"/>
              </a:moveTo>
              <a:lnTo>
                <a:pt x="0" y="158991"/>
              </a:lnTo>
              <a:lnTo>
                <a:pt x="2825049" y="158991"/>
              </a:lnTo>
              <a:lnTo>
                <a:pt x="2825049" y="322989"/>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4D8F7F-AF81-4AD1-AFCB-4342229D9ED8}">
      <dsp:nvSpPr>
        <dsp:cNvPr id="0" name=""/>
        <dsp:cNvSpPr/>
      </dsp:nvSpPr>
      <dsp:spPr>
        <a:xfrm>
          <a:off x="3633010" y="2254635"/>
          <a:ext cx="931427" cy="332680"/>
        </a:xfrm>
        <a:custGeom>
          <a:avLst/>
          <a:gdLst/>
          <a:ahLst/>
          <a:cxnLst/>
          <a:rect l="0" t="0" r="0" b="0"/>
          <a:pathLst>
            <a:path>
              <a:moveTo>
                <a:pt x="0" y="0"/>
              </a:moveTo>
              <a:lnTo>
                <a:pt x="0" y="168683"/>
              </a:lnTo>
              <a:lnTo>
                <a:pt x="931427" y="168683"/>
              </a:lnTo>
              <a:lnTo>
                <a:pt x="931427" y="33268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A57C51-945D-46CA-A23E-21B6B5B45D8A}">
      <dsp:nvSpPr>
        <dsp:cNvPr id="0" name=""/>
        <dsp:cNvSpPr/>
      </dsp:nvSpPr>
      <dsp:spPr>
        <a:xfrm>
          <a:off x="2674561" y="2254635"/>
          <a:ext cx="958448" cy="332680"/>
        </a:xfrm>
        <a:custGeom>
          <a:avLst/>
          <a:gdLst/>
          <a:ahLst/>
          <a:cxnLst/>
          <a:rect l="0" t="0" r="0" b="0"/>
          <a:pathLst>
            <a:path>
              <a:moveTo>
                <a:pt x="958448" y="0"/>
              </a:moveTo>
              <a:lnTo>
                <a:pt x="958448" y="168683"/>
              </a:lnTo>
              <a:lnTo>
                <a:pt x="0" y="168683"/>
              </a:lnTo>
              <a:lnTo>
                <a:pt x="0" y="33268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F2B809-8E23-4FE5-AD3E-D6409875B4CB}">
      <dsp:nvSpPr>
        <dsp:cNvPr id="0" name=""/>
        <dsp:cNvSpPr/>
      </dsp:nvSpPr>
      <dsp:spPr>
        <a:xfrm>
          <a:off x="784685" y="2254635"/>
          <a:ext cx="2848325" cy="332680"/>
        </a:xfrm>
        <a:custGeom>
          <a:avLst/>
          <a:gdLst/>
          <a:ahLst/>
          <a:cxnLst/>
          <a:rect l="0" t="0" r="0" b="0"/>
          <a:pathLst>
            <a:path>
              <a:moveTo>
                <a:pt x="2848325" y="0"/>
              </a:moveTo>
              <a:lnTo>
                <a:pt x="2848325" y="168683"/>
              </a:lnTo>
              <a:lnTo>
                <a:pt x="0" y="168683"/>
              </a:lnTo>
              <a:lnTo>
                <a:pt x="0" y="33268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33086A-0EBA-4E20-940C-CA47C2AC70E2}">
      <dsp:nvSpPr>
        <dsp:cNvPr id="0" name=""/>
        <dsp:cNvSpPr/>
      </dsp:nvSpPr>
      <dsp:spPr>
        <a:xfrm>
          <a:off x="2852069" y="1473695"/>
          <a:ext cx="1561881" cy="78094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JO" sz="2600" kern="1200" dirty="0" smtClean="0"/>
            <a:t> انواع المخدرات</a:t>
          </a:r>
          <a:endParaRPr lang="en-US" sz="2600" kern="1200" dirty="0"/>
        </a:p>
      </dsp:txBody>
      <dsp:txXfrm>
        <a:off x="2852069" y="1473695"/>
        <a:ext cx="1561881" cy="780940"/>
      </dsp:txXfrm>
    </dsp:sp>
    <dsp:sp modelId="{0D18A688-EC1E-42DC-9B80-818B90684310}">
      <dsp:nvSpPr>
        <dsp:cNvPr id="0" name=""/>
        <dsp:cNvSpPr/>
      </dsp:nvSpPr>
      <dsp:spPr>
        <a:xfrm>
          <a:off x="3744" y="2587316"/>
          <a:ext cx="1561881" cy="78094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JO" sz="2600" kern="1200" dirty="0" smtClean="0"/>
            <a:t>المخدرات المهدئة</a:t>
          </a:r>
          <a:endParaRPr lang="en-US" sz="2600" kern="1200" dirty="0"/>
        </a:p>
      </dsp:txBody>
      <dsp:txXfrm>
        <a:off x="3744" y="2587316"/>
        <a:ext cx="1561881" cy="780940"/>
      </dsp:txXfrm>
    </dsp:sp>
    <dsp:sp modelId="{617E3342-5071-4EE5-9627-1C15A170FAF0}">
      <dsp:nvSpPr>
        <dsp:cNvPr id="0" name=""/>
        <dsp:cNvSpPr/>
      </dsp:nvSpPr>
      <dsp:spPr>
        <a:xfrm>
          <a:off x="1893621" y="2587316"/>
          <a:ext cx="1561881" cy="78094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JO" sz="2600" kern="1200" dirty="0" smtClean="0"/>
            <a:t>الماريجوانا</a:t>
          </a:r>
          <a:endParaRPr lang="en-US" sz="2600" kern="1200" dirty="0"/>
        </a:p>
      </dsp:txBody>
      <dsp:txXfrm>
        <a:off x="1893621" y="2587316"/>
        <a:ext cx="1561881" cy="780940"/>
      </dsp:txXfrm>
    </dsp:sp>
    <dsp:sp modelId="{6902E6FB-1605-4CA3-9FBE-026BAD0FE384}">
      <dsp:nvSpPr>
        <dsp:cNvPr id="0" name=""/>
        <dsp:cNvSpPr/>
      </dsp:nvSpPr>
      <dsp:spPr>
        <a:xfrm>
          <a:off x="3783497" y="2587316"/>
          <a:ext cx="1561881" cy="78094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JO" sz="2600" kern="1200" dirty="0" smtClean="0"/>
            <a:t>الحشيش</a:t>
          </a:r>
          <a:endParaRPr lang="en-US" sz="2600" kern="1200" dirty="0"/>
        </a:p>
      </dsp:txBody>
      <dsp:txXfrm>
        <a:off x="3783497" y="2587316"/>
        <a:ext cx="1561881" cy="780940"/>
      </dsp:txXfrm>
    </dsp:sp>
    <dsp:sp modelId="{D2173DC3-E12B-4B8B-B0ED-2312ED1BE5A3}">
      <dsp:nvSpPr>
        <dsp:cNvPr id="0" name=""/>
        <dsp:cNvSpPr/>
      </dsp:nvSpPr>
      <dsp:spPr>
        <a:xfrm>
          <a:off x="5677118" y="2577625"/>
          <a:ext cx="1561881" cy="78094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JO" sz="2600" kern="1200" dirty="0" smtClean="0"/>
            <a:t>الكوكيين</a:t>
          </a:r>
          <a:endParaRPr lang="en-US" sz="2600" kern="1200" dirty="0"/>
        </a:p>
      </dsp:txBody>
      <dsp:txXfrm>
        <a:off x="5677118" y="2577625"/>
        <a:ext cx="1561881" cy="7809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BF890F-E51E-4C8D-85C9-8C5192F69860}" type="datetimeFigureOut">
              <a:rPr lang="en-US" smtClean="0"/>
              <a:pPr/>
              <a:t>5/3/2023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38710FE-BD8A-40CD-8027-5C8837D8B3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9BF890F-E51E-4C8D-85C9-8C5192F69860}" type="datetimeFigureOut">
              <a:rPr lang="en-US" smtClean="0"/>
              <a:pPr/>
              <a:t>5/3/2023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38710FE-BD8A-40CD-8027-5C8837D8B3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BF890F-E51E-4C8D-85C9-8C5192F69860}" type="datetimeFigureOut">
              <a:rPr lang="en-US" smtClean="0"/>
              <a:pPr/>
              <a:t>5/3/2023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38710FE-BD8A-40CD-8027-5C8837D8B3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BF890F-E51E-4C8D-85C9-8C5192F69860}" type="datetimeFigureOut">
              <a:rPr lang="en-US" smtClean="0"/>
              <a:pPr/>
              <a:t>5/3/2023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8710FE-BD8A-40CD-8027-5C8837D8B3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BF890F-E51E-4C8D-85C9-8C5192F69860}" type="datetimeFigureOut">
              <a:rPr lang="en-US" smtClean="0"/>
              <a:pPr/>
              <a:t>5/3/2023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8710FE-BD8A-40CD-8027-5C8837D8B33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BF890F-E51E-4C8D-85C9-8C5192F69860}" type="datetimeFigureOut">
              <a:rPr lang="en-US" smtClean="0"/>
              <a:pPr/>
              <a:t>5/3/2023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38710FE-BD8A-40CD-8027-5C8837D8B3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371599"/>
          </a:xfrm>
        </p:spPr>
        <p:txBody>
          <a:bodyPr/>
          <a:lstStyle/>
          <a:p>
            <a:r>
              <a:rPr lang="ar-JO" b="1" dirty="0" smtClean="0"/>
              <a:t>المخدرات</a:t>
            </a:r>
            <a:endParaRPr lang="en-US" b="1" dirty="0"/>
          </a:p>
        </p:txBody>
      </p:sp>
      <p:sp>
        <p:nvSpPr>
          <p:cNvPr id="3" name="Subtitle 2"/>
          <p:cNvSpPr>
            <a:spLocks noGrp="1"/>
          </p:cNvSpPr>
          <p:nvPr>
            <p:ph type="subTitle" idx="1"/>
          </p:nvPr>
        </p:nvSpPr>
        <p:spPr>
          <a:xfrm>
            <a:off x="1371600" y="2362200"/>
            <a:ext cx="6781800" cy="3276600"/>
          </a:xfrm>
        </p:spPr>
        <p:txBody>
          <a:bodyPr/>
          <a:lstStyle/>
          <a:p>
            <a:pPr algn="r"/>
            <a:r>
              <a:rPr lang="ar-JO" dirty="0" smtClean="0"/>
              <a:t>الاسم : حمزه درعاوي</a:t>
            </a:r>
          </a:p>
          <a:p>
            <a:pPr algn="r"/>
            <a:r>
              <a:rPr lang="ar-JO" dirty="0" smtClean="0"/>
              <a:t>الصف: الثامن الاساسي (ب)</a:t>
            </a:r>
          </a:p>
          <a:p>
            <a:pPr algn="r"/>
            <a:r>
              <a:rPr lang="ar-JO" dirty="0" smtClean="0"/>
              <a:t>المدرسة : الوطنية الاورثوذكسية الاشرفية</a:t>
            </a:r>
            <a:endParaRPr lang="en-US" dirty="0"/>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ما هي المخدرات</a:t>
            </a:r>
            <a:r>
              <a:rPr lang="ar-JO" dirty="0" smtClean="0"/>
              <a:t>؟</a:t>
            </a:r>
            <a:endParaRPr lang="en-US" dirty="0"/>
          </a:p>
        </p:txBody>
      </p:sp>
      <p:sp>
        <p:nvSpPr>
          <p:cNvPr id="3" name="Content Placeholder 2"/>
          <p:cNvSpPr>
            <a:spLocks noGrp="1"/>
          </p:cNvSpPr>
          <p:nvPr>
            <p:ph idx="1"/>
          </p:nvPr>
        </p:nvSpPr>
        <p:spPr/>
        <p:txBody>
          <a:bodyPr>
            <a:normAutofit/>
          </a:bodyPr>
          <a:lstStyle/>
          <a:p>
            <a:pPr algn="r"/>
            <a:r>
              <a:rPr lang="ar-JO" sz="2400" b="1" dirty="0" smtClean="0"/>
              <a:t>المخدرات </a:t>
            </a:r>
            <a:r>
              <a:rPr lang="ar-JO" sz="2400" b="1" dirty="0"/>
              <a:t>هي كل مادة نباتية أو مصنّعة تحتوي على عناصر منوّمة أو مسكّنة أو مفتّرة، والتي إذا استخدمت في غير الأغراض الطبية المعدة لها فإنها تصيب الجسم بالفتور والخمول وتشلّ نشاطه كما تصيب الجهاز العصبي المركزي </a:t>
            </a:r>
            <a:r>
              <a:rPr lang="ar-JO" sz="2400" b="1" dirty="0" smtClean="0"/>
              <a:t>والجهاز </a:t>
            </a:r>
            <a:r>
              <a:rPr lang="ar-JO" sz="2400" b="1" dirty="0"/>
              <a:t>التنفسي والجهاز الدوري بالأمراض </a:t>
            </a:r>
            <a:r>
              <a:rPr lang="ar-JO" sz="2400" b="1" dirty="0" smtClean="0"/>
              <a:t>المزمنة.</a:t>
            </a:r>
            <a:endParaRPr lang="en-US" sz="2400" b="1" dirty="0"/>
          </a:p>
        </p:txBody>
      </p:sp>
      <p:pic>
        <p:nvPicPr>
          <p:cNvPr id="4" name="Picture 3" descr="تنزيل (1).jpg"/>
          <p:cNvPicPr>
            <a:picLocks noChangeAspect="1"/>
          </p:cNvPicPr>
          <p:nvPr/>
        </p:nvPicPr>
        <p:blipFill>
          <a:blip r:embed="rId2" cstate="print"/>
          <a:stretch>
            <a:fillRect/>
          </a:stretch>
        </p:blipFill>
        <p:spPr>
          <a:xfrm>
            <a:off x="0" y="3962400"/>
            <a:ext cx="2133600" cy="2619375"/>
          </a:xfrm>
          <a:prstGeom prst="rect">
            <a:avLst/>
          </a:prstGeom>
        </p:spPr>
      </p:pic>
    </p:spTree>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انواع المخدرات</a:t>
            </a:r>
            <a:endParaRPr lang="en-US" b="1"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ar-JO" b="1" dirty="0" smtClean="0"/>
              <a:t>اثار </a:t>
            </a:r>
            <a:r>
              <a:rPr lang="ar-JO" b="1" dirty="0"/>
              <a:t>المخدرات على </a:t>
            </a:r>
            <a:r>
              <a:rPr lang="ar-JO" b="1" dirty="0" smtClean="0"/>
              <a:t>الإنسان</a:t>
            </a:r>
            <a:endParaRPr lang="ar-JO" b="1" dirty="0"/>
          </a:p>
        </p:txBody>
      </p:sp>
      <p:sp>
        <p:nvSpPr>
          <p:cNvPr id="3" name="Content Placeholder 2"/>
          <p:cNvSpPr>
            <a:spLocks noGrp="1"/>
          </p:cNvSpPr>
          <p:nvPr>
            <p:ph idx="1"/>
          </p:nvPr>
        </p:nvSpPr>
        <p:spPr/>
        <p:txBody>
          <a:bodyPr>
            <a:normAutofit/>
          </a:bodyPr>
          <a:lstStyle/>
          <a:p>
            <a:pPr marL="457200" indent="-457200" algn="r" fontAlgn="base">
              <a:buNone/>
            </a:pPr>
            <a:r>
              <a:rPr lang="ar-JO" sz="2400" dirty="0" smtClean="0"/>
              <a:t>1.حدوث </a:t>
            </a:r>
            <a:r>
              <a:rPr lang="ar-JO" sz="2400" dirty="0"/>
              <a:t>التهابات في خلايا المخ وتآكلها، مما يؤدي إلى فقدان الذاكرة، والهلوسة السمعية والبصرية والعقلية في أحيان كثيرة.</a:t>
            </a:r>
          </a:p>
          <a:p>
            <a:pPr marL="457200" indent="-457200" algn="r" fontAlgn="base">
              <a:buNone/>
            </a:pPr>
            <a:r>
              <a:rPr lang="ar-JO" sz="2400" dirty="0" smtClean="0"/>
              <a:t>2.حدوث </a:t>
            </a:r>
            <a:r>
              <a:rPr lang="ar-JO" sz="2400" dirty="0"/>
              <a:t>اضطرابات شديدة في القلب ينتج عنها تعرض المدمن لذبحة صدرية وانفجار في شرايين القلب.</a:t>
            </a:r>
          </a:p>
          <a:p>
            <a:pPr marL="457200" indent="-457200" algn="r" fontAlgn="base">
              <a:buNone/>
            </a:pPr>
            <a:r>
              <a:rPr lang="ar-JO" sz="2400" dirty="0" smtClean="0"/>
              <a:t>3.يؤدي </a:t>
            </a:r>
            <a:r>
              <a:rPr lang="ar-JO" sz="2400" dirty="0"/>
              <a:t>تعاطي المخدرات أيضًا إلى حدوث اضطرابات في الجهاز الهضمي وتليف في الكبد.</a:t>
            </a:r>
          </a:p>
          <a:p>
            <a:pPr algn="r"/>
            <a:endParaRPr lang="en-US" sz="2400" dirty="0"/>
          </a:p>
        </p:txBody>
      </p:sp>
      <p:pic>
        <p:nvPicPr>
          <p:cNvPr id="4" name="Picture 3" descr="تنزيل (3).jpg"/>
          <p:cNvPicPr>
            <a:picLocks noChangeAspect="1"/>
          </p:cNvPicPr>
          <p:nvPr/>
        </p:nvPicPr>
        <p:blipFill>
          <a:blip r:embed="rId2" cstate="print"/>
          <a:stretch>
            <a:fillRect/>
          </a:stretch>
        </p:blipFill>
        <p:spPr>
          <a:xfrm>
            <a:off x="0" y="4495800"/>
            <a:ext cx="3381375" cy="2362200"/>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b="1" dirty="0" smtClean="0"/>
              <a:t>الادمان و الاسرة</a:t>
            </a:r>
            <a:endParaRPr lang="en-US" b="1" dirty="0"/>
          </a:p>
        </p:txBody>
      </p:sp>
      <p:pic>
        <p:nvPicPr>
          <p:cNvPr id="5" name="Content Placeholder 4" descr="تنزيل (2).jpg"/>
          <p:cNvPicPr>
            <a:picLocks noGrp="1" noChangeAspect="1"/>
          </p:cNvPicPr>
          <p:nvPr>
            <p:ph idx="1"/>
          </p:nvPr>
        </p:nvPicPr>
        <p:blipFill>
          <a:blip r:embed="rId2" cstate="print"/>
          <a:stretch>
            <a:fillRect/>
          </a:stretch>
        </p:blipFill>
        <p:spPr>
          <a:xfrm>
            <a:off x="5029200" y="2514600"/>
            <a:ext cx="2847975" cy="2133600"/>
          </a:xfrm>
        </p:spPr>
      </p:pic>
      <p:sp>
        <p:nvSpPr>
          <p:cNvPr id="4" name="Rounded Rectangle 3"/>
          <p:cNvSpPr/>
          <p:nvPr/>
        </p:nvSpPr>
        <p:spPr>
          <a:xfrm>
            <a:off x="381000" y="1600200"/>
            <a:ext cx="4267200" cy="480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من أخطر آثار المخدرات هو ما تؤدي إليه من تفكك أسري، حيث تكثر الخلافات الأسرية بسبب كثرة المتطلبات المالية للمدمن كي يحصل على كفايته من المواد المخدرة، مما يؤثر على الحالة الاقتصادية للأسرة، وقد رُصد في العديد من الحالات تحول أسر ميسورة الحال إلى أسر فقيرة تطلب العون من الآخرين، بسبب وجود فرد مدمن بداخلها</a:t>
            </a:r>
            <a:endParaRPr lang="en-US" sz="2400" b="1"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b="1" dirty="0" smtClean="0"/>
              <a:t>الادمان و المجتمع</a:t>
            </a:r>
            <a:endParaRPr lang="en-US" b="1" dirty="0"/>
          </a:p>
        </p:txBody>
      </p:sp>
      <p:sp>
        <p:nvSpPr>
          <p:cNvPr id="3" name="Content Placeholder 2"/>
          <p:cNvSpPr>
            <a:spLocks noGrp="1"/>
          </p:cNvSpPr>
          <p:nvPr>
            <p:ph idx="1"/>
          </p:nvPr>
        </p:nvSpPr>
        <p:spPr/>
        <p:txBody>
          <a:bodyPr/>
          <a:lstStyle/>
          <a:p>
            <a:pPr algn="r" fontAlgn="base">
              <a:buNone/>
            </a:pPr>
            <a:endParaRPr lang="ar-JO" dirty="0"/>
          </a:p>
          <a:p>
            <a:pPr algn="r" fontAlgn="base">
              <a:buNone/>
            </a:pPr>
            <a:r>
              <a:rPr lang="ar-JO" dirty="0"/>
              <a:t>كل ما سبق ذكره من آثار المخدرات السلبية في أسرة واحدة، إذا تكرر حدوثه في مجتمع ما، سيكون نتاج ذلك بالطبع مجتمع ضعيف وغير مترابط، قليل الإنتاج، معدوم الأمن، تشاع فيه الجريمة والأفعال الفاحشة.</a:t>
            </a:r>
          </a:p>
          <a:p>
            <a:endParaRPr lang="en-US" dirty="0"/>
          </a:p>
        </p:txBody>
      </p:sp>
      <p:pic>
        <p:nvPicPr>
          <p:cNvPr id="4" name="Picture 3" descr="images (1).jpg"/>
          <p:cNvPicPr>
            <a:picLocks noChangeAspect="1"/>
          </p:cNvPicPr>
          <p:nvPr/>
        </p:nvPicPr>
        <p:blipFill>
          <a:blip r:embed="rId2" cstate="print"/>
          <a:stretch>
            <a:fillRect/>
          </a:stretch>
        </p:blipFill>
        <p:spPr>
          <a:xfrm>
            <a:off x="533400" y="4191000"/>
            <a:ext cx="3190875" cy="2324100"/>
          </a:xfrm>
          <a:prstGeom prst="rect">
            <a:avLst/>
          </a:prstGeom>
        </p:spPr>
      </p:pic>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النهاية</a:t>
            </a:r>
            <a:endParaRPr lang="en-US" dirty="0"/>
          </a:p>
        </p:txBody>
      </p:sp>
      <p:sp>
        <p:nvSpPr>
          <p:cNvPr id="3" name="Content Placeholder 2"/>
          <p:cNvSpPr>
            <a:spLocks noGrp="1"/>
          </p:cNvSpPr>
          <p:nvPr>
            <p:ph idx="1"/>
          </p:nvPr>
        </p:nvSpPr>
        <p:spPr/>
        <p:txBody>
          <a:bodyPr/>
          <a:lstStyle/>
          <a:p>
            <a:pPr algn="r"/>
            <a:r>
              <a:rPr lang="ar-JO" dirty="0" smtClean="0"/>
              <a:t>و كذلك نعلم بان المخدرات لها تاثير سلبي على جسم الانسان , و تؤثر على المجتمع , و الاسره , و الحالة الاقتصاديه , و ننصح بعدم تعاطي المخدرات </a:t>
            </a:r>
          </a:p>
          <a:p>
            <a:pPr algn="r">
              <a:buNone/>
            </a:pPr>
            <a:r>
              <a:rPr lang="ar-JO" dirty="0" smtClean="0"/>
              <a:t>بأي شكل من الاشكال .</a:t>
            </a:r>
            <a:endParaRPr lang="en-US" dirty="0"/>
          </a:p>
        </p:txBody>
      </p:sp>
      <p:pic>
        <p:nvPicPr>
          <p:cNvPr id="4" name="Picture 3" descr="شكرا.png"/>
          <p:cNvPicPr>
            <a:picLocks noChangeAspect="1"/>
          </p:cNvPicPr>
          <p:nvPr/>
        </p:nvPicPr>
        <p:blipFill>
          <a:blip r:embed="rId2" cstate="print"/>
          <a:stretch>
            <a:fillRect/>
          </a:stretch>
        </p:blipFill>
        <p:spPr>
          <a:xfrm>
            <a:off x="2057400" y="3810000"/>
            <a:ext cx="4191000" cy="2514600"/>
          </a:xfrm>
          <a:prstGeom prst="rect">
            <a:avLst/>
          </a:prstGeom>
        </p:spPr>
      </p:pic>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TotalTime>
  <Words>228</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المخدرات</vt:lpstr>
      <vt:lpstr>ما هي المخدرات؟</vt:lpstr>
      <vt:lpstr>انواع المخدرات</vt:lpstr>
      <vt:lpstr>اثار المخدرات على الإنسان</vt:lpstr>
      <vt:lpstr>الادمان و الاسرة</vt:lpstr>
      <vt:lpstr>الادمان و المجتمع</vt:lpstr>
      <vt:lpstr>النهاية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المخدرات</dc:title>
  <dc:creator>user</dc:creator>
  <cp:lastModifiedBy>user</cp:lastModifiedBy>
  <cp:revision>11</cp:revision>
  <dcterms:created xsi:type="dcterms:W3CDTF">2023-05-03T16:48:42Z</dcterms:created>
  <dcterms:modified xsi:type="dcterms:W3CDTF">2023-05-03T18:24:25Z</dcterms:modified>
</cp:coreProperties>
</file>