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6A1719-2EAB-4349-A5CF-8A250BB0917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DAB56D9-C306-4C0B-9780-C033A36DC332}">
      <dgm:prSet custT="1"/>
      <dgm:spPr/>
      <dgm:t>
        <a:bodyPr/>
        <a:lstStyle/>
        <a:p>
          <a:pPr rtl="0"/>
          <a:r>
            <a:rPr lang="ar-JO" sz="4400" dirty="0" smtClean="0"/>
            <a:t>انواع المناعة</a:t>
          </a:r>
          <a:endParaRPr lang="en-US" sz="4400" dirty="0"/>
        </a:p>
      </dgm:t>
    </dgm:pt>
    <dgm:pt modelId="{B365FCE7-C6A2-4361-8580-C2C3AB569D16}" type="parTrans" cxnId="{E5DAB508-7BB1-4800-8086-A3352A6F6F03}">
      <dgm:prSet/>
      <dgm:spPr/>
      <dgm:t>
        <a:bodyPr/>
        <a:lstStyle/>
        <a:p>
          <a:endParaRPr lang="en-US"/>
        </a:p>
      </dgm:t>
    </dgm:pt>
    <dgm:pt modelId="{A32B2188-3939-48EA-AE04-8D8D72D4E348}" type="sibTrans" cxnId="{E5DAB508-7BB1-4800-8086-A3352A6F6F03}">
      <dgm:prSet/>
      <dgm:spPr/>
      <dgm:t>
        <a:bodyPr/>
        <a:lstStyle/>
        <a:p>
          <a:endParaRPr lang="en-US"/>
        </a:p>
      </dgm:t>
    </dgm:pt>
    <dgm:pt modelId="{71B15CDA-9190-45DC-AF1B-4E0FFA46F154}">
      <dgm:prSet custT="1"/>
      <dgm:spPr/>
      <dgm:t>
        <a:bodyPr/>
        <a:lstStyle/>
        <a:p>
          <a:r>
            <a:rPr lang="ar-JO" sz="4400" dirty="0" smtClean="0"/>
            <a:t>المناعة الطبيعية</a:t>
          </a:r>
          <a:endParaRPr lang="en-US" sz="4400" dirty="0"/>
        </a:p>
      </dgm:t>
    </dgm:pt>
    <dgm:pt modelId="{86BDF117-63FE-4995-BDB4-C53B9FE42404}" type="parTrans" cxnId="{4F9085AD-B99B-46D0-B5AB-E79F91A26D24}">
      <dgm:prSet/>
      <dgm:spPr/>
      <dgm:t>
        <a:bodyPr/>
        <a:lstStyle/>
        <a:p>
          <a:endParaRPr lang="en-US"/>
        </a:p>
      </dgm:t>
    </dgm:pt>
    <dgm:pt modelId="{7407D6F8-D2D8-4736-BB96-F757ED68F648}" type="sibTrans" cxnId="{4F9085AD-B99B-46D0-B5AB-E79F91A26D24}">
      <dgm:prSet/>
      <dgm:spPr/>
      <dgm:t>
        <a:bodyPr/>
        <a:lstStyle/>
        <a:p>
          <a:endParaRPr lang="en-US"/>
        </a:p>
      </dgm:t>
    </dgm:pt>
    <dgm:pt modelId="{7A592059-9D13-49A7-8546-D4F8CEDCEF8A}">
      <dgm:prSet custT="1"/>
      <dgm:spPr/>
      <dgm:t>
        <a:bodyPr/>
        <a:lstStyle/>
        <a:p>
          <a:r>
            <a:rPr lang="ar-JO" sz="4400" dirty="0" smtClean="0"/>
            <a:t>المناعة المكتسبة</a:t>
          </a:r>
          <a:endParaRPr lang="en-US" sz="4400" dirty="0"/>
        </a:p>
      </dgm:t>
    </dgm:pt>
    <dgm:pt modelId="{0B5534E0-FBD8-4E1E-96EB-D9B1710CC0D1}" type="parTrans" cxnId="{3842F63E-7B07-4F6A-8D4F-FAE51B89F22A}">
      <dgm:prSet/>
      <dgm:spPr/>
      <dgm:t>
        <a:bodyPr/>
        <a:lstStyle/>
        <a:p>
          <a:endParaRPr lang="en-US"/>
        </a:p>
      </dgm:t>
    </dgm:pt>
    <dgm:pt modelId="{B1786668-C942-4548-AD65-E96E2452991E}" type="sibTrans" cxnId="{3842F63E-7B07-4F6A-8D4F-FAE51B89F22A}">
      <dgm:prSet/>
      <dgm:spPr/>
      <dgm:t>
        <a:bodyPr/>
        <a:lstStyle/>
        <a:p>
          <a:endParaRPr lang="en-US"/>
        </a:p>
      </dgm:t>
    </dgm:pt>
    <dgm:pt modelId="{45FE784D-81AF-4869-AC64-1F6A6E8A9FE5}" type="pres">
      <dgm:prSet presAssocID="{B36A1719-2EAB-4349-A5CF-8A250BB091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909ADE8-A066-4304-8A6F-0D185075CFF2}" type="pres">
      <dgm:prSet presAssocID="{9DAB56D9-C306-4C0B-9780-C033A36DC332}" presName="hierRoot1" presStyleCnt="0">
        <dgm:presLayoutVars>
          <dgm:hierBranch val="init"/>
        </dgm:presLayoutVars>
      </dgm:prSet>
      <dgm:spPr/>
    </dgm:pt>
    <dgm:pt modelId="{0AA29A0D-4A15-4364-84AD-696B2A546A3D}" type="pres">
      <dgm:prSet presAssocID="{9DAB56D9-C306-4C0B-9780-C033A36DC332}" presName="rootComposite1" presStyleCnt="0"/>
      <dgm:spPr/>
    </dgm:pt>
    <dgm:pt modelId="{5E0C7494-805F-4CB1-83BF-D7B38E18F7A6}" type="pres">
      <dgm:prSet presAssocID="{9DAB56D9-C306-4C0B-9780-C033A36DC332}" presName="rootText1" presStyleLbl="node0" presStyleIdx="0" presStyleCnt="1" custLinFactNeighborX="4960" custLinFactNeighborY="34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684B42-3B16-45DF-A248-A6A9838C54B6}" type="pres">
      <dgm:prSet presAssocID="{9DAB56D9-C306-4C0B-9780-C033A36DC33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1354539-147C-42AA-BDCE-B4CA24AC053D}" type="pres">
      <dgm:prSet presAssocID="{9DAB56D9-C306-4C0B-9780-C033A36DC332}" presName="hierChild2" presStyleCnt="0"/>
      <dgm:spPr/>
    </dgm:pt>
    <dgm:pt modelId="{8DB0D83A-B530-409A-8EA3-92E4E0436414}" type="pres">
      <dgm:prSet presAssocID="{0B5534E0-FBD8-4E1E-96EB-D9B1710CC0D1}" presName="Name37" presStyleLbl="parChTrans1D2" presStyleIdx="0" presStyleCnt="2"/>
      <dgm:spPr/>
      <dgm:t>
        <a:bodyPr/>
        <a:lstStyle/>
        <a:p>
          <a:endParaRPr lang="en-US"/>
        </a:p>
      </dgm:t>
    </dgm:pt>
    <dgm:pt modelId="{C86F7CAE-2873-47CD-A7A5-A900813E44AD}" type="pres">
      <dgm:prSet presAssocID="{7A592059-9D13-49A7-8546-D4F8CEDCEF8A}" presName="hierRoot2" presStyleCnt="0">
        <dgm:presLayoutVars>
          <dgm:hierBranch val="init"/>
        </dgm:presLayoutVars>
      </dgm:prSet>
      <dgm:spPr/>
    </dgm:pt>
    <dgm:pt modelId="{FC8A3465-A037-49CF-AB45-E893BA6BDCD7}" type="pres">
      <dgm:prSet presAssocID="{7A592059-9D13-49A7-8546-D4F8CEDCEF8A}" presName="rootComposite" presStyleCnt="0"/>
      <dgm:spPr/>
    </dgm:pt>
    <dgm:pt modelId="{F7843F57-165E-42DC-BF6D-30EF264CD92C}" type="pres">
      <dgm:prSet presAssocID="{7A592059-9D13-49A7-8546-D4F8CEDCEF8A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497C9C-307B-408A-A350-D7967A0F9F43}" type="pres">
      <dgm:prSet presAssocID="{7A592059-9D13-49A7-8546-D4F8CEDCEF8A}" presName="rootConnector" presStyleLbl="node2" presStyleIdx="0" presStyleCnt="2"/>
      <dgm:spPr/>
      <dgm:t>
        <a:bodyPr/>
        <a:lstStyle/>
        <a:p>
          <a:endParaRPr lang="en-US"/>
        </a:p>
      </dgm:t>
    </dgm:pt>
    <dgm:pt modelId="{CDCA9E33-A8BC-42BB-82E8-8ACC8AF62AA3}" type="pres">
      <dgm:prSet presAssocID="{7A592059-9D13-49A7-8546-D4F8CEDCEF8A}" presName="hierChild4" presStyleCnt="0"/>
      <dgm:spPr/>
    </dgm:pt>
    <dgm:pt modelId="{4D4D9C4F-30D2-45D7-A00D-CF4789C560E9}" type="pres">
      <dgm:prSet presAssocID="{7A592059-9D13-49A7-8546-D4F8CEDCEF8A}" presName="hierChild5" presStyleCnt="0"/>
      <dgm:spPr/>
    </dgm:pt>
    <dgm:pt modelId="{DCABCC65-9F62-4180-8F05-00621E0F7F66}" type="pres">
      <dgm:prSet presAssocID="{86BDF117-63FE-4995-BDB4-C53B9FE42404}" presName="Name37" presStyleLbl="parChTrans1D2" presStyleIdx="1" presStyleCnt="2"/>
      <dgm:spPr/>
      <dgm:t>
        <a:bodyPr/>
        <a:lstStyle/>
        <a:p>
          <a:endParaRPr lang="en-US"/>
        </a:p>
      </dgm:t>
    </dgm:pt>
    <dgm:pt modelId="{C9F35DA9-8DA1-4784-B957-87EC20A6528B}" type="pres">
      <dgm:prSet presAssocID="{71B15CDA-9190-45DC-AF1B-4E0FFA46F154}" presName="hierRoot2" presStyleCnt="0">
        <dgm:presLayoutVars>
          <dgm:hierBranch val="init"/>
        </dgm:presLayoutVars>
      </dgm:prSet>
      <dgm:spPr/>
    </dgm:pt>
    <dgm:pt modelId="{86B97FB2-80ED-4831-AA87-37A2C7C0ACD7}" type="pres">
      <dgm:prSet presAssocID="{71B15CDA-9190-45DC-AF1B-4E0FFA46F154}" presName="rootComposite" presStyleCnt="0"/>
      <dgm:spPr/>
    </dgm:pt>
    <dgm:pt modelId="{02AEA033-93E0-4AB0-907E-BB026B4EE70C}" type="pres">
      <dgm:prSet presAssocID="{71B15CDA-9190-45DC-AF1B-4E0FFA46F154}" presName="rootText" presStyleLbl="node2" presStyleIdx="1" presStyleCnt="2" custLinFactNeighborX="-673" custLinFactNeighborY="-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5BE8EC-8DA2-4574-9938-3427F38B9B82}" type="pres">
      <dgm:prSet presAssocID="{71B15CDA-9190-45DC-AF1B-4E0FFA46F154}" presName="rootConnector" presStyleLbl="node2" presStyleIdx="1" presStyleCnt="2"/>
      <dgm:spPr/>
      <dgm:t>
        <a:bodyPr/>
        <a:lstStyle/>
        <a:p>
          <a:endParaRPr lang="en-US"/>
        </a:p>
      </dgm:t>
    </dgm:pt>
    <dgm:pt modelId="{582E2B32-06E7-491B-8B6A-C02CE896248F}" type="pres">
      <dgm:prSet presAssocID="{71B15CDA-9190-45DC-AF1B-4E0FFA46F154}" presName="hierChild4" presStyleCnt="0"/>
      <dgm:spPr/>
    </dgm:pt>
    <dgm:pt modelId="{5C47CAA6-686C-42B4-A09E-B97260FEA911}" type="pres">
      <dgm:prSet presAssocID="{71B15CDA-9190-45DC-AF1B-4E0FFA46F154}" presName="hierChild5" presStyleCnt="0"/>
      <dgm:spPr/>
    </dgm:pt>
    <dgm:pt modelId="{13F74EBD-54E3-41EC-8DBA-BF17F7FF62ED}" type="pres">
      <dgm:prSet presAssocID="{9DAB56D9-C306-4C0B-9780-C033A36DC332}" presName="hierChild3" presStyleCnt="0"/>
      <dgm:spPr/>
    </dgm:pt>
  </dgm:ptLst>
  <dgm:cxnLst>
    <dgm:cxn modelId="{4BFB6BB6-D458-4166-99F5-C4DA56E92EA2}" type="presOf" srcId="{7A592059-9D13-49A7-8546-D4F8CEDCEF8A}" destId="{F7843F57-165E-42DC-BF6D-30EF264CD92C}" srcOrd="0" destOrd="0" presId="urn:microsoft.com/office/officeart/2005/8/layout/orgChart1"/>
    <dgm:cxn modelId="{CE06A858-45D8-42DB-ABAA-EABC33DCFFDE}" type="presOf" srcId="{B36A1719-2EAB-4349-A5CF-8A250BB0917B}" destId="{45FE784D-81AF-4869-AC64-1F6A6E8A9FE5}" srcOrd="0" destOrd="0" presId="urn:microsoft.com/office/officeart/2005/8/layout/orgChart1"/>
    <dgm:cxn modelId="{4ABD9342-7B26-4A15-B21D-2453BD30892F}" type="presOf" srcId="{71B15CDA-9190-45DC-AF1B-4E0FFA46F154}" destId="{B55BE8EC-8DA2-4574-9938-3427F38B9B82}" srcOrd="1" destOrd="0" presId="urn:microsoft.com/office/officeart/2005/8/layout/orgChart1"/>
    <dgm:cxn modelId="{3842F63E-7B07-4F6A-8D4F-FAE51B89F22A}" srcId="{9DAB56D9-C306-4C0B-9780-C033A36DC332}" destId="{7A592059-9D13-49A7-8546-D4F8CEDCEF8A}" srcOrd="0" destOrd="0" parTransId="{0B5534E0-FBD8-4E1E-96EB-D9B1710CC0D1}" sibTransId="{B1786668-C942-4548-AD65-E96E2452991E}"/>
    <dgm:cxn modelId="{E5DAB508-7BB1-4800-8086-A3352A6F6F03}" srcId="{B36A1719-2EAB-4349-A5CF-8A250BB0917B}" destId="{9DAB56D9-C306-4C0B-9780-C033A36DC332}" srcOrd="0" destOrd="0" parTransId="{B365FCE7-C6A2-4361-8580-C2C3AB569D16}" sibTransId="{A32B2188-3939-48EA-AE04-8D8D72D4E348}"/>
    <dgm:cxn modelId="{A7A882C5-0F81-44E9-BD34-68BDDC26CABD}" type="presOf" srcId="{9DAB56D9-C306-4C0B-9780-C033A36DC332}" destId="{17684B42-3B16-45DF-A248-A6A9838C54B6}" srcOrd="1" destOrd="0" presId="urn:microsoft.com/office/officeart/2005/8/layout/orgChart1"/>
    <dgm:cxn modelId="{33941898-A38C-4161-A06F-BB2F0BD4FF21}" type="presOf" srcId="{71B15CDA-9190-45DC-AF1B-4E0FFA46F154}" destId="{02AEA033-93E0-4AB0-907E-BB026B4EE70C}" srcOrd="0" destOrd="0" presId="urn:microsoft.com/office/officeart/2005/8/layout/orgChart1"/>
    <dgm:cxn modelId="{4F9085AD-B99B-46D0-B5AB-E79F91A26D24}" srcId="{9DAB56D9-C306-4C0B-9780-C033A36DC332}" destId="{71B15CDA-9190-45DC-AF1B-4E0FFA46F154}" srcOrd="1" destOrd="0" parTransId="{86BDF117-63FE-4995-BDB4-C53B9FE42404}" sibTransId="{7407D6F8-D2D8-4736-BB96-F757ED68F648}"/>
    <dgm:cxn modelId="{98CC98A1-7197-4DAE-BFD5-ACE952497838}" type="presOf" srcId="{7A592059-9D13-49A7-8546-D4F8CEDCEF8A}" destId="{31497C9C-307B-408A-A350-D7967A0F9F43}" srcOrd="1" destOrd="0" presId="urn:microsoft.com/office/officeart/2005/8/layout/orgChart1"/>
    <dgm:cxn modelId="{3FFFE918-EBB7-4DE9-A495-8766FDAE68B7}" type="presOf" srcId="{0B5534E0-FBD8-4E1E-96EB-D9B1710CC0D1}" destId="{8DB0D83A-B530-409A-8EA3-92E4E0436414}" srcOrd="0" destOrd="0" presId="urn:microsoft.com/office/officeart/2005/8/layout/orgChart1"/>
    <dgm:cxn modelId="{B2D6D994-FB6D-4863-8093-4B0178C99ADF}" type="presOf" srcId="{86BDF117-63FE-4995-BDB4-C53B9FE42404}" destId="{DCABCC65-9F62-4180-8F05-00621E0F7F66}" srcOrd="0" destOrd="0" presId="urn:microsoft.com/office/officeart/2005/8/layout/orgChart1"/>
    <dgm:cxn modelId="{2317F045-6DE1-4376-8C4F-02B9B75FD8D2}" type="presOf" srcId="{9DAB56D9-C306-4C0B-9780-C033A36DC332}" destId="{5E0C7494-805F-4CB1-83BF-D7B38E18F7A6}" srcOrd="0" destOrd="0" presId="urn:microsoft.com/office/officeart/2005/8/layout/orgChart1"/>
    <dgm:cxn modelId="{918B47D2-FE14-4B14-AD9C-E0465ED76880}" type="presParOf" srcId="{45FE784D-81AF-4869-AC64-1F6A6E8A9FE5}" destId="{4909ADE8-A066-4304-8A6F-0D185075CFF2}" srcOrd="0" destOrd="0" presId="urn:microsoft.com/office/officeart/2005/8/layout/orgChart1"/>
    <dgm:cxn modelId="{3788BC6C-924A-4C78-8C3D-C7AEA9F282DD}" type="presParOf" srcId="{4909ADE8-A066-4304-8A6F-0D185075CFF2}" destId="{0AA29A0D-4A15-4364-84AD-696B2A546A3D}" srcOrd="0" destOrd="0" presId="urn:microsoft.com/office/officeart/2005/8/layout/orgChart1"/>
    <dgm:cxn modelId="{B63BDC9B-DBAC-4494-AE50-C861AAF35F11}" type="presParOf" srcId="{0AA29A0D-4A15-4364-84AD-696B2A546A3D}" destId="{5E0C7494-805F-4CB1-83BF-D7B38E18F7A6}" srcOrd="0" destOrd="0" presId="urn:microsoft.com/office/officeart/2005/8/layout/orgChart1"/>
    <dgm:cxn modelId="{A40C2EAD-4D71-402D-8D6F-59DB406BCD79}" type="presParOf" srcId="{0AA29A0D-4A15-4364-84AD-696B2A546A3D}" destId="{17684B42-3B16-45DF-A248-A6A9838C54B6}" srcOrd="1" destOrd="0" presId="urn:microsoft.com/office/officeart/2005/8/layout/orgChart1"/>
    <dgm:cxn modelId="{58448E7F-59D5-4EB1-A94C-D0187AA3F43B}" type="presParOf" srcId="{4909ADE8-A066-4304-8A6F-0D185075CFF2}" destId="{D1354539-147C-42AA-BDCE-B4CA24AC053D}" srcOrd="1" destOrd="0" presId="urn:microsoft.com/office/officeart/2005/8/layout/orgChart1"/>
    <dgm:cxn modelId="{7A4DA31A-A6BE-4408-9DBA-C71CEBC568F4}" type="presParOf" srcId="{D1354539-147C-42AA-BDCE-B4CA24AC053D}" destId="{8DB0D83A-B530-409A-8EA3-92E4E0436414}" srcOrd="0" destOrd="0" presId="urn:microsoft.com/office/officeart/2005/8/layout/orgChart1"/>
    <dgm:cxn modelId="{FD762898-EC15-4600-8F9F-7273A1DE1256}" type="presParOf" srcId="{D1354539-147C-42AA-BDCE-B4CA24AC053D}" destId="{C86F7CAE-2873-47CD-A7A5-A900813E44AD}" srcOrd="1" destOrd="0" presId="urn:microsoft.com/office/officeart/2005/8/layout/orgChart1"/>
    <dgm:cxn modelId="{37C5A339-D983-4E59-A2C6-AE334A4BE122}" type="presParOf" srcId="{C86F7CAE-2873-47CD-A7A5-A900813E44AD}" destId="{FC8A3465-A037-49CF-AB45-E893BA6BDCD7}" srcOrd="0" destOrd="0" presId="urn:microsoft.com/office/officeart/2005/8/layout/orgChart1"/>
    <dgm:cxn modelId="{D54557F7-A7B8-456A-B757-FCD34A0F6736}" type="presParOf" srcId="{FC8A3465-A037-49CF-AB45-E893BA6BDCD7}" destId="{F7843F57-165E-42DC-BF6D-30EF264CD92C}" srcOrd="0" destOrd="0" presId="urn:microsoft.com/office/officeart/2005/8/layout/orgChart1"/>
    <dgm:cxn modelId="{986B3E80-8877-4776-9DDC-70BE5F1868A6}" type="presParOf" srcId="{FC8A3465-A037-49CF-AB45-E893BA6BDCD7}" destId="{31497C9C-307B-408A-A350-D7967A0F9F43}" srcOrd="1" destOrd="0" presId="urn:microsoft.com/office/officeart/2005/8/layout/orgChart1"/>
    <dgm:cxn modelId="{69C56334-242F-43C7-AEE6-2A35B88ABA04}" type="presParOf" srcId="{C86F7CAE-2873-47CD-A7A5-A900813E44AD}" destId="{CDCA9E33-A8BC-42BB-82E8-8ACC8AF62AA3}" srcOrd="1" destOrd="0" presId="urn:microsoft.com/office/officeart/2005/8/layout/orgChart1"/>
    <dgm:cxn modelId="{B850DCC1-D40E-413D-A736-38BD97870E52}" type="presParOf" srcId="{C86F7CAE-2873-47CD-A7A5-A900813E44AD}" destId="{4D4D9C4F-30D2-45D7-A00D-CF4789C560E9}" srcOrd="2" destOrd="0" presId="urn:microsoft.com/office/officeart/2005/8/layout/orgChart1"/>
    <dgm:cxn modelId="{857A6ABD-CE16-4760-9AD8-B69D50CB8034}" type="presParOf" srcId="{D1354539-147C-42AA-BDCE-B4CA24AC053D}" destId="{DCABCC65-9F62-4180-8F05-00621E0F7F66}" srcOrd="2" destOrd="0" presId="urn:microsoft.com/office/officeart/2005/8/layout/orgChart1"/>
    <dgm:cxn modelId="{26EA1C6B-F5A7-4CDA-B378-22580DE74D92}" type="presParOf" srcId="{D1354539-147C-42AA-BDCE-B4CA24AC053D}" destId="{C9F35DA9-8DA1-4784-B957-87EC20A6528B}" srcOrd="3" destOrd="0" presId="urn:microsoft.com/office/officeart/2005/8/layout/orgChart1"/>
    <dgm:cxn modelId="{AAD78204-05E7-4329-B9FB-3C7C22D86E54}" type="presParOf" srcId="{C9F35DA9-8DA1-4784-B957-87EC20A6528B}" destId="{86B97FB2-80ED-4831-AA87-37A2C7C0ACD7}" srcOrd="0" destOrd="0" presId="urn:microsoft.com/office/officeart/2005/8/layout/orgChart1"/>
    <dgm:cxn modelId="{D9336081-43A2-4D01-98A6-B573C7B6897A}" type="presParOf" srcId="{86B97FB2-80ED-4831-AA87-37A2C7C0ACD7}" destId="{02AEA033-93E0-4AB0-907E-BB026B4EE70C}" srcOrd="0" destOrd="0" presId="urn:microsoft.com/office/officeart/2005/8/layout/orgChart1"/>
    <dgm:cxn modelId="{A72B893D-340C-4805-9432-CEE4732B7B83}" type="presParOf" srcId="{86B97FB2-80ED-4831-AA87-37A2C7C0ACD7}" destId="{B55BE8EC-8DA2-4574-9938-3427F38B9B82}" srcOrd="1" destOrd="0" presId="urn:microsoft.com/office/officeart/2005/8/layout/orgChart1"/>
    <dgm:cxn modelId="{79F12EC0-4F1A-4DCF-BA4F-81993C790CE2}" type="presParOf" srcId="{C9F35DA9-8DA1-4784-B957-87EC20A6528B}" destId="{582E2B32-06E7-491B-8B6A-C02CE896248F}" srcOrd="1" destOrd="0" presId="urn:microsoft.com/office/officeart/2005/8/layout/orgChart1"/>
    <dgm:cxn modelId="{17A0D095-5177-494F-99B4-8499F940B96C}" type="presParOf" srcId="{C9F35DA9-8DA1-4784-B957-87EC20A6528B}" destId="{5C47CAA6-686C-42B4-A09E-B97260FEA911}" srcOrd="2" destOrd="0" presId="urn:microsoft.com/office/officeart/2005/8/layout/orgChart1"/>
    <dgm:cxn modelId="{12D7586B-1032-4DF5-BA21-72D0BCA569DE}" type="presParOf" srcId="{4909ADE8-A066-4304-8A6F-0D185075CFF2}" destId="{13F74EBD-54E3-41EC-8DBA-BF17F7FF62E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171EBD-4AB2-4428-BB05-CC612546009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4386041-06DE-46BA-A39B-AEEA2817E5A0}">
      <dgm:prSet/>
      <dgm:spPr/>
      <dgm:t>
        <a:bodyPr/>
        <a:lstStyle/>
        <a:p>
          <a:pPr rtl="0"/>
          <a:r>
            <a:rPr lang="ar-JO" dirty="0" smtClean="0"/>
            <a:t>الجلد</a:t>
          </a:r>
          <a:endParaRPr lang="en-US" dirty="0"/>
        </a:p>
      </dgm:t>
    </dgm:pt>
    <dgm:pt modelId="{53A81B34-9C93-4F25-BD28-AD9463C1B2B9}" type="parTrans" cxnId="{D83E693F-9CD3-4927-B026-BAEF5C78D6CB}">
      <dgm:prSet/>
      <dgm:spPr/>
      <dgm:t>
        <a:bodyPr/>
        <a:lstStyle/>
        <a:p>
          <a:endParaRPr lang="en-US"/>
        </a:p>
      </dgm:t>
    </dgm:pt>
    <dgm:pt modelId="{31650AD5-E82D-46BE-B629-36379A0BF8CC}" type="sibTrans" cxnId="{D83E693F-9CD3-4927-B026-BAEF5C78D6CB}">
      <dgm:prSet/>
      <dgm:spPr/>
      <dgm:t>
        <a:bodyPr/>
        <a:lstStyle/>
        <a:p>
          <a:endParaRPr lang="en-US"/>
        </a:p>
      </dgm:t>
    </dgm:pt>
    <dgm:pt modelId="{178147AB-17FE-4A5A-9009-D69C672C9635}">
      <dgm:prSet/>
      <dgm:spPr/>
      <dgm:t>
        <a:bodyPr/>
        <a:lstStyle/>
        <a:p>
          <a:pPr rtl="0"/>
          <a:r>
            <a:rPr lang="ar-JO" dirty="0" smtClean="0"/>
            <a:t>افرازات الجسم</a:t>
          </a:r>
          <a:endParaRPr lang="en-US" dirty="0"/>
        </a:p>
      </dgm:t>
    </dgm:pt>
    <dgm:pt modelId="{A379095A-2952-4710-928B-9C9DD80335C9}" type="parTrans" cxnId="{85C358E6-114B-4165-9A59-6215B26732DC}">
      <dgm:prSet/>
      <dgm:spPr/>
      <dgm:t>
        <a:bodyPr/>
        <a:lstStyle/>
        <a:p>
          <a:endParaRPr lang="en-US"/>
        </a:p>
      </dgm:t>
    </dgm:pt>
    <dgm:pt modelId="{1E4B6339-3A14-46D3-B600-88EAF8746B15}" type="sibTrans" cxnId="{85C358E6-114B-4165-9A59-6215B26732DC}">
      <dgm:prSet/>
      <dgm:spPr/>
      <dgm:t>
        <a:bodyPr/>
        <a:lstStyle/>
        <a:p>
          <a:endParaRPr lang="en-US"/>
        </a:p>
      </dgm:t>
    </dgm:pt>
    <dgm:pt modelId="{0A6416A2-2B32-473C-93F8-6C992A0DBFBA}">
      <dgm:prSet/>
      <dgm:spPr/>
      <dgm:t>
        <a:bodyPr/>
        <a:lstStyle/>
        <a:p>
          <a:pPr rtl="0"/>
          <a:r>
            <a:rPr lang="ar-JO" dirty="0" smtClean="0"/>
            <a:t>خلايا دفاعية</a:t>
          </a:r>
          <a:endParaRPr lang="en-US" dirty="0"/>
        </a:p>
      </dgm:t>
    </dgm:pt>
    <dgm:pt modelId="{D6CA3FF3-572E-4624-A4B9-4027E3FDDE10}" type="parTrans" cxnId="{7771ADBD-582D-4FEA-AA15-481F9167AB85}">
      <dgm:prSet/>
      <dgm:spPr/>
      <dgm:t>
        <a:bodyPr/>
        <a:lstStyle/>
        <a:p>
          <a:endParaRPr lang="en-US"/>
        </a:p>
      </dgm:t>
    </dgm:pt>
    <dgm:pt modelId="{C139A47F-D0CF-486C-A6A7-4B1D8D31341C}" type="sibTrans" cxnId="{7771ADBD-582D-4FEA-AA15-481F9167AB85}">
      <dgm:prSet/>
      <dgm:spPr/>
      <dgm:t>
        <a:bodyPr/>
        <a:lstStyle/>
        <a:p>
          <a:endParaRPr lang="en-US"/>
        </a:p>
      </dgm:t>
    </dgm:pt>
    <dgm:pt modelId="{F4557078-C315-4B43-9022-E469BD18B41D}" type="pres">
      <dgm:prSet presAssocID="{59171EBD-4AB2-4428-BB05-CC612546009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9471A1E-6324-48F2-9969-76462DFFDED8}" type="pres">
      <dgm:prSet presAssocID="{59171EBD-4AB2-4428-BB05-CC6125460093}" presName="arrow" presStyleLbl="bgShp" presStyleIdx="0" presStyleCnt="1"/>
      <dgm:spPr/>
    </dgm:pt>
    <dgm:pt modelId="{0C2763B7-A153-4BE4-A7DE-7DCAF74FDD2E}" type="pres">
      <dgm:prSet presAssocID="{59171EBD-4AB2-4428-BB05-CC6125460093}" presName="linearProcess" presStyleCnt="0"/>
      <dgm:spPr/>
    </dgm:pt>
    <dgm:pt modelId="{C4C16512-120D-4DEE-8748-EEFB2A071882}" type="pres">
      <dgm:prSet presAssocID="{54386041-06DE-46BA-A39B-AEEA2817E5A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AA4B97-BB56-4B10-B667-D4DA2C049FF7}" type="pres">
      <dgm:prSet presAssocID="{31650AD5-E82D-46BE-B629-36379A0BF8CC}" presName="sibTrans" presStyleCnt="0"/>
      <dgm:spPr/>
    </dgm:pt>
    <dgm:pt modelId="{578A068B-ED72-4F6A-A4C4-8B0511101300}" type="pres">
      <dgm:prSet presAssocID="{178147AB-17FE-4A5A-9009-D69C672C963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BF0CFA-0FDA-4E4C-9FE9-949797A196C9}" type="pres">
      <dgm:prSet presAssocID="{1E4B6339-3A14-46D3-B600-88EAF8746B15}" presName="sibTrans" presStyleCnt="0"/>
      <dgm:spPr/>
    </dgm:pt>
    <dgm:pt modelId="{BDD92A13-77B2-4D92-A597-A0CC1A584FCB}" type="pres">
      <dgm:prSet presAssocID="{0A6416A2-2B32-473C-93F8-6C992A0DBFBA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756DC0-458D-42AE-B4B5-E0F4E685D378}" type="presOf" srcId="{178147AB-17FE-4A5A-9009-D69C672C9635}" destId="{578A068B-ED72-4F6A-A4C4-8B0511101300}" srcOrd="0" destOrd="0" presId="urn:microsoft.com/office/officeart/2005/8/layout/hProcess9"/>
    <dgm:cxn modelId="{D83E693F-9CD3-4927-B026-BAEF5C78D6CB}" srcId="{59171EBD-4AB2-4428-BB05-CC6125460093}" destId="{54386041-06DE-46BA-A39B-AEEA2817E5A0}" srcOrd="0" destOrd="0" parTransId="{53A81B34-9C93-4F25-BD28-AD9463C1B2B9}" sibTransId="{31650AD5-E82D-46BE-B629-36379A0BF8CC}"/>
    <dgm:cxn modelId="{70CDCE44-86D4-42C7-BE46-CEC6A6EE6BDF}" type="presOf" srcId="{54386041-06DE-46BA-A39B-AEEA2817E5A0}" destId="{C4C16512-120D-4DEE-8748-EEFB2A071882}" srcOrd="0" destOrd="0" presId="urn:microsoft.com/office/officeart/2005/8/layout/hProcess9"/>
    <dgm:cxn modelId="{7771ADBD-582D-4FEA-AA15-481F9167AB85}" srcId="{59171EBD-4AB2-4428-BB05-CC6125460093}" destId="{0A6416A2-2B32-473C-93F8-6C992A0DBFBA}" srcOrd="2" destOrd="0" parTransId="{D6CA3FF3-572E-4624-A4B9-4027E3FDDE10}" sibTransId="{C139A47F-D0CF-486C-A6A7-4B1D8D31341C}"/>
    <dgm:cxn modelId="{8827B1B2-633D-48C8-B5BD-98B21328EC5F}" type="presOf" srcId="{0A6416A2-2B32-473C-93F8-6C992A0DBFBA}" destId="{BDD92A13-77B2-4D92-A597-A0CC1A584FCB}" srcOrd="0" destOrd="0" presId="urn:microsoft.com/office/officeart/2005/8/layout/hProcess9"/>
    <dgm:cxn modelId="{55D358FF-0314-4DAD-AE30-EDE24021417B}" type="presOf" srcId="{59171EBD-4AB2-4428-BB05-CC6125460093}" destId="{F4557078-C315-4B43-9022-E469BD18B41D}" srcOrd="0" destOrd="0" presId="urn:microsoft.com/office/officeart/2005/8/layout/hProcess9"/>
    <dgm:cxn modelId="{85C358E6-114B-4165-9A59-6215B26732DC}" srcId="{59171EBD-4AB2-4428-BB05-CC6125460093}" destId="{178147AB-17FE-4A5A-9009-D69C672C9635}" srcOrd="1" destOrd="0" parTransId="{A379095A-2952-4710-928B-9C9DD80335C9}" sibTransId="{1E4B6339-3A14-46D3-B600-88EAF8746B15}"/>
    <dgm:cxn modelId="{EF502BAF-6034-425C-840D-5FFCEF44B580}" type="presParOf" srcId="{F4557078-C315-4B43-9022-E469BD18B41D}" destId="{E9471A1E-6324-48F2-9969-76462DFFDED8}" srcOrd="0" destOrd="0" presId="urn:microsoft.com/office/officeart/2005/8/layout/hProcess9"/>
    <dgm:cxn modelId="{8A3DA2FF-BC48-49A0-B2EB-163F7D6866A3}" type="presParOf" srcId="{F4557078-C315-4B43-9022-E469BD18B41D}" destId="{0C2763B7-A153-4BE4-A7DE-7DCAF74FDD2E}" srcOrd="1" destOrd="0" presId="urn:microsoft.com/office/officeart/2005/8/layout/hProcess9"/>
    <dgm:cxn modelId="{5CD92472-7518-484B-868A-02AC4BD9EA04}" type="presParOf" srcId="{0C2763B7-A153-4BE4-A7DE-7DCAF74FDD2E}" destId="{C4C16512-120D-4DEE-8748-EEFB2A071882}" srcOrd="0" destOrd="0" presId="urn:microsoft.com/office/officeart/2005/8/layout/hProcess9"/>
    <dgm:cxn modelId="{1B150226-F941-46A8-B657-E7F8D99B3D3E}" type="presParOf" srcId="{0C2763B7-A153-4BE4-A7DE-7DCAF74FDD2E}" destId="{F4AA4B97-BB56-4B10-B667-D4DA2C049FF7}" srcOrd="1" destOrd="0" presId="urn:microsoft.com/office/officeart/2005/8/layout/hProcess9"/>
    <dgm:cxn modelId="{A078160A-D257-4516-992B-A612FE3A5F64}" type="presParOf" srcId="{0C2763B7-A153-4BE4-A7DE-7DCAF74FDD2E}" destId="{578A068B-ED72-4F6A-A4C4-8B0511101300}" srcOrd="2" destOrd="0" presId="urn:microsoft.com/office/officeart/2005/8/layout/hProcess9"/>
    <dgm:cxn modelId="{B7E1B655-534E-48B2-9A60-B62761F50B80}" type="presParOf" srcId="{0C2763B7-A153-4BE4-A7DE-7DCAF74FDD2E}" destId="{82BF0CFA-0FDA-4E4C-9FE9-949797A196C9}" srcOrd="3" destOrd="0" presId="urn:microsoft.com/office/officeart/2005/8/layout/hProcess9"/>
    <dgm:cxn modelId="{707CDF48-9107-44AE-8E2C-7230E59DE276}" type="presParOf" srcId="{0C2763B7-A153-4BE4-A7DE-7DCAF74FDD2E}" destId="{BDD92A13-77B2-4D92-A597-A0CC1A584FC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ABCC65-9F62-4180-8F05-00621E0F7F66}">
      <dsp:nvSpPr>
        <dsp:cNvPr id="0" name=""/>
        <dsp:cNvSpPr/>
      </dsp:nvSpPr>
      <dsp:spPr>
        <a:xfrm>
          <a:off x="4299411" y="1937193"/>
          <a:ext cx="2042152" cy="715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4223"/>
              </a:lnTo>
              <a:lnTo>
                <a:pt x="2042152" y="324223"/>
              </a:lnTo>
              <a:lnTo>
                <a:pt x="2042152" y="71503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B0D83A-B530-409A-8EA3-92E4E0436414}">
      <dsp:nvSpPr>
        <dsp:cNvPr id="0" name=""/>
        <dsp:cNvSpPr/>
      </dsp:nvSpPr>
      <dsp:spPr>
        <a:xfrm>
          <a:off x="1862986" y="1937193"/>
          <a:ext cx="2436424" cy="716597"/>
        </a:xfrm>
        <a:custGeom>
          <a:avLst/>
          <a:gdLst/>
          <a:ahLst/>
          <a:cxnLst/>
          <a:rect l="0" t="0" r="0" b="0"/>
          <a:pathLst>
            <a:path>
              <a:moveTo>
                <a:pt x="2436424" y="0"/>
              </a:moveTo>
              <a:lnTo>
                <a:pt x="2436424" y="325787"/>
              </a:lnTo>
              <a:lnTo>
                <a:pt x="0" y="325787"/>
              </a:lnTo>
              <a:lnTo>
                <a:pt x="0" y="71659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C7494-805F-4CB1-83BF-D7B38E18F7A6}">
      <dsp:nvSpPr>
        <dsp:cNvPr id="0" name=""/>
        <dsp:cNvSpPr/>
      </dsp:nvSpPr>
      <dsp:spPr>
        <a:xfrm>
          <a:off x="2438408" y="76191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4400" kern="1200" dirty="0" smtClean="0"/>
            <a:t>انواع المناعة</a:t>
          </a:r>
          <a:endParaRPr lang="en-US" sz="4400" kern="1200" dirty="0"/>
        </a:p>
      </dsp:txBody>
      <dsp:txXfrm>
        <a:off x="2438408" y="76191"/>
        <a:ext cx="3722005" cy="1861002"/>
      </dsp:txXfrm>
    </dsp:sp>
    <dsp:sp modelId="{F7843F57-165E-42DC-BF6D-30EF264CD92C}">
      <dsp:nvSpPr>
        <dsp:cNvPr id="0" name=""/>
        <dsp:cNvSpPr/>
      </dsp:nvSpPr>
      <dsp:spPr>
        <a:xfrm>
          <a:off x="1984" y="2653791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4400" kern="1200" dirty="0" smtClean="0"/>
            <a:t>المناعة المكتسبة</a:t>
          </a:r>
          <a:endParaRPr lang="en-US" sz="4400" kern="1200" dirty="0"/>
        </a:p>
      </dsp:txBody>
      <dsp:txXfrm>
        <a:off x="1984" y="2653791"/>
        <a:ext cx="3722005" cy="1861002"/>
      </dsp:txXfrm>
    </dsp:sp>
    <dsp:sp modelId="{02AEA033-93E0-4AB0-907E-BB026B4EE70C}">
      <dsp:nvSpPr>
        <dsp:cNvPr id="0" name=""/>
        <dsp:cNvSpPr/>
      </dsp:nvSpPr>
      <dsp:spPr>
        <a:xfrm>
          <a:off x="4480561" y="2652228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4400" kern="1200" dirty="0" smtClean="0"/>
            <a:t>المناعة الطبيعية</a:t>
          </a:r>
          <a:endParaRPr lang="en-US" sz="4400" kern="1200" dirty="0"/>
        </a:p>
      </dsp:txBody>
      <dsp:txXfrm>
        <a:off x="4480561" y="2652228"/>
        <a:ext cx="3722005" cy="186100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471A1E-6324-48F2-9969-76462DFFDED8}">
      <dsp:nvSpPr>
        <dsp:cNvPr id="0" name=""/>
        <dsp:cNvSpPr/>
      </dsp:nvSpPr>
      <dsp:spPr>
        <a:xfrm>
          <a:off x="617219" y="0"/>
          <a:ext cx="6995160" cy="452596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C16512-120D-4DEE-8748-EEFB2A071882}">
      <dsp:nvSpPr>
        <dsp:cNvPr id="0" name=""/>
        <dsp:cNvSpPr/>
      </dsp:nvSpPr>
      <dsp:spPr>
        <a:xfrm>
          <a:off x="172789" y="1357788"/>
          <a:ext cx="2468880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4200" kern="1200" dirty="0" smtClean="0"/>
            <a:t>الجلد</a:t>
          </a:r>
          <a:endParaRPr lang="en-US" sz="4200" kern="1200" dirty="0"/>
        </a:p>
      </dsp:txBody>
      <dsp:txXfrm>
        <a:off x="172789" y="1357788"/>
        <a:ext cx="2468880" cy="1810384"/>
      </dsp:txXfrm>
    </dsp:sp>
    <dsp:sp modelId="{578A068B-ED72-4F6A-A4C4-8B0511101300}">
      <dsp:nvSpPr>
        <dsp:cNvPr id="0" name=""/>
        <dsp:cNvSpPr/>
      </dsp:nvSpPr>
      <dsp:spPr>
        <a:xfrm>
          <a:off x="2880359" y="1357788"/>
          <a:ext cx="2468880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4200" kern="1200" dirty="0" smtClean="0"/>
            <a:t>افرازات الجسم</a:t>
          </a:r>
          <a:endParaRPr lang="en-US" sz="4200" kern="1200" dirty="0"/>
        </a:p>
      </dsp:txBody>
      <dsp:txXfrm>
        <a:off x="2880359" y="1357788"/>
        <a:ext cx="2468880" cy="1810384"/>
      </dsp:txXfrm>
    </dsp:sp>
    <dsp:sp modelId="{BDD92A13-77B2-4D92-A597-A0CC1A584FCB}">
      <dsp:nvSpPr>
        <dsp:cNvPr id="0" name=""/>
        <dsp:cNvSpPr/>
      </dsp:nvSpPr>
      <dsp:spPr>
        <a:xfrm>
          <a:off x="5587930" y="1357788"/>
          <a:ext cx="2468880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4200" kern="1200" dirty="0" smtClean="0"/>
            <a:t>خلايا دفاعية</a:t>
          </a:r>
          <a:endParaRPr lang="en-US" sz="4200" kern="1200" dirty="0"/>
        </a:p>
      </dsp:txBody>
      <dsp:txXfrm>
        <a:off x="5587930" y="1357788"/>
        <a:ext cx="2468880" cy="18103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5C63BA-0EA3-4A4E-BE18-7CC40994C17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BA2883-6901-4F51-AED3-B69E5DF43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C63BA-0EA3-4A4E-BE18-7CC40994C17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A2883-6901-4F51-AED3-B69E5DF43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C63BA-0EA3-4A4E-BE18-7CC40994C17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A2883-6901-4F51-AED3-B69E5DF43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C63BA-0EA3-4A4E-BE18-7CC40994C17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A2883-6901-4F51-AED3-B69E5DF439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C63BA-0EA3-4A4E-BE18-7CC40994C17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A2883-6901-4F51-AED3-B69E5DF439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C63BA-0EA3-4A4E-BE18-7CC40994C17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A2883-6901-4F51-AED3-B69E5DF439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C63BA-0EA3-4A4E-BE18-7CC40994C17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A2883-6901-4F51-AED3-B69E5DF43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C63BA-0EA3-4A4E-BE18-7CC40994C17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A2883-6901-4F51-AED3-B69E5DF439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C63BA-0EA3-4A4E-BE18-7CC40994C17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A2883-6901-4F51-AED3-B69E5DF43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55C63BA-0EA3-4A4E-BE18-7CC40994C17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A2883-6901-4F51-AED3-B69E5DF43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55C63BA-0EA3-4A4E-BE18-7CC40994C17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BA2883-6901-4F51-AED3-B69E5DF439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55C63BA-0EA3-4A4E-BE18-7CC40994C17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EBA2883-6901-4F51-AED3-B69E5DF43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JO" dirty="0" smtClean="0"/>
              <a:t>المناعة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ar-JO" dirty="0" smtClean="0"/>
              <a:t>اسم : زينة الدرعاوي</a:t>
            </a:r>
            <a:r>
              <a:rPr lang="en-US" dirty="0" smtClean="0"/>
              <a:t> </a:t>
            </a:r>
            <a:endParaRPr lang="ar-JO" dirty="0" smtClean="0"/>
          </a:p>
          <a:p>
            <a:r>
              <a:rPr lang="ar-JO" dirty="0" smtClean="0"/>
              <a:t>الصف: الثامن الاساسي (ب)المدرسة: الوطنية الاورثوذكسية الاشرفية باشراف المعلم وسيم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JO" sz="2400" dirty="0" smtClean="0"/>
              <a:t>توجد مسببات الامراض في كل مكان ،و يتعرض لها جسم الانسان بصوره مستمره و متكرره ،و مع ذلك فانه لا يصاب دائما بالامراض ، نتيجة قدرة الجسم على منع دخول هذه المسببات من بكتيريا و فيروسات و غيرها،و مقاومتها،و القضاء عليها و التخلص منها قبل حدوث المرض في ما يعرف بالمناعه و يسمى الجهاز المسؤول عن حماية الجسم  جهاز المناعة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ما هو جهاز المناعة؟</a:t>
            </a:r>
            <a:endParaRPr lang="en-US" dirty="0"/>
          </a:p>
        </p:txBody>
      </p:sp>
      <p:pic>
        <p:nvPicPr>
          <p:cNvPr id="4" name="Picture 3" descr="ما_هو_جهاز_المناعة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3733800"/>
            <a:ext cx="5638800" cy="2857500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انواع المناعة</a:t>
            </a: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ar-JO" dirty="0" smtClean="0"/>
              <a:t>تعد المناعة الطبيعية :خط الدفاع الأول ضد العدوى، وتتمثل في استجابة مناعية سريعة تحدث خلال دقائق، كما أنها ليست محددة لمسببات أمراض معينة ؛ ولذلك لا تمنح حصانه طويلة الأمد ضد مسبب المرض.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المناعة الطبيعية</a:t>
            </a:r>
            <a:endParaRPr lang="en-US" dirty="0"/>
          </a:p>
        </p:txBody>
      </p:sp>
      <p:pic>
        <p:nvPicPr>
          <p:cNvPr id="5" name="Picture 4" descr="ze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3048000"/>
            <a:ext cx="2743200" cy="3352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مما تتكون المناعة الطبيعية؟</a:t>
            </a:r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ar-JO" dirty="0" smtClean="0"/>
              <a:t>الجلد : يشكل الجلد حاجزا يحول دون دخول مسببات الامراض الجسم.</a:t>
            </a:r>
          </a:p>
          <a:p>
            <a:pPr algn="r">
              <a:buNone/>
            </a:pPr>
            <a:r>
              <a:rPr lang="ar-JO" dirty="0" smtClean="0"/>
              <a:t>افرازات الجسم: تحوي افرازات الجسم المختلفة مثل : الدموع و اللعاب مركبات كيميائية تحلل البكتيريا المسببة للمرض فتؤدي الى موتها ، في حين يمنع المخاط انواعا من مسببات المرض من الالتصاق بالخلايا، و يساعد السعال و العطاس على اخراج المخاط الذي يحيوي هذه المسببات الى خارج الجسم، اما حمض الهيدروكلوريك الموجود في المعده ، فيسهم في قتل مسببات المرض التي تدخل مع الاطعمة و تحليلها.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hal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4572000"/>
            <a:ext cx="4876800" cy="228600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ar-JO" dirty="0" smtClean="0"/>
              <a:t>خلايا دفاعية: توجد انواع عدة من الخلايا الدفاعية التي تعرف بخلايا الدم البيضاء تقاوم مسببات الامراض بطرائق مختلفة مثل: خلايا الاكولة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2514600"/>
            <a:ext cx="3962400" cy="411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JO" dirty="0" smtClean="0"/>
              <a:t>المناعة المكتسبة : تقاوم مسببات الامراض ، و هي مناعة تنتج عن عمل مجموعة من الخلايا و الانسجة و الاعضاء تقاوم مسببات الامراض على نحو متخصص 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المناعة المكتسبة </a:t>
            </a:r>
            <a:endParaRPr lang="en-US" dirty="0"/>
          </a:p>
        </p:txBody>
      </p:sp>
      <p:pic>
        <p:nvPicPr>
          <p:cNvPr id="5" name="Picture 4" descr="تنزيل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429000"/>
            <a:ext cx="4114800" cy="2990850"/>
          </a:xfrm>
          <a:prstGeom prst="rect">
            <a:avLst/>
          </a:prstGeom>
        </p:spPr>
      </p:pic>
      <p:pic>
        <p:nvPicPr>
          <p:cNvPr id="6" name="Picture 5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0" y="3657600"/>
            <a:ext cx="2895600" cy="2438400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ar-JO" sz="5400" dirty="0" smtClean="0"/>
              <a:t> وها قد عرفنا ما هي المناعه</a:t>
            </a:r>
            <a:endParaRPr lang="en-US" sz="5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الخاتمة</a:t>
            </a:r>
            <a:endParaRPr lang="en-US" dirty="0"/>
          </a:p>
        </p:txBody>
      </p:sp>
      <p:pic>
        <p:nvPicPr>
          <p:cNvPr id="4" name="Picture 3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2971800"/>
            <a:ext cx="4419600" cy="2667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189</TotalTime>
  <Words>284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المناعة</vt:lpstr>
      <vt:lpstr>ما هو جهاز المناعة؟</vt:lpstr>
      <vt:lpstr>انواع المناعة</vt:lpstr>
      <vt:lpstr>المناعة الطبيعية</vt:lpstr>
      <vt:lpstr>مما تتكون المناعة الطبيعية؟</vt:lpstr>
      <vt:lpstr>Slide 6</vt:lpstr>
      <vt:lpstr>Slide 7</vt:lpstr>
      <vt:lpstr>المناعة المكتسبة </vt:lpstr>
      <vt:lpstr>الخاتمة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(الضبط و التنظيم) جسم الانسان</dc:title>
  <dc:creator>user</dc:creator>
  <cp:lastModifiedBy>user</cp:lastModifiedBy>
  <cp:revision>23</cp:revision>
  <dcterms:created xsi:type="dcterms:W3CDTF">2023-05-03T13:15:01Z</dcterms:created>
  <dcterms:modified xsi:type="dcterms:W3CDTF">2023-05-11T16:25:47Z</dcterms:modified>
</cp:coreProperties>
</file>