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sldIdLst>
    <p:sldId id="258" r:id="rId2"/>
    <p:sldId id="259" r:id="rId3"/>
    <p:sldId id="260" r:id="rId4"/>
    <p:sldId id="262" r:id="rId5"/>
    <p:sldId id="263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27338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354" y="-2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8C0FB-9659-4978-8AC4-2FFBDF1F7B7A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D88194-2218-40E0-9AAA-3ACC1DAC9E93}">
      <dgm:prSet phldrT="[Text]" custT="1"/>
      <dgm:spPr/>
      <dgm:t>
        <a:bodyPr/>
        <a:lstStyle/>
        <a:p>
          <a:pPr algn="r"/>
          <a:r>
            <a:rPr lang="ar-JO" sz="1200" b="1" i="0" dirty="0"/>
            <a:t>نقلة النوعية في دراسة لغة الجسد كان في ستينات القرن الماضي بدأ علماء علم النفس في دراسة حركات الأنسان.</a:t>
          </a:r>
          <a:endParaRPr lang="en-US" sz="1200" b="1" dirty="0"/>
        </a:p>
      </dgm:t>
    </dgm:pt>
    <dgm:pt modelId="{48E2FF96-6A1B-45F9-B341-8EF25F36D2B1}" type="parTrans" cxnId="{AB06A644-2300-4D13-8B72-3B96B1665A01}">
      <dgm:prSet/>
      <dgm:spPr/>
      <dgm:t>
        <a:bodyPr/>
        <a:lstStyle/>
        <a:p>
          <a:endParaRPr lang="en-US"/>
        </a:p>
      </dgm:t>
    </dgm:pt>
    <dgm:pt modelId="{F8D3D167-DFEA-4F45-8F9F-DF62A972D092}" type="sibTrans" cxnId="{AB06A644-2300-4D13-8B72-3B96B1665A01}">
      <dgm:prSet/>
      <dgm:spPr/>
      <dgm:t>
        <a:bodyPr/>
        <a:lstStyle/>
        <a:p>
          <a:endParaRPr lang="en-US"/>
        </a:p>
      </dgm:t>
    </dgm:pt>
    <dgm:pt modelId="{459E4F3D-7A15-45E8-8B57-24B50F209E2D}">
      <dgm:prSet phldrT="[Text]"/>
      <dgm:spPr/>
      <dgm:t>
        <a:bodyPr/>
        <a:lstStyle/>
        <a:p>
          <a:endParaRPr lang="en-US" dirty="0"/>
        </a:p>
      </dgm:t>
    </dgm:pt>
    <dgm:pt modelId="{0BD48F54-EE68-4317-A7D3-D6A3A218B390}" type="parTrans" cxnId="{811AB6D1-2D34-41E0-9FBA-849020758ABC}">
      <dgm:prSet/>
      <dgm:spPr/>
      <dgm:t>
        <a:bodyPr/>
        <a:lstStyle/>
        <a:p>
          <a:endParaRPr lang="en-US"/>
        </a:p>
      </dgm:t>
    </dgm:pt>
    <dgm:pt modelId="{DD624E94-078C-4956-B9B0-8487F585E5A1}" type="sibTrans" cxnId="{811AB6D1-2D34-41E0-9FBA-849020758ABC}">
      <dgm:prSet/>
      <dgm:spPr/>
      <dgm:t>
        <a:bodyPr/>
        <a:lstStyle/>
        <a:p>
          <a:endParaRPr lang="en-US"/>
        </a:p>
      </dgm:t>
    </dgm:pt>
    <dgm:pt modelId="{E4A37593-6250-4A86-A08D-76C8FBAA6219}">
      <dgm:prSet custT="1"/>
      <dgm:spPr/>
      <dgm:t>
        <a:bodyPr/>
        <a:lstStyle/>
        <a:p>
          <a:pPr algn="r"/>
          <a:endParaRPr lang="ar-JO" sz="1600" b="1" dirty="0"/>
        </a:p>
      </dgm:t>
    </dgm:pt>
    <dgm:pt modelId="{F5752B31-3FAA-43F1-979B-0915FA70214C}" type="parTrans" cxnId="{99C49A61-1E49-4406-903D-D3EB97F6020A}">
      <dgm:prSet/>
      <dgm:spPr/>
      <dgm:t>
        <a:bodyPr/>
        <a:lstStyle/>
        <a:p>
          <a:endParaRPr lang="en-US"/>
        </a:p>
      </dgm:t>
    </dgm:pt>
    <dgm:pt modelId="{2B4DFECD-3E8E-40D4-B2AF-9A3D0B381EE3}" type="sibTrans" cxnId="{99C49A61-1E49-4406-903D-D3EB97F6020A}">
      <dgm:prSet/>
      <dgm:spPr/>
      <dgm:t>
        <a:bodyPr/>
        <a:lstStyle/>
        <a:p>
          <a:endParaRPr lang="en-US"/>
        </a:p>
      </dgm:t>
    </dgm:pt>
    <dgm:pt modelId="{72E7334A-145E-412B-824F-F18562C94637}" type="pres">
      <dgm:prSet presAssocID="{6F68C0FB-9659-4978-8AC4-2FFBDF1F7B7A}" presName="rootnode" presStyleCnt="0">
        <dgm:presLayoutVars>
          <dgm:chMax/>
          <dgm:chPref/>
          <dgm:dir/>
          <dgm:animLvl val="lvl"/>
        </dgm:presLayoutVars>
      </dgm:prSet>
      <dgm:spPr/>
    </dgm:pt>
    <dgm:pt modelId="{62E80ED6-0FFC-4626-A7B0-53A0853F3FB6}" type="pres">
      <dgm:prSet presAssocID="{4DD88194-2218-40E0-9AAA-3ACC1DAC9E93}" presName="composite" presStyleCnt="0"/>
      <dgm:spPr/>
    </dgm:pt>
    <dgm:pt modelId="{AE77AB77-6F73-488A-A907-EC7A1F75E4F2}" type="pres">
      <dgm:prSet presAssocID="{4DD88194-2218-40E0-9AAA-3ACC1DAC9E93}" presName="LShape" presStyleLbl="alignNode1" presStyleIdx="0" presStyleCnt="5" custScaleX="206763" custScaleY="149610" custLinFactNeighborX="-21594" custLinFactNeighborY="30630"/>
      <dgm:spPr>
        <a:solidFill>
          <a:schemeClr val="accent2">
            <a:lumMod val="75000"/>
          </a:schemeClr>
        </a:solidFill>
        <a:ln>
          <a:noFill/>
        </a:ln>
      </dgm:spPr>
    </dgm:pt>
    <dgm:pt modelId="{DF81C6D3-DCAA-4BA8-9E62-EAD5ED33DEA0}" type="pres">
      <dgm:prSet presAssocID="{4DD88194-2218-40E0-9AAA-3ACC1DAC9E93}" presName="ParentText" presStyleLbl="revTx" presStyleIdx="0" presStyleCnt="3" custScaleX="262041" custScaleY="135855" custLinFactNeighborX="-8084" custLinFactNeighborY="36611">
        <dgm:presLayoutVars>
          <dgm:chMax val="0"/>
          <dgm:chPref val="0"/>
          <dgm:bulletEnabled val="1"/>
        </dgm:presLayoutVars>
      </dgm:prSet>
      <dgm:spPr/>
    </dgm:pt>
    <dgm:pt modelId="{36C51E0B-E008-4E35-B889-D7750B6BFBF0}" type="pres">
      <dgm:prSet presAssocID="{4DD88194-2218-40E0-9AAA-3ACC1DAC9E93}" presName="Triangle" presStyleLbl="alignNode1" presStyleIdx="1" presStyleCnt="5" custLinFactX="100000" custLinFactNeighborX="148511" custLinFactNeighborY="48046"/>
      <dgm:spPr>
        <a:solidFill>
          <a:schemeClr val="tx2">
            <a:lumMod val="75000"/>
          </a:schemeClr>
        </a:solidFill>
        <a:ln>
          <a:solidFill>
            <a:schemeClr val="bg2">
              <a:lumMod val="10000"/>
            </a:schemeClr>
          </a:solidFill>
        </a:ln>
      </dgm:spPr>
    </dgm:pt>
    <dgm:pt modelId="{5AA1BFA2-8F20-48C7-B908-C90CF5EF0E87}" type="pres">
      <dgm:prSet presAssocID="{F8D3D167-DFEA-4F45-8F9F-DF62A972D092}" presName="sibTrans" presStyleCnt="0"/>
      <dgm:spPr/>
    </dgm:pt>
    <dgm:pt modelId="{BBA378C0-1E9C-4466-B94B-C30A6691D0E8}" type="pres">
      <dgm:prSet presAssocID="{F8D3D167-DFEA-4F45-8F9F-DF62A972D092}" presName="space" presStyleCnt="0"/>
      <dgm:spPr/>
    </dgm:pt>
    <dgm:pt modelId="{150A8473-EB92-4487-B253-67B37BA4DC09}" type="pres">
      <dgm:prSet presAssocID="{459E4F3D-7A15-45E8-8B57-24B50F209E2D}" presName="composite" presStyleCnt="0"/>
      <dgm:spPr/>
    </dgm:pt>
    <dgm:pt modelId="{7BEE7DFC-A71F-4E2D-84EE-9BE6CF5A0809}" type="pres">
      <dgm:prSet presAssocID="{459E4F3D-7A15-45E8-8B57-24B50F209E2D}" presName="LShape" presStyleLbl="alignNode1" presStyleIdx="2" presStyleCnt="5" custScaleX="212298" custScaleY="151339" custLinFactNeighborX="2104" custLinFactNeighborY="46732"/>
      <dgm:spPr>
        <a:solidFill>
          <a:schemeClr val="accent2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</dgm:pt>
    <dgm:pt modelId="{18898D6B-B72C-448D-939B-103849C37517}" type="pres">
      <dgm:prSet presAssocID="{459E4F3D-7A15-45E8-8B57-24B50F209E2D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E1DF626-DE4E-433C-AC74-A64E06FD8D64}" type="pres">
      <dgm:prSet presAssocID="{459E4F3D-7A15-45E8-8B57-24B50F209E2D}" presName="Triangle" presStyleLbl="alignNode1" presStyleIdx="3" presStyleCnt="5" custLinFactX="100000" custLinFactNeighborX="185264" custLinFactNeighborY="37841"/>
      <dgm:spPr>
        <a:solidFill>
          <a:schemeClr val="tx2">
            <a:lumMod val="75000"/>
          </a:schemeClr>
        </a:solidFill>
        <a:ln>
          <a:solidFill>
            <a:schemeClr val="bg2">
              <a:lumMod val="10000"/>
            </a:schemeClr>
          </a:solidFill>
        </a:ln>
      </dgm:spPr>
    </dgm:pt>
    <dgm:pt modelId="{AF0DF7A7-E47A-48D9-BCFB-57B94F411D70}" type="pres">
      <dgm:prSet presAssocID="{DD624E94-078C-4956-B9B0-8487F585E5A1}" presName="sibTrans" presStyleCnt="0"/>
      <dgm:spPr/>
    </dgm:pt>
    <dgm:pt modelId="{85C0F759-AF39-4BE2-9724-971E03CED613}" type="pres">
      <dgm:prSet presAssocID="{DD624E94-078C-4956-B9B0-8487F585E5A1}" presName="space" presStyleCnt="0"/>
      <dgm:spPr/>
    </dgm:pt>
    <dgm:pt modelId="{18E188D3-E88B-47A1-BEA7-EA3D5AA7CAA6}" type="pres">
      <dgm:prSet presAssocID="{E4A37593-6250-4A86-A08D-76C8FBAA6219}" presName="composite" presStyleCnt="0"/>
      <dgm:spPr/>
    </dgm:pt>
    <dgm:pt modelId="{E4821193-EFDC-4EE1-AFB3-2FF3D119F9E6}" type="pres">
      <dgm:prSet presAssocID="{E4A37593-6250-4A86-A08D-76C8FBAA6219}" presName="LShape" presStyleLbl="alignNode1" presStyleIdx="4" presStyleCnt="5" custScaleX="193699" custScaleY="131389" custLinFactNeighborX="13415" custLinFactNeighborY="28864"/>
      <dgm:spPr>
        <a:solidFill>
          <a:schemeClr val="accent2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</dgm:pt>
    <dgm:pt modelId="{E8EE8A0B-CDD5-424C-B8C1-E42DF53FA5A9}" type="pres">
      <dgm:prSet presAssocID="{E4A37593-6250-4A86-A08D-76C8FBAA621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9C49A61-1E49-4406-903D-D3EB97F6020A}" srcId="{6F68C0FB-9659-4978-8AC4-2FFBDF1F7B7A}" destId="{E4A37593-6250-4A86-A08D-76C8FBAA6219}" srcOrd="2" destOrd="0" parTransId="{F5752B31-3FAA-43F1-979B-0915FA70214C}" sibTransId="{2B4DFECD-3E8E-40D4-B2AF-9A3D0B381EE3}"/>
    <dgm:cxn modelId="{AB06A644-2300-4D13-8B72-3B96B1665A01}" srcId="{6F68C0FB-9659-4978-8AC4-2FFBDF1F7B7A}" destId="{4DD88194-2218-40E0-9AAA-3ACC1DAC9E93}" srcOrd="0" destOrd="0" parTransId="{48E2FF96-6A1B-45F9-B341-8EF25F36D2B1}" sibTransId="{F8D3D167-DFEA-4F45-8F9F-DF62A972D092}"/>
    <dgm:cxn modelId="{379DB58D-DF2A-4833-B5EC-A2572C579474}" type="presOf" srcId="{6F68C0FB-9659-4978-8AC4-2FFBDF1F7B7A}" destId="{72E7334A-145E-412B-824F-F18562C94637}" srcOrd="0" destOrd="0" presId="urn:microsoft.com/office/officeart/2009/3/layout/StepUpProcess"/>
    <dgm:cxn modelId="{476AC892-AC98-4DDB-9BD0-8AE6E20A8219}" type="presOf" srcId="{E4A37593-6250-4A86-A08D-76C8FBAA6219}" destId="{E8EE8A0B-CDD5-424C-B8C1-E42DF53FA5A9}" srcOrd="0" destOrd="0" presId="urn:microsoft.com/office/officeart/2009/3/layout/StepUpProcess"/>
    <dgm:cxn modelId="{811AB6D1-2D34-41E0-9FBA-849020758ABC}" srcId="{6F68C0FB-9659-4978-8AC4-2FFBDF1F7B7A}" destId="{459E4F3D-7A15-45E8-8B57-24B50F209E2D}" srcOrd="1" destOrd="0" parTransId="{0BD48F54-EE68-4317-A7D3-D6A3A218B390}" sibTransId="{DD624E94-078C-4956-B9B0-8487F585E5A1}"/>
    <dgm:cxn modelId="{09727CD9-E274-41B0-9F0B-CCEC3F6A6405}" type="presOf" srcId="{459E4F3D-7A15-45E8-8B57-24B50F209E2D}" destId="{18898D6B-B72C-448D-939B-103849C37517}" srcOrd="0" destOrd="0" presId="urn:microsoft.com/office/officeart/2009/3/layout/StepUpProcess"/>
    <dgm:cxn modelId="{7A9642E5-CBBD-47C8-A9EC-9895C59C62D4}" type="presOf" srcId="{4DD88194-2218-40E0-9AAA-3ACC1DAC9E93}" destId="{DF81C6D3-DCAA-4BA8-9E62-EAD5ED33DEA0}" srcOrd="0" destOrd="0" presId="urn:microsoft.com/office/officeart/2009/3/layout/StepUpProcess"/>
    <dgm:cxn modelId="{D101DCC5-43FC-4487-B179-8444DED38E73}" type="presParOf" srcId="{72E7334A-145E-412B-824F-F18562C94637}" destId="{62E80ED6-0FFC-4626-A7B0-53A0853F3FB6}" srcOrd="0" destOrd="0" presId="urn:microsoft.com/office/officeart/2009/3/layout/StepUpProcess"/>
    <dgm:cxn modelId="{E1B27900-08EE-41E2-B13D-DFA5F10E73A9}" type="presParOf" srcId="{62E80ED6-0FFC-4626-A7B0-53A0853F3FB6}" destId="{AE77AB77-6F73-488A-A907-EC7A1F75E4F2}" srcOrd="0" destOrd="0" presId="urn:microsoft.com/office/officeart/2009/3/layout/StepUpProcess"/>
    <dgm:cxn modelId="{E359D79F-CFC1-44BB-BF52-FF7F8FAD604C}" type="presParOf" srcId="{62E80ED6-0FFC-4626-A7B0-53A0853F3FB6}" destId="{DF81C6D3-DCAA-4BA8-9E62-EAD5ED33DEA0}" srcOrd="1" destOrd="0" presId="urn:microsoft.com/office/officeart/2009/3/layout/StepUpProcess"/>
    <dgm:cxn modelId="{6259F565-B8F9-4D94-B799-AABDC21FDD30}" type="presParOf" srcId="{62E80ED6-0FFC-4626-A7B0-53A0853F3FB6}" destId="{36C51E0B-E008-4E35-B889-D7750B6BFBF0}" srcOrd="2" destOrd="0" presId="urn:microsoft.com/office/officeart/2009/3/layout/StepUpProcess"/>
    <dgm:cxn modelId="{629C4177-9C1B-4CF0-9C2A-9333AE230845}" type="presParOf" srcId="{72E7334A-145E-412B-824F-F18562C94637}" destId="{5AA1BFA2-8F20-48C7-B908-C90CF5EF0E87}" srcOrd="1" destOrd="0" presId="urn:microsoft.com/office/officeart/2009/3/layout/StepUpProcess"/>
    <dgm:cxn modelId="{171F29FB-B4EE-4167-8F30-FA03498A4F0F}" type="presParOf" srcId="{5AA1BFA2-8F20-48C7-B908-C90CF5EF0E87}" destId="{BBA378C0-1E9C-4466-B94B-C30A6691D0E8}" srcOrd="0" destOrd="0" presId="urn:microsoft.com/office/officeart/2009/3/layout/StepUpProcess"/>
    <dgm:cxn modelId="{190C3906-A247-4A18-A67A-9FE6C7DCFEFF}" type="presParOf" srcId="{72E7334A-145E-412B-824F-F18562C94637}" destId="{150A8473-EB92-4487-B253-67B37BA4DC09}" srcOrd="2" destOrd="0" presId="urn:microsoft.com/office/officeart/2009/3/layout/StepUpProcess"/>
    <dgm:cxn modelId="{7EBAC174-092E-4208-9234-549DEB645F5C}" type="presParOf" srcId="{150A8473-EB92-4487-B253-67B37BA4DC09}" destId="{7BEE7DFC-A71F-4E2D-84EE-9BE6CF5A0809}" srcOrd="0" destOrd="0" presId="urn:microsoft.com/office/officeart/2009/3/layout/StepUpProcess"/>
    <dgm:cxn modelId="{007B8FA1-EBE6-43A9-8673-2DD5DF8C3960}" type="presParOf" srcId="{150A8473-EB92-4487-B253-67B37BA4DC09}" destId="{18898D6B-B72C-448D-939B-103849C37517}" srcOrd="1" destOrd="0" presId="urn:microsoft.com/office/officeart/2009/3/layout/StepUpProcess"/>
    <dgm:cxn modelId="{AA4D3D46-B1B2-48F8-AA6A-E75EEBF3E359}" type="presParOf" srcId="{150A8473-EB92-4487-B253-67B37BA4DC09}" destId="{FE1DF626-DE4E-433C-AC74-A64E06FD8D64}" srcOrd="2" destOrd="0" presId="urn:microsoft.com/office/officeart/2009/3/layout/StepUpProcess"/>
    <dgm:cxn modelId="{8898242E-9058-467D-8D4E-847EF8371ED1}" type="presParOf" srcId="{72E7334A-145E-412B-824F-F18562C94637}" destId="{AF0DF7A7-E47A-48D9-BCFB-57B94F411D70}" srcOrd="3" destOrd="0" presId="urn:microsoft.com/office/officeart/2009/3/layout/StepUpProcess"/>
    <dgm:cxn modelId="{F2D4CE86-8277-4FAF-B7D4-F64427D20C22}" type="presParOf" srcId="{AF0DF7A7-E47A-48D9-BCFB-57B94F411D70}" destId="{85C0F759-AF39-4BE2-9724-971E03CED613}" srcOrd="0" destOrd="0" presId="urn:microsoft.com/office/officeart/2009/3/layout/StepUpProcess"/>
    <dgm:cxn modelId="{CA7E2A1A-F276-4E17-99ED-B8FF64DA8CB1}" type="presParOf" srcId="{72E7334A-145E-412B-824F-F18562C94637}" destId="{18E188D3-E88B-47A1-BEA7-EA3D5AA7CAA6}" srcOrd="4" destOrd="0" presId="urn:microsoft.com/office/officeart/2009/3/layout/StepUpProcess"/>
    <dgm:cxn modelId="{4100F210-C25F-4BED-B3F3-750C1281F031}" type="presParOf" srcId="{18E188D3-E88B-47A1-BEA7-EA3D5AA7CAA6}" destId="{E4821193-EFDC-4EE1-AFB3-2FF3D119F9E6}" srcOrd="0" destOrd="0" presId="urn:microsoft.com/office/officeart/2009/3/layout/StepUpProcess"/>
    <dgm:cxn modelId="{2E293458-91F0-4D17-95D7-EEA11FA95065}" type="presParOf" srcId="{18E188D3-E88B-47A1-BEA7-EA3D5AA7CAA6}" destId="{E8EE8A0B-CDD5-424C-B8C1-E42DF53FA5A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7AB77-6F73-488A-A907-EC7A1F75E4F2}">
      <dsp:nvSpPr>
        <dsp:cNvPr id="0" name=""/>
        <dsp:cNvSpPr/>
      </dsp:nvSpPr>
      <dsp:spPr>
        <a:xfrm rot="5400000">
          <a:off x="464179" y="639510"/>
          <a:ext cx="890509" cy="204785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1C6D3-DCAA-4BA8-9E62-EAD5ED33DEA0}">
      <dsp:nvSpPr>
        <dsp:cNvPr id="0" name=""/>
        <dsp:cNvSpPr/>
      </dsp:nvSpPr>
      <dsp:spPr>
        <a:xfrm>
          <a:off x="0" y="1428268"/>
          <a:ext cx="2343090" cy="1064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200" b="1" i="0" kern="1200" dirty="0"/>
            <a:t>نقلة النوعية في دراسة لغة الجسد كان في ستينات القرن الماضي بدأ علماء علم النفس في دراسة حركات الأنسان.</a:t>
          </a:r>
          <a:endParaRPr lang="en-US" sz="1200" b="1" kern="1200" dirty="0"/>
        </a:p>
      </dsp:txBody>
      <dsp:txXfrm>
        <a:off x="0" y="1428268"/>
        <a:ext cx="2343090" cy="1064820"/>
      </dsp:txXfrm>
    </dsp:sp>
    <dsp:sp modelId="{36C51E0B-E008-4E35-B889-D7750B6BFBF0}">
      <dsp:nvSpPr>
        <dsp:cNvPr id="0" name=""/>
        <dsp:cNvSpPr/>
      </dsp:nvSpPr>
      <dsp:spPr>
        <a:xfrm>
          <a:off x="1871065" y="994044"/>
          <a:ext cx="168711" cy="168711"/>
        </a:xfrm>
        <a:prstGeom prst="triangle">
          <a:avLst>
            <a:gd name="adj" fmla="val 100000"/>
          </a:avLst>
        </a:prstGeom>
        <a:solidFill>
          <a:schemeClr val="tx2">
            <a:lumMod val="75000"/>
          </a:schemeClr>
        </a:solidFill>
        <a:ln w="12700" cap="flat" cmpd="sng" algn="ctr">
          <a:solidFill>
            <a:schemeClr val="bg2">
              <a:lumMod val="1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E7DFC-A71F-4E2D-84EE-9BE6CF5A0809}">
      <dsp:nvSpPr>
        <dsp:cNvPr id="0" name=""/>
        <dsp:cNvSpPr/>
      </dsp:nvSpPr>
      <dsp:spPr>
        <a:xfrm rot="5400000">
          <a:off x="3068965" y="437073"/>
          <a:ext cx="900801" cy="210267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98D6B-B72C-448D-939B-103849C37517}">
      <dsp:nvSpPr>
        <dsp:cNvPr id="0" name=""/>
        <dsp:cNvSpPr/>
      </dsp:nvSpPr>
      <dsp:spPr>
        <a:xfrm>
          <a:off x="3101559" y="1010959"/>
          <a:ext cx="894169" cy="783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3101559" y="1010959"/>
        <a:ext cx="894169" cy="783791"/>
      </dsp:txXfrm>
    </dsp:sp>
    <dsp:sp modelId="{FE1DF626-DE4E-433C-AC74-A64E06FD8D64}">
      <dsp:nvSpPr>
        <dsp:cNvPr id="0" name=""/>
        <dsp:cNvSpPr/>
      </dsp:nvSpPr>
      <dsp:spPr>
        <a:xfrm>
          <a:off x="4308290" y="705958"/>
          <a:ext cx="168711" cy="168711"/>
        </a:xfrm>
        <a:prstGeom prst="triangle">
          <a:avLst>
            <a:gd name="adj" fmla="val 100000"/>
          </a:avLst>
        </a:prstGeom>
        <a:solidFill>
          <a:schemeClr val="tx2">
            <a:lumMod val="75000"/>
          </a:schemeClr>
        </a:solidFill>
        <a:ln w="12700" cap="flat" cmpd="sng" algn="ctr">
          <a:solidFill>
            <a:schemeClr val="bg2">
              <a:lumMod val="1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21193-EFDC-4EE1-AFB3-2FF3D119F9E6}">
      <dsp:nvSpPr>
        <dsp:cNvPr id="0" name=""/>
        <dsp:cNvSpPr/>
      </dsp:nvSpPr>
      <dsp:spPr>
        <a:xfrm rot="5400000">
          <a:off x="5593570" y="151955"/>
          <a:ext cx="782054" cy="191846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E8A0B-CDD5-424C-B8C1-E42DF53FA5A9}">
      <dsp:nvSpPr>
        <dsp:cNvPr id="0" name=""/>
        <dsp:cNvSpPr/>
      </dsp:nvSpPr>
      <dsp:spPr>
        <a:xfrm>
          <a:off x="5454763" y="740090"/>
          <a:ext cx="894169" cy="783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JO" sz="1600" b="1" kern="1200" dirty="0"/>
        </a:p>
      </dsp:txBody>
      <dsp:txXfrm>
        <a:off x="5454763" y="740090"/>
        <a:ext cx="894169" cy="783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1B935-1076-783B-E4D8-7DEFC8540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19348-1458-F1CE-B7B8-B12E67A43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8DA36-E1E1-8060-B958-7DA76DC12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B7244-3688-519D-8513-A11873698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54234-387A-ECBD-3BC5-2FBBABE71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2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62BA-79E5-F73E-96B1-0F146520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54A3B-D871-478E-3D7B-031E45159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770CA-28E1-C431-053F-83C7CD11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9E837-EDD7-24A1-E8F4-4B72C2FE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975DA-6612-388F-9277-C08FA208F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4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8FA630-5C60-60FE-EFF2-F54EB1F28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4DC93-0F89-0FD0-5DE4-CDE67480C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89D3A-CCA4-830E-990C-0918DB656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AE351-3575-7338-8F1B-24E6992C3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AB9EE-5475-2FD7-5E7D-6BEBD27A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0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5207C-275C-E926-B1ED-04855C88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27320-D09D-6D0C-CA92-5931CDA61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DE77E-CDCA-F8B6-CB5F-943B4BD8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12518-3E58-4B57-2C1D-ECDF9BE3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0E41E-2B18-2AD4-995D-4D5D4EEDA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6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CCD0-CFF4-B1BC-5933-BAA1081C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D8BBFD-68C4-80F5-327A-ABBC6E1DC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C63FA-3FC8-6BD6-D3EF-48D299EF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5FB17-BAFD-3091-0DA9-A236A0EE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A1F26-C2A4-A3D3-D918-7B18BA0D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2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52977-E0E9-EEF8-5059-8131A7F9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50871-6B8E-462E-2464-79AB783E69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594D0-BB7B-6D5A-463A-BCE7EAB12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FCFE1-159B-5132-8869-65B1EEC1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4892F-A7E3-73D2-2036-03D1366CC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37656-4A1A-3BF2-67BB-B84DFE338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21BAF-C1B6-CEBC-D2DD-3512A92F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9C0E7-30D2-6D94-AD80-6160ACCF9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6FCBD-07ED-090D-3556-5ADC0E810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6D1A6C-6E61-1B9E-23A3-55D201AB4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D40A5-FF80-7DA3-1D06-383B5CDDC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C7F57-092F-3E57-2C13-98B290EAB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3CEFB-BA04-1D14-02C5-B9EC4535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B9C47-9298-C47D-7388-1D4E0B7C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7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EB54-0B9D-DBC1-29B2-FAF1F761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10D8AD-E540-1391-ECD4-92A1F4EB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F67F1-99FF-25C7-84D6-557981BD6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CE8E5-E4D8-242F-4541-27134705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62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E7E39A-1710-4A82-A46D-B4C0CEED7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1DAC95-4AA1-A337-574D-F51F23CB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1E6C1-57AB-16F1-14D8-16DCF83B0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4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9D372-F550-F09C-0190-406CAFC4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0461B-7226-9204-A0D6-BB77E4DC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61DA-2797-B2DC-CC2E-7A6476FE0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D2B7E-50F0-FDBF-1293-B23030826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DCE8F-558C-C8CB-B929-1ADC3B20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1183B-0887-A3FF-A1B3-6A3D34A3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4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8115C-E165-1162-EE4C-23D611D6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57F477-DE7B-1DD1-5F74-277AE9981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C722D-B2C9-4FCD-1E79-E6DBE2A7B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2AA34-1D7E-E2B3-E8AF-DE02E2880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9FE56-99C6-497F-B704-83B90DD7A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DD4C-3E4C-210C-F14C-35E10DEB8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9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EFC25C-1A74-09B6-4F60-B2E5307FE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C4700-2942-2F8D-1BFF-5B4730462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638F-42B2-3B0D-B179-4BFE8AF54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DD4BC-6883-495B-A8E3-BB57C562AF6D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03D0B-00FD-AC8D-779B-0238E0DB1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6EA24-658D-BA16-BC9B-2DFC5DBBC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5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4.png"/><Relationship Id="rId7" Type="http://schemas.openxmlformats.org/officeDocument/2006/relationships/slide" Target="slide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slide" Target="slide3.xm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A72E9CEF-1758-7818-3193-3B67F32555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t="12486" r="-145" b="17202"/>
          <a:stretch/>
        </p:blipFill>
        <p:spPr>
          <a:xfrm>
            <a:off x="0" y="0"/>
            <a:ext cx="12260424" cy="6853337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3B5DE909-E64B-CB30-545B-8DF6166C47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54451914"/>
                  </p:ext>
                </p:extLst>
              </p:nvPr>
            </p:nvGraphicFramePr>
            <p:xfrm>
              <a:off x="3489351" y="241471"/>
              <a:ext cx="5852204" cy="3331462"/>
            </p:xfrm>
            <a:graphic>
              <a:graphicData uri="http://schemas.microsoft.com/office/powerpoint/2016/slidezoom">
                <pslz:sldZm>
                  <pslz:sldZmObj sldId="259" cId="2403611275">
                    <pslz:zmPr id="{1395F041-B3A5-4C46-8040-671A7AF6C0FE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852204" cy="333146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B5DE909-E64B-CB30-545B-8DF6166C47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89351" y="241471"/>
                <a:ext cx="5852204" cy="333146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513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D59A-A81E-183E-93B0-2E16CD980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6684" y="953910"/>
            <a:ext cx="3998916" cy="815623"/>
          </a:xfrm>
        </p:spPr>
        <p:txBody>
          <a:bodyPr>
            <a:normAutofit/>
          </a:bodyPr>
          <a:lstStyle/>
          <a:p>
            <a:r>
              <a:rPr lang="ar-JO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Nice" panose="020B0603030804020204" pitchFamily="34" charset="-78"/>
                <a:cs typeface="ae_Nice" panose="020B0603030804020204" pitchFamily="34" charset="-78"/>
              </a:rPr>
              <a:t>لغة الجسد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Nice" panose="020B0603030804020204" pitchFamily="34" charset="-78"/>
              <a:cs typeface="ae_Nice" panose="020B0603030804020204" pitchFamily="34" charset="-78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7EF87-950E-C8B8-37B1-77BD20F8D7F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65570544"/>
                  </p:ext>
                </p:extLst>
              </p:nvPr>
            </p:nvGraphicFramePr>
            <p:xfrm>
              <a:off x="-1111954" y="2336799"/>
              <a:ext cx="8737601" cy="4914901"/>
            </p:xfrm>
            <a:graphic>
              <a:graphicData uri="http://schemas.microsoft.com/office/powerpoint/2016/slidezoom">
                <pslz:sldZm>
                  <pslz:sldZmObj sldId="260" cId="3746569208">
                    <pslz:zmPr id="{11721340-813E-4F31-AC44-13E66489ACC1}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8737601" cy="491490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3A7EF87-950E-C8B8-37B1-77BD20F8D7F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111954" y="2336799"/>
                <a:ext cx="8737601" cy="49149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52B2AF08-B818-AB81-0001-53C6AF0E0AE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16075082"/>
                  </p:ext>
                </p:extLst>
              </p:nvPr>
            </p:nvGraphicFramePr>
            <p:xfrm>
              <a:off x="5289470" y="1725084"/>
              <a:ext cx="7218619" cy="4060473"/>
            </p:xfrm>
            <a:graphic>
              <a:graphicData uri="http://schemas.microsoft.com/office/powerpoint/2016/slidezoom">
                <pslz:sldZm>
                  <pslz:sldZmObj sldId="262" cId="3876984533">
                    <pslz:zmPr id="{D9B64410-2BC8-4634-9446-9814CBEF03B7}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7218619" cy="406047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52B2AF08-B818-AB81-0001-53C6AF0E0AE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89470" y="1725084"/>
                <a:ext cx="7218619" cy="4060473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 descr="A close-up of hands shaking&#10;&#10;Description automatically generated with medium confidence">
            <a:extLst>
              <a:ext uri="{FF2B5EF4-FFF2-40B4-BE49-F238E27FC236}">
                <a16:creationId xmlns:a16="http://schemas.microsoft.com/office/drawing/2014/main" id="{E4D0B01B-794F-C7FC-F5A1-21779E6925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10999" y="2596443"/>
            <a:ext cx="1021082" cy="508001"/>
          </a:xfrm>
          <a:prstGeom prst="rect">
            <a:avLst/>
          </a:prstGeom>
        </p:spPr>
      </p:pic>
      <p:pic>
        <p:nvPicPr>
          <p:cNvPr id="7" name="Picture 6" descr="An exclamation mark on a black background&#10;&#10;Description automatically generated">
            <a:extLst>
              <a:ext uri="{FF2B5EF4-FFF2-40B4-BE49-F238E27FC236}">
                <a16:creationId xmlns:a16="http://schemas.microsoft.com/office/drawing/2014/main" id="{4578B553-930D-4894-EC97-C23F807830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99007" y="2562575"/>
            <a:ext cx="631101" cy="69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1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47BA-AB92-0AFE-09BF-A3F79A723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345" y="1363661"/>
            <a:ext cx="10515600" cy="1325563"/>
          </a:xfrm>
        </p:spPr>
        <p:txBody>
          <a:bodyPr/>
          <a:lstStyle/>
          <a:p>
            <a:pPr algn="ctr"/>
            <a:r>
              <a:rPr lang="ar-J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هي لغة الجسد؟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B3740-73F6-794F-1BCC-C3533E97B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022" y="2604560"/>
            <a:ext cx="5737578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3200" b="1" dirty="0"/>
              <a:t>لغة الجسد</a:t>
            </a:r>
            <a:r>
              <a:rPr lang="ar-JO" sz="3200" dirty="0"/>
              <a:t> تلك الحركات التي يقوم بها بعض الأفراد مستخدمين أيديهم أو تعبيرات الوجه أو أقدامهم أو نبرات صوتهم أو هز الكتف أو الرأس، ليفهم المخاطَب بشكل أفضل.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46569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3D3F-DE9C-B31E-C3FE-5B68DA263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8843" y="2493960"/>
            <a:ext cx="7439378" cy="1298223"/>
          </a:xfrm>
        </p:spPr>
        <p:txBody>
          <a:bodyPr>
            <a:normAutofit fontScale="90000"/>
          </a:bodyPr>
          <a:lstStyle/>
          <a:p>
            <a:r>
              <a:rPr lang="ar-JO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كيف بعض الناس لا يستخدمون لغة الجسد؟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C44A7-051F-880D-005D-DA5C260A8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8843" y="4098750"/>
            <a:ext cx="7377289" cy="2426229"/>
          </a:xfrm>
        </p:spPr>
        <p:txBody>
          <a:bodyPr>
            <a:normAutofit/>
          </a:bodyPr>
          <a:lstStyle/>
          <a:p>
            <a:r>
              <a:rPr lang="ar-JO" sz="3200" dirty="0"/>
              <a:t>بعض الأشخاص الحذريين والأكثر حرصًا وأولئك الذين يستطيعون تثبيت ملامح الوجه وأولئك الذين لا يريدون الإفصاح عما بداخلهم فهم المتحفظون ولكن يمكن أيضًا معرفة انطباعاتهم من خلال وسائل أخرى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698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054167B-2C35-5CDE-E36A-66C25C30D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0" y="0"/>
            <a:ext cx="12319000" cy="7247678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9483D90-EC10-AD6D-9E2E-5868516093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6460503"/>
              </p:ext>
            </p:extLst>
          </p:nvPr>
        </p:nvGraphicFramePr>
        <p:xfrm>
          <a:off x="3285067" y="3826933"/>
          <a:ext cx="6812843" cy="2754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AA276FB-2A1C-2A70-784E-50CF5C56A473}"/>
              </a:ext>
            </a:extLst>
          </p:cNvPr>
          <p:cNvSpPr txBox="1"/>
          <p:nvPr/>
        </p:nvSpPr>
        <p:spPr>
          <a:xfrm>
            <a:off x="5892799" y="4989689"/>
            <a:ext cx="2297289" cy="825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b="1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 أول كتاب تحدّث عن لغة الجسد هو كتاب “التعبير عن العواطف لدى الإنسان 1872”.</a:t>
            </a:r>
            <a:endParaRPr lang="en-US" sz="16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1156FC-62AF-1C21-A36B-335D0FDC4541}"/>
              </a:ext>
            </a:extLst>
          </p:cNvPr>
          <p:cNvSpPr txBox="1"/>
          <p:nvPr/>
        </p:nvSpPr>
        <p:spPr>
          <a:xfrm>
            <a:off x="8426465" y="4713868"/>
            <a:ext cx="22972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1400" b="1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تمكّن الإغريق القدماء والرومان من  اكتشاف السلوكيات الجسدية من خلال التواصل بين الناس.</a:t>
            </a:r>
            <a:endParaRPr lang="en-US" sz="1400" b="1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1FEBB61-A801-6FFB-5D2D-7415F99EF06F}"/>
              </a:ext>
            </a:extLst>
          </p:cNvPr>
          <p:cNvSpPr/>
          <p:nvPr/>
        </p:nvSpPr>
        <p:spPr>
          <a:xfrm>
            <a:off x="10260535" y="4253434"/>
            <a:ext cx="179932" cy="179932"/>
          </a:xfrm>
          <a:prstGeom prst="triangle">
            <a:avLst>
              <a:gd name="adj" fmla="val 100000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68824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9F82694A-3F39-46D9-B1D0-C8A184ED8226}"/>
              </a:ext>
            </a:extLst>
          </p:cNvPr>
          <p:cNvSpPr/>
          <p:nvPr/>
        </p:nvSpPr>
        <p:spPr>
          <a:xfrm>
            <a:off x="6226274" y="3611457"/>
            <a:ext cx="2410754" cy="350515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75B82DE-1E7D-454F-81EF-C3A54FCBDF6C}"/>
              </a:ext>
            </a:extLst>
          </p:cNvPr>
          <p:cNvSpPr/>
          <p:nvPr/>
        </p:nvSpPr>
        <p:spPr>
          <a:xfrm>
            <a:off x="486837" y="4218668"/>
            <a:ext cx="2131092" cy="30842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F7A1910-8044-4135-AECD-019F1B4102C7}"/>
              </a:ext>
            </a:extLst>
          </p:cNvPr>
          <p:cNvSpPr/>
          <p:nvPr/>
        </p:nvSpPr>
        <p:spPr>
          <a:xfrm>
            <a:off x="-52250" y="-285927"/>
            <a:ext cx="12474036" cy="7228096"/>
          </a:xfrm>
          <a:custGeom>
            <a:avLst/>
            <a:gdLst>
              <a:gd name="connsiteX0" fmla="*/ 6876793 w 12192000"/>
              <a:gd name="connsiteY0" fmla="*/ 2907660 h 6858000"/>
              <a:gd name="connsiteX1" fmla="*/ 6630719 w 12192000"/>
              <a:gd name="connsiteY1" fmla="*/ 3070771 h 6858000"/>
              <a:gd name="connsiteX2" fmla="*/ 6623668 w 12192000"/>
              <a:gd name="connsiteY2" fmla="*/ 3105688 h 6858000"/>
              <a:gd name="connsiteX3" fmla="*/ 6618585 w 12192000"/>
              <a:gd name="connsiteY3" fmla="*/ 3114748 h 6858000"/>
              <a:gd name="connsiteX4" fmla="*/ 6239565 w 12192000"/>
              <a:gd name="connsiteY4" fmla="*/ 4289319 h 6858000"/>
              <a:gd name="connsiteX5" fmla="*/ 6351185 w 12192000"/>
              <a:gd name="connsiteY5" fmla="*/ 4507296 h 6858000"/>
              <a:gd name="connsiteX6" fmla="*/ 6569162 w 12192000"/>
              <a:gd name="connsiteY6" fmla="*/ 4395676 h 6858000"/>
              <a:gd name="connsiteX7" fmla="*/ 6876970 w 12192000"/>
              <a:gd name="connsiteY7" fmla="*/ 3441786 h 6858000"/>
              <a:gd name="connsiteX8" fmla="*/ 6948112 w 12192000"/>
              <a:gd name="connsiteY8" fmla="*/ 3441786 h 6858000"/>
              <a:gd name="connsiteX9" fmla="*/ 6434255 w 12192000"/>
              <a:gd name="connsiteY9" fmla="*/ 5004134 h 6858000"/>
              <a:gd name="connsiteX10" fmla="*/ 6875851 w 12192000"/>
              <a:gd name="connsiteY10" fmla="*/ 5004134 h 6858000"/>
              <a:gd name="connsiteX11" fmla="*/ 6875851 w 12192000"/>
              <a:gd name="connsiteY11" fmla="*/ 6273936 h 6858000"/>
              <a:gd name="connsiteX12" fmla="*/ 6984019 w 12192000"/>
              <a:gd name="connsiteY12" fmla="*/ 6437126 h 6858000"/>
              <a:gd name="connsiteX13" fmla="*/ 7052957 w 12192000"/>
              <a:gd name="connsiteY13" fmla="*/ 6451042 h 6858000"/>
              <a:gd name="connsiteX14" fmla="*/ 7052955 w 12192000"/>
              <a:gd name="connsiteY14" fmla="*/ 6451044 h 6858000"/>
              <a:gd name="connsiteX15" fmla="*/ 7052958 w 12192000"/>
              <a:gd name="connsiteY15" fmla="*/ 6451044 h 6858000"/>
              <a:gd name="connsiteX16" fmla="*/ 7052957 w 12192000"/>
              <a:gd name="connsiteY16" fmla="*/ 6451042 h 6858000"/>
              <a:gd name="connsiteX17" fmla="*/ 7121894 w 12192000"/>
              <a:gd name="connsiteY17" fmla="*/ 6437126 h 6858000"/>
              <a:gd name="connsiteX18" fmla="*/ 7230064 w 12192000"/>
              <a:gd name="connsiteY18" fmla="*/ 6273936 h 6858000"/>
              <a:gd name="connsiteX19" fmla="*/ 7230064 w 12192000"/>
              <a:gd name="connsiteY19" fmla="*/ 5004134 h 6858000"/>
              <a:gd name="connsiteX20" fmla="*/ 7365337 w 12192000"/>
              <a:gd name="connsiteY20" fmla="*/ 5004134 h 6858000"/>
              <a:gd name="connsiteX21" fmla="*/ 7365337 w 12192000"/>
              <a:gd name="connsiteY21" fmla="*/ 6273936 h 6858000"/>
              <a:gd name="connsiteX22" fmla="*/ 7473507 w 12192000"/>
              <a:gd name="connsiteY22" fmla="*/ 6437126 h 6858000"/>
              <a:gd name="connsiteX23" fmla="*/ 7542445 w 12192000"/>
              <a:gd name="connsiteY23" fmla="*/ 6451042 h 6858000"/>
              <a:gd name="connsiteX24" fmla="*/ 7542443 w 12192000"/>
              <a:gd name="connsiteY24" fmla="*/ 6451044 h 6858000"/>
              <a:gd name="connsiteX25" fmla="*/ 7542447 w 12192000"/>
              <a:gd name="connsiteY25" fmla="*/ 6451044 h 6858000"/>
              <a:gd name="connsiteX26" fmla="*/ 7542445 w 12192000"/>
              <a:gd name="connsiteY26" fmla="*/ 6451042 h 6858000"/>
              <a:gd name="connsiteX27" fmla="*/ 7611383 w 12192000"/>
              <a:gd name="connsiteY27" fmla="*/ 6437126 h 6858000"/>
              <a:gd name="connsiteX28" fmla="*/ 7719553 w 12192000"/>
              <a:gd name="connsiteY28" fmla="*/ 6273936 h 6858000"/>
              <a:gd name="connsiteX29" fmla="*/ 7719553 w 12192000"/>
              <a:gd name="connsiteY29" fmla="*/ 5004134 h 6858000"/>
              <a:gd name="connsiteX30" fmla="*/ 8127444 w 12192000"/>
              <a:gd name="connsiteY30" fmla="*/ 5004134 h 6858000"/>
              <a:gd name="connsiteX31" fmla="*/ 7613587 w 12192000"/>
              <a:gd name="connsiteY31" fmla="*/ 3441786 h 6858000"/>
              <a:gd name="connsiteX32" fmla="*/ 7697223 w 12192000"/>
              <a:gd name="connsiteY32" fmla="*/ 3441786 h 6858000"/>
              <a:gd name="connsiteX33" fmla="*/ 7702984 w 12192000"/>
              <a:gd name="connsiteY33" fmla="*/ 3440622 h 6858000"/>
              <a:gd name="connsiteX34" fmla="*/ 8024539 w 12192000"/>
              <a:gd name="connsiteY34" fmla="*/ 4417888 h 6858000"/>
              <a:gd name="connsiteX35" fmla="*/ 8243152 w 12192000"/>
              <a:gd name="connsiteY35" fmla="*/ 4528253 h 6858000"/>
              <a:gd name="connsiteX36" fmla="*/ 8353519 w 12192000"/>
              <a:gd name="connsiteY36" fmla="*/ 4309640 h 6858000"/>
              <a:gd name="connsiteX37" fmla="*/ 7967764 w 12192000"/>
              <a:gd name="connsiteY37" fmla="*/ 3137263 h 6858000"/>
              <a:gd name="connsiteX38" fmla="*/ 7950645 w 12192000"/>
              <a:gd name="connsiteY38" fmla="*/ 3107162 h 6858000"/>
              <a:gd name="connsiteX39" fmla="*/ 7943299 w 12192000"/>
              <a:gd name="connsiteY39" fmla="*/ 3070771 h 6858000"/>
              <a:gd name="connsiteX40" fmla="*/ 7697223 w 12192000"/>
              <a:gd name="connsiteY40" fmla="*/ 2907660 h 6858000"/>
              <a:gd name="connsiteX41" fmla="*/ 907677 w 12192000"/>
              <a:gd name="connsiteY41" fmla="*/ 2907158 h 6858000"/>
              <a:gd name="connsiteX42" fmla="*/ 625340 w 12192000"/>
              <a:gd name="connsiteY42" fmla="*/ 3094303 h 6858000"/>
              <a:gd name="connsiteX43" fmla="*/ 601261 w 12192000"/>
              <a:gd name="connsiteY43" fmla="*/ 3213574 h 6858000"/>
              <a:gd name="connsiteX44" fmla="*/ 609150 w 12192000"/>
              <a:gd name="connsiteY44" fmla="*/ 3252649 h 6858000"/>
              <a:gd name="connsiteX45" fmla="*/ 601261 w 12192000"/>
              <a:gd name="connsiteY45" fmla="*/ 3291724 h 6858000"/>
              <a:gd name="connsiteX46" fmla="*/ 601261 w 12192000"/>
              <a:gd name="connsiteY46" fmla="*/ 4522019 h 6858000"/>
              <a:gd name="connsiteX47" fmla="*/ 704759 w 12192000"/>
              <a:gd name="connsiteY47" fmla="*/ 4678162 h 6858000"/>
              <a:gd name="connsiteX48" fmla="*/ 770719 w 12192000"/>
              <a:gd name="connsiteY48" fmla="*/ 4691478 h 6858000"/>
              <a:gd name="connsiteX49" fmla="*/ 836680 w 12192000"/>
              <a:gd name="connsiteY49" fmla="*/ 4678162 h 6858000"/>
              <a:gd name="connsiteX50" fmla="*/ 940178 w 12192000"/>
              <a:gd name="connsiteY50" fmla="*/ 4522019 h 6858000"/>
              <a:gd name="connsiteX51" fmla="*/ 940180 w 12192000"/>
              <a:gd name="connsiteY51" fmla="*/ 3519987 h 6858000"/>
              <a:gd name="connsiteX52" fmla="*/ 1020646 w 12192000"/>
              <a:gd name="connsiteY52" fmla="*/ 3519987 h 6858000"/>
              <a:gd name="connsiteX53" fmla="*/ 1020646 w 12192000"/>
              <a:gd name="connsiteY53" fmla="*/ 4567574 h 6858000"/>
              <a:gd name="connsiteX54" fmla="*/ 1020644 w 12192000"/>
              <a:gd name="connsiteY54" fmla="*/ 4567580 h 6858000"/>
              <a:gd name="connsiteX55" fmla="*/ 1020644 w 12192000"/>
              <a:gd name="connsiteY55" fmla="*/ 6224327 h 6858000"/>
              <a:gd name="connsiteX56" fmla="*/ 1159116 w 12192000"/>
              <a:gd name="connsiteY56" fmla="*/ 6433226 h 6858000"/>
              <a:gd name="connsiteX57" fmla="*/ 1247362 w 12192000"/>
              <a:gd name="connsiteY57" fmla="*/ 6451044 h 6858000"/>
              <a:gd name="connsiteX58" fmla="*/ 1335609 w 12192000"/>
              <a:gd name="connsiteY58" fmla="*/ 6433226 h 6858000"/>
              <a:gd name="connsiteX59" fmla="*/ 1474079 w 12192000"/>
              <a:gd name="connsiteY59" fmla="*/ 6224327 h 6858000"/>
              <a:gd name="connsiteX60" fmla="*/ 1474081 w 12192000"/>
              <a:gd name="connsiteY60" fmla="*/ 4590891 h 6858000"/>
              <a:gd name="connsiteX61" fmla="*/ 1573124 w 12192000"/>
              <a:gd name="connsiteY61" fmla="*/ 4590891 h 6858000"/>
              <a:gd name="connsiteX62" fmla="*/ 1573124 w 12192000"/>
              <a:gd name="connsiteY62" fmla="*/ 6224327 h 6858000"/>
              <a:gd name="connsiteX63" fmla="*/ 1711593 w 12192000"/>
              <a:gd name="connsiteY63" fmla="*/ 6433226 h 6858000"/>
              <a:gd name="connsiteX64" fmla="*/ 1799839 w 12192000"/>
              <a:gd name="connsiteY64" fmla="*/ 6451044 h 6858000"/>
              <a:gd name="connsiteX65" fmla="*/ 1888087 w 12192000"/>
              <a:gd name="connsiteY65" fmla="*/ 6433226 h 6858000"/>
              <a:gd name="connsiteX66" fmla="*/ 2026556 w 12192000"/>
              <a:gd name="connsiteY66" fmla="*/ 6224327 h 6858000"/>
              <a:gd name="connsiteX67" fmla="*/ 2026558 w 12192000"/>
              <a:gd name="connsiteY67" fmla="*/ 4567582 h 6858000"/>
              <a:gd name="connsiteX68" fmla="*/ 2026554 w 12192000"/>
              <a:gd name="connsiteY68" fmla="*/ 4567567 h 6858000"/>
              <a:gd name="connsiteX69" fmla="*/ 2026554 w 12192000"/>
              <a:gd name="connsiteY69" fmla="*/ 3519989 h 6858000"/>
              <a:gd name="connsiteX70" fmla="*/ 2107023 w 12192000"/>
              <a:gd name="connsiteY70" fmla="*/ 3519989 h 6858000"/>
              <a:gd name="connsiteX71" fmla="*/ 2107023 w 12192000"/>
              <a:gd name="connsiteY71" fmla="*/ 4522019 h 6858000"/>
              <a:gd name="connsiteX72" fmla="*/ 2210521 w 12192000"/>
              <a:gd name="connsiteY72" fmla="*/ 4678162 h 6858000"/>
              <a:gd name="connsiteX73" fmla="*/ 2276482 w 12192000"/>
              <a:gd name="connsiteY73" fmla="*/ 4691478 h 6858000"/>
              <a:gd name="connsiteX74" fmla="*/ 2342441 w 12192000"/>
              <a:gd name="connsiteY74" fmla="*/ 4678162 h 6858000"/>
              <a:gd name="connsiteX75" fmla="*/ 2445939 w 12192000"/>
              <a:gd name="connsiteY75" fmla="*/ 4522019 h 6858000"/>
              <a:gd name="connsiteX76" fmla="*/ 2445941 w 12192000"/>
              <a:gd name="connsiteY76" fmla="*/ 3291726 h 6858000"/>
              <a:gd name="connsiteX77" fmla="*/ 2438051 w 12192000"/>
              <a:gd name="connsiteY77" fmla="*/ 3252641 h 6858000"/>
              <a:gd name="connsiteX78" fmla="*/ 2445937 w 12192000"/>
              <a:gd name="connsiteY78" fmla="*/ 3213574 h 6858000"/>
              <a:gd name="connsiteX79" fmla="*/ 2445939 w 12192000"/>
              <a:gd name="connsiteY79" fmla="*/ 3213574 h 6858000"/>
              <a:gd name="connsiteX80" fmla="*/ 2139524 w 12192000"/>
              <a:gd name="connsiteY80" fmla="*/ 2907158 h 6858000"/>
              <a:gd name="connsiteX81" fmla="*/ 2026554 w 12192000"/>
              <a:gd name="connsiteY81" fmla="*/ 2907158 h 6858000"/>
              <a:gd name="connsiteX82" fmla="*/ 1020646 w 12192000"/>
              <a:gd name="connsiteY82" fmla="*/ 2907158 h 6858000"/>
              <a:gd name="connsiteX83" fmla="*/ 7277399 w 12192000"/>
              <a:gd name="connsiteY83" fmla="*/ 2031444 h 6858000"/>
              <a:gd name="connsiteX84" fmla="*/ 6875849 w 12192000"/>
              <a:gd name="connsiteY84" fmla="*/ 2432995 h 6858000"/>
              <a:gd name="connsiteX85" fmla="*/ 7277399 w 12192000"/>
              <a:gd name="connsiteY85" fmla="*/ 2834545 h 6858000"/>
              <a:gd name="connsiteX86" fmla="*/ 7678949 w 12192000"/>
              <a:gd name="connsiteY86" fmla="*/ 2432995 h 6858000"/>
              <a:gd name="connsiteX87" fmla="*/ 7277399 w 12192000"/>
              <a:gd name="connsiteY87" fmla="*/ 2031444 h 6858000"/>
              <a:gd name="connsiteX88" fmla="*/ 1523598 w 12192000"/>
              <a:gd name="connsiteY88" fmla="*/ 2031444 h 6858000"/>
              <a:gd name="connsiteX89" fmla="*/ 1122107 w 12192000"/>
              <a:gd name="connsiteY89" fmla="*/ 2432935 h 6858000"/>
              <a:gd name="connsiteX90" fmla="*/ 1523598 w 12192000"/>
              <a:gd name="connsiteY90" fmla="*/ 2834426 h 6858000"/>
              <a:gd name="connsiteX91" fmla="*/ 1925089 w 12192000"/>
              <a:gd name="connsiteY91" fmla="*/ 2432935 h 6858000"/>
              <a:gd name="connsiteX92" fmla="*/ 1523598 w 12192000"/>
              <a:gd name="connsiteY92" fmla="*/ 2031444 h 6858000"/>
              <a:gd name="connsiteX93" fmla="*/ 0 w 12192000"/>
              <a:gd name="connsiteY93" fmla="*/ 0 h 6858000"/>
              <a:gd name="connsiteX94" fmla="*/ 12192000 w 12192000"/>
              <a:gd name="connsiteY94" fmla="*/ 0 h 6858000"/>
              <a:gd name="connsiteX95" fmla="*/ 12192000 w 12192000"/>
              <a:gd name="connsiteY95" fmla="*/ 6858000 h 6858000"/>
              <a:gd name="connsiteX96" fmla="*/ 0 w 12192000"/>
              <a:gd name="connsiteY9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2192000" h="6858000">
                <a:moveTo>
                  <a:pt x="6876793" y="2907660"/>
                </a:moveTo>
                <a:cubicBezTo>
                  <a:pt x="6766174" y="2907660"/>
                  <a:pt x="6671260" y="2974918"/>
                  <a:pt x="6630719" y="3070771"/>
                </a:cubicBezTo>
                <a:lnTo>
                  <a:pt x="6623668" y="3105688"/>
                </a:lnTo>
                <a:lnTo>
                  <a:pt x="6618585" y="3114748"/>
                </a:lnTo>
                <a:lnTo>
                  <a:pt x="6239565" y="4289319"/>
                </a:lnTo>
                <a:cubicBezTo>
                  <a:pt x="6210195" y="4380334"/>
                  <a:pt x="6260169" y="4477926"/>
                  <a:pt x="6351185" y="4507296"/>
                </a:cubicBezTo>
                <a:cubicBezTo>
                  <a:pt x="6442200" y="4536665"/>
                  <a:pt x="6539792" y="4486691"/>
                  <a:pt x="6569162" y="4395676"/>
                </a:cubicBezTo>
                <a:lnTo>
                  <a:pt x="6876970" y="3441786"/>
                </a:lnTo>
                <a:lnTo>
                  <a:pt x="6948112" y="3441786"/>
                </a:lnTo>
                <a:lnTo>
                  <a:pt x="6434255" y="5004134"/>
                </a:lnTo>
                <a:lnTo>
                  <a:pt x="6875851" y="5004134"/>
                </a:lnTo>
                <a:lnTo>
                  <a:pt x="6875851" y="6273936"/>
                </a:lnTo>
                <a:cubicBezTo>
                  <a:pt x="6875851" y="6347297"/>
                  <a:pt x="6920453" y="6410239"/>
                  <a:pt x="6984019" y="6437126"/>
                </a:cubicBezTo>
                <a:lnTo>
                  <a:pt x="7052957" y="6451042"/>
                </a:lnTo>
                <a:lnTo>
                  <a:pt x="7052955" y="6451044"/>
                </a:lnTo>
                <a:lnTo>
                  <a:pt x="7052958" y="6451044"/>
                </a:lnTo>
                <a:lnTo>
                  <a:pt x="7052957" y="6451042"/>
                </a:lnTo>
                <a:lnTo>
                  <a:pt x="7121894" y="6437126"/>
                </a:lnTo>
                <a:cubicBezTo>
                  <a:pt x="7185460" y="6410239"/>
                  <a:pt x="7230064" y="6347297"/>
                  <a:pt x="7230064" y="6273936"/>
                </a:cubicBezTo>
                <a:lnTo>
                  <a:pt x="7230064" y="5004134"/>
                </a:lnTo>
                <a:lnTo>
                  <a:pt x="7365337" y="5004134"/>
                </a:lnTo>
                <a:lnTo>
                  <a:pt x="7365337" y="6273936"/>
                </a:lnTo>
                <a:cubicBezTo>
                  <a:pt x="7365337" y="6347297"/>
                  <a:pt x="7409941" y="6410239"/>
                  <a:pt x="7473507" y="6437126"/>
                </a:cubicBezTo>
                <a:lnTo>
                  <a:pt x="7542445" y="6451042"/>
                </a:lnTo>
                <a:lnTo>
                  <a:pt x="7542443" y="6451044"/>
                </a:lnTo>
                <a:lnTo>
                  <a:pt x="7542447" y="6451044"/>
                </a:lnTo>
                <a:lnTo>
                  <a:pt x="7542445" y="6451042"/>
                </a:lnTo>
                <a:lnTo>
                  <a:pt x="7611383" y="6437126"/>
                </a:lnTo>
                <a:cubicBezTo>
                  <a:pt x="7674949" y="6410239"/>
                  <a:pt x="7719553" y="6347297"/>
                  <a:pt x="7719553" y="6273936"/>
                </a:cubicBezTo>
                <a:lnTo>
                  <a:pt x="7719553" y="5004134"/>
                </a:lnTo>
                <a:lnTo>
                  <a:pt x="8127444" y="5004134"/>
                </a:lnTo>
                <a:lnTo>
                  <a:pt x="7613587" y="3441786"/>
                </a:lnTo>
                <a:lnTo>
                  <a:pt x="7697223" y="3441786"/>
                </a:lnTo>
                <a:lnTo>
                  <a:pt x="7702984" y="3440622"/>
                </a:lnTo>
                <a:lnTo>
                  <a:pt x="8024539" y="4417888"/>
                </a:lnTo>
                <a:cubicBezTo>
                  <a:pt x="8054430" y="4508733"/>
                  <a:pt x="8152307" y="4558144"/>
                  <a:pt x="8243152" y="4528253"/>
                </a:cubicBezTo>
                <a:cubicBezTo>
                  <a:pt x="8333997" y="4498362"/>
                  <a:pt x="8383411" y="4400487"/>
                  <a:pt x="8353519" y="4309640"/>
                </a:cubicBezTo>
                <a:lnTo>
                  <a:pt x="7967764" y="3137263"/>
                </a:lnTo>
                <a:lnTo>
                  <a:pt x="7950645" y="3107162"/>
                </a:lnTo>
                <a:lnTo>
                  <a:pt x="7943299" y="3070771"/>
                </a:lnTo>
                <a:cubicBezTo>
                  <a:pt x="7902756" y="2974918"/>
                  <a:pt x="7807844" y="2907660"/>
                  <a:pt x="7697223" y="2907660"/>
                </a:cubicBezTo>
                <a:close/>
                <a:moveTo>
                  <a:pt x="907677" y="2907158"/>
                </a:moveTo>
                <a:cubicBezTo>
                  <a:pt x="780755" y="2907158"/>
                  <a:pt x="671857" y="2984326"/>
                  <a:pt x="625340" y="3094303"/>
                </a:cubicBezTo>
                <a:lnTo>
                  <a:pt x="601261" y="3213574"/>
                </a:lnTo>
                <a:lnTo>
                  <a:pt x="609150" y="3252649"/>
                </a:lnTo>
                <a:lnTo>
                  <a:pt x="601261" y="3291724"/>
                </a:lnTo>
                <a:lnTo>
                  <a:pt x="601261" y="4522019"/>
                </a:lnTo>
                <a:cubicBezTo>
                  <a:pt x="601261" y="4592210"/>
                  <a:pt x="643937" y="4652436"/>
                  <a:pt x="704759" y="4678162"/>
                </a:cubicBezTo>
                <a:lnTo>
                  <a:pt x="770719" y="4691478"/>
                </a:lnTo>
                <a:lnTo>
                  <a:pt x="836680" y="4678162"/>
                </a:lnTo>
                <a:cubicBezTo>
                  <a:pt x="897502" y="4652436"/>
                  <a:pt x="940178" y="4592210"/>
                  <a:pt x="940178" y="4522019"/>
                </a:cubicBezTo>
                <a:lnTo>
                  <a:pt x="940180" y="3519987"/>
                </a:lnTo>
                <a:lnTo>
                  <a:pt x="1020646" y="3519987"/>
                </a:lnTo>
                <a:lnTo>
                  <a:pt x="1020646" y="4567574"/>
                </a:lnTo>
                <a:lnTo>
                  <a:pt x="1020644" y="4567580"/>
                </a:lnTo>
                <a:lnTo>
                  <a:pt x="1020644" y="6224327"/>
                </a:lnTo>
                <a:cubicBezTo>
                  <a:pt x="1020644" y="6318235"/>
                  <a:pt x="1077742" y="6398809"/>
                  <a:pt x="1159116" y="6433226"/>
                </a:cubicBezTo>
                <a:lnTo>
                  <a:pt x="1247362" y="6451044"/>
                </a:lnTo>
                <a:lnTo>
                  <a:pt x="1335609" y="6433226"/>
                </a:lnTo>
                <a:cubicBezTo>
                  <a:pt x="1416981" y="6398809"/>
                  <a:pt x="1474079" y="6318235"/>
                  <a:pt x="1474079" y="6224327"/>
                </a:cubicBezTo>
                <a:lnTo>
                  <a:pt x="1474081" y="4590891"/>
                </a:lnTo>
                <a:lnTo>
                  <a:pt x="1573124" y="4590891"/>
                </a:lnTo>
                <a:lnTo>
                  <a:pt x="1573124" y="6224327"/>
                </a:lnTo>
                <a:cubicBezTo>
                  <a:pt x="1573124" y="6318235"/>
                  <a:pt x="1630220" y="6398809"/>
                  <a:pt x="1711593" y="6433226"/>
                </a:cubicBezTo>
                <a:lnTo>
                  <a:pt x="1799839" y="6451044"/>
                </a:lnTo>
                <a:lnTo>
                  <a:pt x="1888087" y="6433226"/>
                </a:lnTo>
                <a:cubicBezTo>
                  <a:pt x="1969458" y="6398809"/>
                  <a:pt x="2026556" y="6318235"/>
                  <a:pt x="2026556" y="6224327"/>
                </a:cubicBezTo>
                <a:lnTo>
                  <a:pt x="2026558" y="4567582"/>
                </a:lnTo>
                <a:lnTo>
                  <a:pt x="2026554" y="4567567"/>
                </a:lnTo>
                <a:lnTo>
                  <a:pt x="2026554" y="3519989"/>
                </a:lnTo>
                <a:lnTo>
                  <a:pt x="2107023" y="3519989"/>
                </a:lnTo>
                <a:lnTo>
                  <a:pt x="2107023" y="4522019"/>
                </a:lnTo>
                <a:cubicBezTo>
                  <a:pt x="2107023" y="4592210"/>
                  <a:pt x="2149699" y="4652436"/>
                  <a:pt x="2210521" y="4678162"/>
                </a:cubicBezTo>
                <a:lnTo>
                  <a:pt x="2276482" y="4691478"/>
                </a:lnTo>
                <a:lnTo>
                  <a:pt x="2342441" y="4678162"/>
                </a:lnTo>
                <a:cubicBezTo>
                  <a:pt x="2403263" y="4652436"/>
                  <a:pt x="2445939" y="4592210"/>
                  <a:pt x="2445939" y="4522019"/>
                </a:cubicBezTo>
                <a:lnTo>
                  <a:pt x="2445941" y="3291726"/>
                </a:lnTo>
                <a:lnTo>
                  <a:pt x="2438051" y="3252641"/>
                </a:lnTo>
                <a:lnTo>
                  <a:pt x="2445937" y="3213574"/>
                </a:lnTo>
                <a:lnTo>
                  <a:pt x="2445939" y="3213574"/>
                </a:lnTo>
                <a:cubicBezTo>
                  <a:pt x="2445939" y="3044345"/>
                  <a:pt x="2308753" y="2907158"/>
                  <a:pt x="2139524" y="2907158"/>
                </a:cubicBezTo>
                <a:lnTo>
                  <a:pt x="2026554" y="2907158"/>
                </a:lnTo>
                <a:lnTo>
                  <a:pt x="1020646" y="2907158"/>
                </a:lnTo>
                <a:close/>
                <a:moveTo>
                  <a:pt x="7277399" y="2031444"/>
                </a:moveTo>
                <a:cubicBezTo>
                  <a:pt x="7055629" y="2031444"/>
                  <a:pt x="6875849" y="2211224"/>
                  <a:pt x="6875849" y="2432995"/>
                </a:cubicBezTo>
                <a:cubicBezTo>
                  <a:pt x="6875849" y="2654765"/>
                  <a:pt x="7055629" y="2834545"/>
                  <a:pt x="7277399" y="2834545"/>
                </a:cubicBezTo>
                <a:cubicBezTo>
                  <a:pt x="7499169" y="2834545"/>
                  <a:pt x="7678949" y="2654765"/>
                  <a:pt x="7678949" y="2432995"/>
                </a:cubicBezTo>
                <a:cubicBezTo>
                  <a:pt x="7678949" y="2211224"/>
                  <a:pt x="7499169" y="2031444"/>
                  <a:pt x="7277399" y="2031444"/>
                </a:cubicBezTo>
                <a:close/>
                <a:moveTo>
                  <a:pt x="1523598" y="2031444"/>
                </a:moveTo>
                <a:cubicBezTo>
                  <a:pt x="1301861" y="2031444"/>
                  <a:pt x="1122107" y="2211198"/>
                  <a:pt x="1122107" y="2432935"/>
                </a:cubicBezTo>
                <a:cubicBezTo>
                  <a:pt x="1122107" y="2654673"/>
                  <a:pt x="1301861" y="2834426"/>
                  <a:pt x="1523598" y="2834426"/>
                </a:cubicBezTo>
                <a:cubicBezTo>
                  <a:pt x="1745336" y="2834426"/>
                  <a:pt x="1925089" y="2654673"/>
                  <a:pt x="1925089" y="2432935"/>
                </a:cubicBezTo>
                <a:cubicBezTo>
                  <a:pt x="1925089" y="2211198"/>
                  <a:pt x="1745336" y="2031444"/>
                  <a:pt x="1523598" y="203144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27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885429-9484-4BB1-85BE-6C7BEF88F95D}"/>
              </a:ext>
            </a:extLst>
          </p:cNvPr>
          <p:cNvSpPr txBox="1"/>
          <p:nvPr/>
        </p:nvSpPr>
        <p:spPr>
          <a:xfrm>
            <a:off x="2799394" y="2875242"/>
            <a:ext cx="35250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>
                <a:solidFill>
                  <a:schemeClr val="bg1">
                    <a:lumMod val="85000"/>
                  </a:schemeClr>
                </a:solidFill>
              </a:rPr>
              <a:t>38%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53E9EC4-C2DF-4308-AEDE-1E853D60B102}"/>
              </a:ext>
            </a:extLst>
          </p:cNvPr>
          <p:cNvCxnSpPr/>
          <p:nvPr/>
        </p:nvCxnSpPr>
        <p:spPr>
          <a:xfrm>
            <a:off x="2913509" y="4959461"/>
            <a:ext cx="2835965" cy="0"/>
          </a:xfrm>
          <a:prstGeom prst="line">
            <a:avLst/>
          </a:prstGeom>
          <a:ln w="57150" cap="rnd">
            <a:solidFill>
              <a:srgbClr val="00206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BCC3BB5-3F30-4A7E-89D9-07AE75F55A86}"/>
              </a:ext>
            </a:extLst>
          </p:cNvPr>
          <p:cNvSpPr txBox="1"/>
          <p:nvPr/>
        </p:nvSpPr>
        <p:spPr>
          <a:xfrm>
            <a:off x="8637028" y="2983451"/>
            <a:ext cx="35250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>
                <a:solidFill>
                  <a:schemeClr val="bg1">
                    <a:lumMod val="85000"/>
                  </a:schemeClr>
                </a:solidFill>
              </a:rPr>
              <a:t>%55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4131B05-E337-4B54-AB90-AF81A6411790}"/>
              </a:ext>
            </a:extLst>
          </p:cNvPr>
          <p:cNvCxnSpPr/>
          <p:nvPr/>
        </p:nvCxnSpPr>
        <p:spPr>
          <a:xfrm>
            <a:off x="8725967" y="4959461"/>
            <a:ext cx="2835965" cy="0"/>
          </a:xfrm>
          <a:prstGeom prst="line">
            <a:avLst/>
          </a:prstGeom>
          <a:ln w="57150" cap="rnd">
            <a:solidFill>
              <a:srgbClr val="00206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2B109CC-9362-6D46-F51C-A34275C8D0E9}"/>
              </a:ext>
            </a:extLst>
          </p:cNvPr>
          <p:cNvSpPr txBox="1"/>
          <p:nvPr/>
        </p:nvSpPr>
        <p:spPr>
          <a:xfrm>
            <a:off x="8813461" y="5254663"/>
            <a:ext cx="2835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i="0" dirty="0">
                <a:solidFill>
                  <a:srgbClr val="BFBFBF"/>
                </a:solidFill>
                <a:effectLst/>
                <a:latin typeface="Arial" panose="020B0604020202020204" pitchFamily="34" charset="0"/>
              </a:rPr>
              <a:t>من الاتصال يكون بلغة الجسد</a:t>
            </a:r>
            <a:r>
              <a:rPr lang="en-US" sz="3200" b="1" i="0" dirty="0">
                <a:solidFill>
                  <a:srgbClr val="BFBFBF"/>
                </a:solidFill>
                <a:effectLst/>
                <a:latin typeface="Arial" panose="020B0604020202020204" pitchFamily="34" charset="0"/>
              </a:rPr>
              <a:t> </a:t>
            </a:r>
            <a:endParaRPr 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21236A-8BC8-D612-E073-AD65AD4133DD}"/>
              </a:ext>
            </a:extLst>
          </p:cNvPr>
          <p:cNvSpPr txBox="1"/>
          <p:nvPr/>
        </p:nvSpPr>
        <p:spPr>
          <a:xfrm>
            <a:off x="2653529" y="264706"/>
            <a:ext cx="7341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rgbClr val="BFBFBF"/>
                </a:solidFill>
                <a:effectLst/>
                <a:latin typeface="Arial" panose="020B0604020202020204" pitchFamily="34" charset="0"/>
              </a:rPr>
              <a:t>:</a:t>
            </a:r>
            <a:r>
              <a:rPr lang="ar-JO" sz="3600" b="1" i="0" dirty="0">
                <a:solidFill>
                  <a:srgbClr val="BFBFBF"/>
                </a:solidFill>
                <a:effectLst/>
                <a:latin typeface="Arial" panose="020B0604020202020204" pitchFamily="34" charset="0"/>
              </a:rPr>
              <a:t>في دراسة قام بها أحد علماء النفس اكتشف أن</a:t>
            </a:r>
            <a:endParaRPr lang="en-US" sz="3600" b="1" dirty="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1F964-BA41-2D8A-4FF5-AF8C2BCC3FB7}"/>
              </a:ext>
            </a:extLst>
          </p:cNvPr>
          <p:cNvSpPr txBox="1"/>
          <p:nvPr/>
        </p:nvSpPr>
        <p:spPr>
          <a:xfrm>
            <a:off x="3161276" y="5222199"/>
            <a:ext cx="2835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i="0" dirty="0">
                <a:solidFill>
                  <a:srgbClr val="BFBFBF"/>
                </a:solidFill>
                <a:effectLst/>
                <a:latin typeface="Arial" panose="020B0604020202020204" pitchFamily="34" charset="0"/>
              </a:rPr>
              <a:t>من الاتصال يكون بنبرة الصوت</a:t>
            </a:r>
            <a:r>
              <a:rPr lang="en-US" sz="3200" b="1" i="0" dirty="0">
                <a:solidFill>
                  <a:srgbClr val="BFBFBF"/>
                </a:solidFill>
                <a:effectLst/>
                <a:latin typeface="Arial" panose="020B0604020202020204" pitchFamily="34" charset="0"/>
              </a:rPr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3381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CABD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701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11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149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ae_Nice</vt:lpstr>
      <vt:lpstr>Arial</vt:lpstr>
      <vt:lpstr>Calibri</vt:lpstr>
      <vt:lpstr>Calibri Light</vt:lpstr>
      <vt:lpstr>Fira Sans</vt:lpstr>
      <vt:lpstr>Office Theme</vt:lpstr>
      <vt:lpstr>PowerPoint Presentation</vt:lpstr>
      <vt:lpstr>لغة الجسد</vt:lpstr>
      <vt:lpstr>ما هي لغة الجسد؟</vt:lpstr>
      <vt:lpstr>كيف بعض الناس لا يستخدمون لغة الجسد؟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Yazan</dc:creator>
  <cp:lastModifiedBy>Yazan</cp:lastModifiedBy>
  <cp:revision>10</cp:revision>
  <dcterms:created xsi:type="dcterms:W3CDTF">2023-03-25T11:12:48Z</dcterms:created>
  <dcterms:modified xsi:type="dcterms:W3CDTF">2023-05-11T16:15:30Z</dcterms:modified>
</cp:coreProperties>
</file>