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853" y="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6B73C4-D7EC-4D52-A1D1-EC807423FBFE}" type="doc">
      <dgm:prSet loTypeId="urn:microsoft.com/office/officeart/2009/3/layout/DescendingProcess" loCatId="process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638E864-9F17-4B2F-B637-753FE1C927B7}">
      <dgm:prSet phldrT="[Text]" custT="1"/>
      <dgm:spPr/>
      <dgm:t>
        <a:bodyPr/>
        <a:lstStyle/>
        <a:p>
          <a:r>
            <a:rPr lang="ar-JO" sz="2800" dirty="0"/>
            <a:t>الرومان:</a:t>
          </a:r>
        </a:p>
        <a:p>
          <a:r>
            <a:rPr lang="ar-JO" sz="2000" dirty="0"/>
            <a:t>اكتشفو رمزية السلوكيات الجسدية</a:t>
          </a:r>
          <a:r>
            <a:rPr lang="ar-JO" sz="1600" dirty="0"/>
            <a:t>.</a:t>
          </a:r>
          <a:endParaRPr lang="en-US" sz="1600" dirty="0"/>
        </a:p>
      </dgm:t>
    </dgm:pt>
    <dgm:pt modelId="{13ABE55F-C52C-4BAA-9CFE-EB69FEA6E613}" type="parTrans" cxnId="{C8E0F8E7-A79F-4BFA-A103-8BDE61648C94}">
      <dgm:prSet/>
      <dgm:spPr/>
      <dgm:t>
        <a:bodyPr/>
        <a:lstStyle/>
        <a:p>
          <a:endParaRPr lang="en-US"/>
        </a:p>
      </dgm:t>
    </dgm:pt>
    <dgm:pt modelId="{EE257961-58F4-4494-8FDF-E376E0BD32B0}" type="sibTrans" cxnId="{C8E0F8E7-A79F-4BFA-A103-8BDE61648C94}">
      <dgm:prSet/>
      <dgm:spPr/>
      <dgm:t>
        <a:bodyPr/>
        <a:lstStyle/>
        <a:p>
          <a:endParaRPr lang="en-US"/>
        </a:p>
      </dgm:t>
    </dgm:pt>
    <dgm:pt modelId="{F1ADDCE3-90C9-40CF-8987-7B820EF5B0D3}">
      <dgm:prSet phldrT="[Text]"/>
      <dgm:spPr/>
      <dgm:t>
        <a:bodyPr/>
        <a:lstStyle/>
        <a:p>
          <a:pPr algn="l"/>
          <a:r>
            <a:rPr lang="ar-JO" b="0" i="0" dirty="0"/>
            <a:t>اول دراسة علمية في القرن السابع عشر:</a:t>
          </a:r>
        </a:p>
        <a:p>
          <a:pPr algn="ctr"/>
          <a:r>
            <a:rPr lang="ar-JO" b="0" i="0" dirty="0"/>
            <a:t>قدم هناك كتاب علم قراءة اليد لأكثر من مئة ايماء لليد</a:t>
          </a:r>
          <a:endParaRPr lang="en-US" b="0" i="0" dirty="0"/>
        </a:p>
      </dgm:t>
    </dgm:pt>
    <dgm:pt modelId="{166E7DFC-DD9B-41B1-9637-562A13569698}" type="parTrans" cxnId="{35DC6828-46C2-4339-BD25-E7643B1B6076}">
      <dgm:prSet/>
      <dgm:spPr/>
      <dgm:t>
        <a:bodyPr/>
        <a:lstStyle/>
        <a:p>
          <a:endParaRPr lang="en-US"/>
        </a:p>
      </dgm:t>
    </dgm:pt>
    <dgm:pt modelId="{D769DCC0-7A6D-414D-96EE-A6C41E10A256}" type="sibTrans" cxnId="{35DC6828-46C2-4339-BD25-E7643B1B6076}">
      <dgm:prSet/>
      <dgm:spPr/>
      <dgm:t>
        <a:bodyPr/>
        <a:lstStyle/>
        <a:p>
          <a:endParaRPr lang="en-US"/>
        </a:p>
      </dgm:t>
    </dgm:pt>
    <dgm:pt modelId="{20543099-32BD-4143-9260-AE77EE378066}">
      <dgm:prSet phldrT="[Text]" custT="1"/>
      <dgm:spPr/>
      <dgm:t>
        <a:bodyPr/>
        <a:lstStyle/>
        <a:p>
          <a:pPr algn="r"/>
          <a:r>
            <a:rPr lang="en-US" sz="1800" dirty="0"/>
            <a:t>2</a:t>
          </a:r>
          <a:r>
            <a:rPr lang="en-US" sz="1800" b="0" i="0" dirty="0"/>
            <a:t>019</a:t>
          </a:r>
          <a:r>
            <a:rPr lang="ar-JO" sz="1800" b="0" i="0" dirty="0"/>
            <a:t>          </a:t>
          </a:r>
        </a:p>
        <a:p>
          <a:pPr algn="ctr"/>
          <a:r>
            <a:rPr lang="ar-JO" sz="1800" b="0" i="0" dirty="0"/>
            <a:t>تأثر الناس  و عمل</a:t>
          </a:r>
        </a:p>
        <a:p>
          <a:pPr algn="ctr"/>
          <a:r>
            <a:rPr lang="ar-JO" sz="1800" b="0" i="0" dirty="0"/>
            <a:t> مبادرات </a:t>
          </a:r>
          <a:r>
            <a:rPr lang="ar-JO" sz="1800" b="0" i="0" dirty="0" err="1"/>
            <a:t>لأنقاذ</a:t>
          </a:r>
          <a:r>
            <a:rPr lang="ar-JO" sz="1800" b="0" i="0" dirty="0"/>
            <a:t> الحيوانات</a:t>
          </a:r>
          <a:endParaRPr lang="en-US" sz="1600" b="0" i="0" dirty="0"/>
        </a:p>
      </dgm:t>
    </dgm:pt>
    <dgm:pt modelId="{3C42E7F6-C405-4E57-8B5F-040DDFC1BEE0}" type="parTrans" cxnId="{3E3FCFB5-9E5C-4BD9-98AF-0D9B145EA9C8}">
      <dgm:prSet/>
      <dgm:spPr/>
      <dgm:t>
        <a:bodyPr/>
        <a:lstStyle/>
        <a:p>
          <a:endParaRPr lang="en-US"/>
        </a:p>
      </dgm:t>
    </dgm:pt>
    <dgm:pt modelId="{3AD57D4D-D351-40AE-B036-6D98108ED146}" type="sibTrans" cxnId="{3E3FCFB5-9E5C-4BD9-98AF-0D9B145EA9C8}">
      <dgm:prSet/>
      <dgm:spPr/>
      <dgm:t>
        <a:bodyPr/>
        <a:lstStyle/>
        <a:p>
          <a:endParaRPr lang="en-US"/>
        </a:p>
      </dgm:t>
    </dgm:pt>
    <dgm:pt modelId="{E274C1F4-2D5A-4491-B49F-8079EF7EAB4C}">
      <dgm:prSet phldrT="[Text]"/>
      <dgm:spPr/>
      <dgm:t>
        <a:bodyPr/>
        <a:lstStyle/>
        <a:p>
          <a:r>
            <a:rPr lang="ar-JO" dirty="0"/>
            <a:t>  </a:t>
          </a:r>
        </a:p>
        <a:p>
          <a:endParaRPr lang="en-US" dirty="0"/>
        </a:p>
      </dgm:t>
    </dgm:pt>
    <dgm:pt modelId="{73DB51C6-986A-4FAB-8ACF-F053CF4E7F76}" type="parTrans" cxnId="{3FF228C1-AD8E-4B51-B5E0-F11E7A0B6A4F}">
      <dgm:prSet/>
      <dgm:spPr/>
      <dgm:t>
        <a:bodyPr/>
        <a:lstStyle/>
        <a:p>
          <a:endParaRPr lang="en-US"/>
        </a:p>
      </dgm:t>
    </dgm:pt>
    <dgm:pt modelId="{C39FEACF-D915-4BA6-A86A-33BD7E8AAACB}" type="sibTrans" cxnId="{3FF228C1-AD8E-4B51-B5E0-F11E7A0B6A4F}">
      <dgm:prSet/>
      <dgm:spPr/>
      <dgm:t>
        <a:bodyPr/>
        <a:lstStyle/>
        <a:p>
          <a:endParaRPr lang="en-US"/>
        </a:p>
      </dgm:t>
    </dgm:pt>
    <dgm:pt modelId="{18A1E92D-A6CA-4D98-84CC-83E73F45F2A0}" type="pres">
      <dgm:prSet presAssocID="{C46B73C4-D7EC-4D52-A1D1-EC807423FBFE}" presName="Name0" presStyleCnt="0">
        <dgm:presLayoutVars>
          <dgm:chMax val="7"/>
          <dgm:chPref val="5"/>
        </dgm:presLayoutVars>
      </dgm:prSet>
      <dgm:spPr/>
    </dgm:pt>
    <dgm:pt modelId="{ECE66907-4B40-40AA-BA0D-CC3E4A8A8F0E}" type="pres">
      <dgm:prSet presAssocID="{C46B73C4-D7EC-4D52-A1D1-EC807423FBFE}" presName="arrowNode" presStyleLbl="node1" presStyleIdx="0" presStyleCnt="1" custLinFactNeighborX="7807" custLinFactNeighborY="1665"/>
      <dgm:spPr/>
    </dgm:pt>
    <dgm:pt modelId="{21095147-453D-4206-B308-D4426C54F889}" type="pres">
      <dgm:prSet presAssocID="{2638E864-9F17-4B2F-B637-753FE1C927B7}" presName="txNode1" presStyleLbl="revTx" presStyleIdx="0" presStyleCnt="4">
        <dgm:presLayoutVars>
          <dgm:bulletEnabled val="1"/>
        </dgm:presLayoutVars>
      </dgm:prSet>
      <dgm:spPr/>
    </dgm:pt>
    <dgm:pt modelId="{33F15CFC-89C0-47B1-BAFA-FAFB84C5F159}" type="pres">
      <dgm:prSet presAssocID="{F1ADDCE3-90C9-40CF-8987-7B820EF5B0D3}" presName="txNode2" presStyleLbl="revTx" presStyleIdx="1" presStyleCnt="4">
        <dgm:presLayoutVars>
          <dgm:bulletEnabled val="1"/>
        </dgm:presLayoutVars>
      </dgm:prSet>
      <dgm:spPr/>
    </dgm:pt>
    <dgm:pt modelId="{FE419FCF-E8FE-4F39-A002-77A539E7C2C1}" type="pres">
      <dgm:prSet presAssocID="{D769DCC0-7A6D-414D-96EE-A6C41E10A256}" presName="dotNode2" presStyleCnt="0"/>
      <dgm:spPr/>
    </dgm:pt>
    <dgm:pt modelId="{56DBEC26-99F7-45D9-AD2C-1BF8BFF5828A}" type="pres">
      <dgm:prSet presAssocID="{D769DCC0-7A6D-414D-96EE-A6C41E10A256}" presName="dotRepeatNode" presStyleLbl="fgShp" presStyleIdx="0" presStyleCnt="2"/>
      <dgm:spPr/>
    </dgm:pt>
    <dgm:pt modelId="{D26AB7C1-A54D-4A94-8F34-E5FD0D3E3953}" type="pres">
      <dgm:prSet presAssocID="{20543099-32BD-4143-9260-AE77EE378066}" presName="txNode3" presStyleLbl="revTx" presStyleIdx="2" presStyleCnt="4">
        <dgm:presLayoutVars>
          <dgm:bulletEnabled val="1"/>
        </dgm:presLayoutVars>
      </dgm:prSet>
      <dgm:spPr/>
    </dgm:pt>
    <dgm:pt modelId="{ED25F535-F2FC-45B7-B591-67511B1F5234}" type="pres">
      <dgm:prSet presAssocID="{3AD57D4D-D351-40AE-B036-6D98108ED146}" presName="dotNode3" presStyleCnt="0"/>
      <dgm:spPr/>
    </dgm:pt>
    <dgm:pt modelId="{A869DC04-0884-448F-8C18-CC7BD4179BF6}" type="pres">
      <dgm:prSet presAssocID="{3AD57D4D-D351-40AE-B036-6D98108ED146}" presName="dotRepeatNode" presStyleLbl="fgShp" presStyleIdx="1" presStyleCnt="2"/>
      <dgm:spPr/>
    </dgm:pt>
    <dgm:pt modelId="{FAC24F9B-E0D8-449D-8280-50C0C6946058}" type="pres">
      <dgm:prSet presAssocID="{E274C1F4-2D5A-4491-B49F-8079EF7EAB4C}" presName="txNode4" presStyleLbl="revTx" presStyleIdx="3" presStyleCnt="4">
        <dgm:presLayoutVars>
          <dgm:bulletEnabled val="1"/>
        </dgm:presLayoutVars>
      </dgm:prSet>
      <dgm:spPr/>
    </dgm:pt>
  </dgm:ptLst>
  <dgm:cxnLst>
    <dgm:cxn modelId="{05914C0A-4971-42C5-9A52-F393D20D8021}" type="presOf" srcId="{D769DCC0-7A6D-414D-96EE-A6C41E10A256}" destId="{56DBEC26-99F7-45D9-AD2C-1BF8BFF5828A}" srcOrd="0" destOrd="0" presId="urn:microsoft.com/office/officeart/2009/3/layout/DescendingProcess"/>
    <dgm:cxn modelId="{35DC6828-46C2-4339-BD25-E7643B1B6076}" srcId="{C46B73C4-D7EC-4D52-A1D1-EC807423FBFE}" destId="{F1ADDCE3-90C9-40CF-8987-7B820EF5B0D3}" srcOrd="1" destOrd="0" parTransId="{166E7DFC-DD9B-41B1-9637-562A13569698}" sibTransId="{D769DCC0-7A6D-414D-96EE-A6C41E10A256}"/>
    <dgm:cxn modelId="{A468A935-3EED-4C5A-9F32-F180F663C570}" type="presOf" srcId="{20543099-32BD-4143-9260-AE77EE378066}" destId="{D26AB7C1-A54D-4A94-8F34-E5FD0D3E3953}" srcOrd="0" destOrd="0" presId="urn:microsoft.com/office/officeart/2009/3/layout/DescendingProcess"/>
    <dgm:cxn modelId="{F525176B-9B8A-46BC-A463-726B508855E8}" type="presOf" srcId="{C46B73C4-D7EC-4D52-A1D1-EC807423FBFE}" destId="{18A1E92D-A6CA-4D98-84CC-83E73F45F2A0}" srcOrd="0" destOrd="0" presId="urn:microsoft.com/office/officeart/2009/3/layout/DescendingProcess"/>
    <dgm:cxn modelId="{DF324B54-E083-493A-9E80-E7EB8DC3460A}" type="presOf" srcId="{2638E864-9F17-4B2F-B637-753FE1C927B7}" destId="{21095147-453D-4206-B308-D4426C54F889}" srcOrd="0" destOrd="0" presId="urn:microsoft.com/office/officeart/2009/3/layout/DescendingProcess"/>
    <dgm:cxn modelId="{4F017B55-4A51-4BBD-986B-4BD8F4B25801}" type="presOf" srcId="{E274C1F4-2D5A-4491-B49F-8079EF7EAB4C}" destId="{FAC24F9B-E0D8-449D-8280-50C0C6946058}" srcOrd="0" destOrd="0" presId="urn:microsoft.com/office/officeart/2009/3/layout/DescendingProcess"/>
    <dgm:cxn modelId="{3E3FCFB5-9E5C-4BD9-98AF-0D9B145EA9C8}" srcId="{C46B73C4-D7EC-4D52-A1D1-EC807423FBFE}" destId="{20543099-32BD-4143-9260-AE77EE378066}" srcOrd="2" destOrd="0" parTransId="{3C42E7F6-C405-4E57-8B5F-040DDFC1BEE0}" sibTransId="{3AD57D4D-D351-40AE-B036-6D98108ED146}"/>
    <dgm:cxn modelId="{3FF228C1-AD8E-4B51-B5E0-F11E7A0B6A4F}" srcId="{C46B73C4-D7EC-4D52-A1D1-EC807423FBFE}" destId="{E274C1F4-2D5A-4491-B49F-8079EF7EAB4C}" srcOrd="3" destOrd="0" parTransId="{73DB51C6-986A-4FAB-8ACF-F053CF4E7F76}" sibTransId="{C39FEACF-D915-4BA6-A86A-33BD7E8AAACB}"/>
    <dgm:cxn modelId="{2ABD7AD4-7FE5-48FC-B1C3-407873A7A260}" type="presOf" srcId="{3AD57D4D-D351-40AE-B036-6D98108ED146}" destId="{A869DC04-0884-448F-8C18-CC7BD4179BF6}" srcOrd="0" destOrd="0" presId="urn:microsoft.com/office/officeart/2009/3/layout/DescendingProcess"/>
    <dgm:cxn modelId="{C8E0F8E7-A79F-4BFA-A103-8BDE61648C94}" srcId="{C46B73C4-D7EC-4D52-A1D1-EC807423FBFE}" destId="{2638E864-9F17-4B2F-B637-753FE1C927B7}" srcOrd="0" destOrd="0" parTransId="{13ABE55F-C52C-4BAA-9CFE-EB69FEA6E613}" sibTransId="{EE257961-58F4-4494-8FDF-E376E0BD32B0}"/>
    <dgm:cxn modelId="{206903F9-53E5-4B49-BCEC-ADE5875E6AAA}" type="presOf" srcId="{F1ADDCE3-90C9-40CF-8987-7B820EF5B0D3}" destId="{33F15CFC-89C0-47B1-BAFA-FAFB84C5F159}" srcOrd="0" destOrd="0" presId="urn:microsoft.com/office/officeart/2009/3/layout/DescendingProcess"/>
    <dgm:cxn modelId="{6FB72C53-925A-481C-A178-56C3FDCE984C}" type="presParOf" srcId="{18A1E92D-A6CA-4D98-84CC-83E73F45F2A0}" destId="{ECE66907-4B40-40AA-BA0D-CC3E4A8A8F0E}" srcOrd="0" destOrd="0" presId="urn:microsoft.com/office/officeart/2009/3/layout/DescendingProcess"/>
    <dgm:cxn modelId="{94F38E03-1FBD-4589-BA66-E7604FACDCC2}" type="presParOf" srcId="{18A1E92D-A6CA-4D98-84CC-83E73F45F2A0}" destId="{21095147-453D-4206-B308-D4426C54F889}" srcOrd="1" destOrd="0" presId="urn:microsoft.com/office/officeart/2009/3/layout/DescendingProcess"/>
    <dgm:cxn modelId="{E3F05515-124E-4A39-B952-8FB5B518405D}" type="presParOf" srcId="{18A1E92D-A6CA-4D98-84CC-83E73F45F2A0}" destId="{33F15CFC-89C0-47B1-BAFA-FAFB84C5F159}" srcOrd="2" destOrd="0" presId="urn:microsoft.com/office/officeart/2009/3/layout/DescendingProcess"/>
    <dgm:cxn modelId="{4792D304-6582-44E8-89BF-F1B616AFF9A1}" type="presParOf" srcId="{18A1E92D-A6CA-4D98-84CC-83E73F45F2A0}" destId="{FE419FCF-E8FE-4F39-A002-77A539E7C2C1}" srcOrd="3" destOrd="0" presId="urn:microsoft.com/office/officeart/2009/3/layout/DescendingProcess"/>
    <dgm:cxn modelId="{9435B149-E1B6-4FFC-8F04-186E4A02401B}" type="presParOf" srcId="{FE419FCF-E8FE-4F39-A002-77A539E7C2C1}" destId="{56DBEC26-99F7-45D9-AD2C-1BF8BFF5828A}" srcOrd="0" destOrd="0" presId="urn:microsoft.com/office/officeart/2009/3/layout/DescendingProcess"/>
    <dgm:cxn modelId="{5E5F4D26-19D0-45E3-88F8-0C939EFE4E88}" type="presParOf" srcId="{18A1E92D-A6CA-4D98-84CC-83E73F45F2A0}" destId="{D26AB7C1-A54D-4A94-8F34-E5FD0D3E3953}" srcOrd="4" destOrd="0" presId="urn:microsoft.com/office/officeart/2009/3/layout/DescendingProcess"/>
    <dgm:cxn modelId="{B82CF624-B967-4AB3-B497-0B6D94A50B7E}" type="presParOf" srcId="{18A1E92D-A6CA-4D98-84CC-83E73F45F2A0}" destId="{ED25F535-F2FC-45B7-B591-67511B1F5234}" srcOrd="5" destOrd="0" presId="urn:microsoft.com/office/officeart/2009/3/layout/DescendingProcess"/>
    <dgm:cxn modelId="{7236E9B6-D2D0-4DB1-89C7-E708D61A3B1D}" type="presParOf" srcId="{ED25F535-F2FC-45B7-B591-67511B1F5234}" destId="{A869DC04-0884-448F-8C18-CC7BD4179BF6}" srcOrd="0" destOrd="0" presId="urn:microsoft.com/office/officeart/2009/3/layout/DescendingProcess"/>
    <dgm:cxn modelId="{4A45C08F-6283-49B4-A496-60D40BE978D5}" type="presParOf" srcId="{18A1E92D-A6CA-4D98-84CC-83E73F45F2A0}" destId="{FAC24F9B-E0D8-449D-8280-50C0C6946058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8C0FB-9659-4978-8AC4-2FFBDF1F7B7A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D88194-2218-40E0-9AAA-3ACC1DAC9E93}">
      <dgm:prSet phldrT="[Text]" custT="1"/>
      <dgm:spPr/>
      <dgm:t>
        <a:bodyPr/>
        <a:lstStyle/>
        <a:p>
          <a:pPr algn="r"/>
          <a:r>
            <a:rPr lang="ar-JO" sz="1200" b="1" i="0" dirty="0"/>
            <a:t>نقلة النوعية في دراسة لغة الجسد كان في ستينات القرن الماضي بدأ علماء علم النفس في دراسة حركات الأنسان.</a:t>
          </a:r>
          <a:endParaRPr lang="en-US" sz="1200" b="1" dirty="0"/>
        </a:p>
      </dgm:t>
    </dgm:pt>
    <dgm:pt modelId="{48E2FF96-6A1B-45F9-B341-8EF25F36D2B1}" type="parTrans" cxnId="{AB06A644-2300-4D13-8B72-3B96B1665A01}">
      <dgm:prSet/>
      <dgm:spPr/>
      <dgm:t>
        <a:bodyPr/>
        <a:lstStyle/>
        <a:p>
          <a:endParaRPr lang="en-US"/>
        </a:p>
      </dgm:t>
    </dgm:pt>
    <dgm:pt modelId="{F8D3D167-DFEA-4F45-8F9F-DF62A972D092}" type="sibTrans" cxnId="{AB06A644-2300-4D13-8B72-3B96B1665A01}">
      <dgm:prSet/>
      <dgm:spPr/>
      <dgm:t>
        <a:bodyPr/>
        <a:lstStyle/>
        <a:p>
          <a:endParaRPr lang="en-US"/>
        </a:p>
      </dgm:t>
    </dgm:pt>
    <dgm:pt modelId="{459E4F3D-7A15-45E8-8B57-24B50F209E2D}">
      <dgm:prSet phldrT="[Text]"/>
      <dgm:spPr/>
      <dgm:t>
        <a:bodyPr/>
        <a:lstStyle/>
        <a:p>
          <a:endParaRPr lang="en-US" dirty="0"/>
        </a:p>
      </dgm:t>
    </dgm:pt>
    <dgm:pt modelId="{0BD48F54-EE68-4317-A7D3-D6A3A218B390}" type="parTrans" cxnId="{811AB6D1-2D34-41E0-9FBA-849020758ABC}">
      <dgm:prSet/>
      <dgm:spPr/>
      <dgm:t>
        <a:bodyPr/>
        <a:lstStyle/>
        <a:p>
          <a:endParaRPr lang="en-US"/>
        </a:p>
      </dgm:t>
    </dgm:pt>
    <dgm:pt modelId="{DD624E94-078C-4956-B9B0-8487F585E5A1}" type="sibTrans" cxnId="{811AB6D1-2D34-41E0-9FBA-849020758ABC}">
      <dgm:prSet/>
      <dgm:spPr/>
      <dgm:t>
        <a:bodyPr/>
        <a:lstStyle/>
        <a:p>
          <a:endParaRPr lang="en-US"/>
        </a:p>
      </dgm:t>
    </dgm:pt>
    <dgm:pt modelId="{E4A37593-6250-4A86-A08D-76C8FBAA6219}">
      <dgm:prSet custT="1"/>
      <dgm:spPr/>
      <dgm:t>
        <a:bodyPr/>
        <a:lstStyle/>
        <a:p>
          <a:pPr algn="r"/>
          <a:endParaRPr lang="ar-JO" sz="1600" b="1" dirty="0"/>
        </a:p>
      </dgm:t>
    </dgm:pt>
    <dgm:pt modelId="{F5752B31-3FAA-43F1-979B-0915FA70214C}" type="parTrans" cxnId="{99C49A61-1E49-4406-903D-D3EB97F6020A}">
      <dgm:prSet/>
      <dgm:spPr/>
      <dgm:t>
        <a:bodyPr/>
        <a:lstStyle/>
        <a:p>
          <a:endParaRPr lang="en-US"/>
        </a:p>
      </dgm:t>
    </dgm:pt>
    <dgm:pt modelId="{2B4DFECD-3E8E-40D4-B2AF-9A3D0B381EE3}" type="sibTrans" cxnId="{99C49A61-1E49-4406-903D-D3EB97F6020A}">
      <dgm:prSet/>
      <dgm:spPr/>
      <dgm:t>
        <a:bodyPr/>
        <a:lstStyle/>
        <a:p>
          <a:endParaRPr lang="en-US"/>
        </a:p>
      </dgm:t>
    </dgm:pt>
    <dgm:pt modelId="{72E7334A-145E-412B-824F-F18562C94637}" type="pres">
      <dgm:prSet presAssocID="{6F68C0FB-9659-4978-8AC4-2FFBDF1F7B7A}" presName="rootnode" presStyleCnt="0">
        <dgm:presLayoutVars>
          <dgm:chMax/>
          <dgm:chPref/>
          <dgm:dir/>
          <dgm:animLvl val="lvl"/>
        </dgm:presLayoutVars>
      </dgm:prSet>
      <dgm:spPr/>
    </dgm:pt>
    <dgm:pt modelId="{62E80ED6-0FFC-4626-A7B0-53A0853F3FB6}" type="pres">
      <dgm:prSet presAssocID="{4DD88194-2218-40E0-9AAA-3ACC1DAC9E93}" presName="composite" presStyleCnt="0"/>
      <dgm:spPr/>
    </dgm:pt>
    <dgm:pt modelId="{AE77AB77-6F73-488A-A907-EC7A1F75E4F2}" type="pres">
      <dgm:prSet presAssocID="{4DD88194-2218-40E0-9AAA-3ACC1DAC9E93}" presName="LShape" presStyleLbl="alignNode1" presStyleIdx="0" presStyleCnt="5" custScaleX="206763" custScaleY="149610" custLinFactNeighborX="-21594" custLinFactNeighborY="30630"/>
      <dgm:spPr>
        <a:solidFill>
          <a:schemeClr val="accent2">
            <a:lumMod val="75000"/>
          </a:schemeClr>
        </a:solidFill>
        <a:ln>
          <a:noFill/>
        </a:ln>
      </dgm:spPr>
    </dgm:pt>
    <dgm:pt modelId="{DF81C6D3-DCAA-4BA8-9E62-EAD5ED33DEA0}" type="pres">
      <dgm:prSet presAssocID="{4DD88194-2218-40E0-9AAA-3ACC1DAC9E93}" presName="ParentText" presStyleLbl="revTx" presStyleIdx="0" presStyleCnt="3" custScaleX="262041" custScaleY="135855" custLinFactNeighborX="-8084" custLinFactNeighborY="36611">
        <dgm:presLayoutVars>
          <dgm:chMax val="0"/>
          <dgm:chPref val="0"/>
          <dgm:bulletEnabled val="1"/>
        </dgm:presLayoutVars>
      </dgm:prSet>
      <dgm:spPr/>
    </dgm:pt>
    <dgm:pt modelId="{36C51E0B-E008-4E35-B889-D7750B6BFBF0}" type="pres">
      <dgm:prSet presAssocID="{4DD88194-2218-40E0-9AAA-3ACC1DAC9E93}" presName="Triangle" presStyleLbl="alignNode1" presStyleIdx="1" presStyleCnt="5" custLinFactX="100000" custLinFactNeighborX="148511" custLinFactNeighborY="48046"/>
      <dgm:spPr>
        <a:solidFill>
          <a:schemeClr val="tx2">
            <a:lumMod val="75000"/>
          </a:schemeClr>
        </a:solidFill>
        <a:ln>
          <a:solidFill>
            <a:schemeClr val="bg2">
              <a:lumMod val="10000"/>
            </a:schemeClr>
          </a:solidFill>
        </a:ln>
      </dgm:spPr>
    </dgm:pt>
    <dgm:pt modelId="{5AA1BFA2-8F20-48C7-B908-C90CF5EF0E87}" type="pres">
      <dgm:prSet presAssocID="{F8D3D167-DFEA-4F45-8F9F-DF62A972D092}" presName="sibTrans" presStyleCnt="0"/>
      <dgm:spPr/>
    </dgm:pt>
    <dgm:pt modelId="{BBA378C0-1E9C-4466-B94B-C30A6691D0E8}" type="pres">
      <dgm:prSet presAssocID="{F8D3D167-DFEA-4F45-8F9F-DF62A972D092}" presName="space" presStyleCnt="0"/>
      <dgm:spPr/>
    </dgm:pt>
    <dgm:pt modelId="{150A8473-EB92-4487-B253-67B37BA4DC09}" type="pres">
      <dgm:prSet presAssocID="{459E4F3D-7A15-45E8-8B57-24B50F209E2D}" presName="composite" presStyleCnt="0"/>
      <dgm:spPr/>
    </dgm:pt>
    <dgm:pt modelId="{7BEE7DFC-A71F-4E2D-84EE-9BE6CF5A0809}" type="pres">
      <dgm:prSet presAssocID="{459E4F3D-7A15-45E8-8B57-24B50F209E2D}" presName="LShape" presStyleLbl="alignNode1" presStyleIdx="2" presStyleCnt="5" custScaleX="212298" custScaleY="151339" custLinFactNeighborX="2104" custLinFactNeighborY="46732"/>
      <dgm:spPr>
        <a:solidFill>
          <a:schemeClr val="accent2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</dgm:pt>
    <dgm:pt modelId="{18898D6B-B72C-448D-939B-103849C37517}" type="pres">
      <dgm:prSet presAssocID="{459E4F3D-7A15-45E8-8B57-24B50F209E2D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E1DF626-DE4E-433C-AC74-A64E06FD8D64}" type="pres">
      <dgm:prSet presAssocID="{459E4F3D-7A15-45E8-8B57-24B50F209E2D}" presName="Triangle" presStyleLbl="alignNode1" presStyleIdx="3" presStyleCnt="5" custLinFactX="100000" custLinFactNeighborX="185264" custLinFactNeighborY="37841"/>
      <dgm:spPr>
        <a:solidFill>
          <a:schemeClr val="tx2">
            <a:lumMod val="75000"/>
          </a:schemeClr>
        </a:solidFill>
        <a:ln>
          <a:solidFill>
            <a:schemeClr val="bg2">
              <a:lumMod val="10000"/>
            </a:schemeClr>
          </a:solidFill>
        </a:ln>
      </dgm:spPr>
    </dgm:pt>
    <dgm:pt modelId="{AF0DF7A7-E47A-48D9-BCFB-57B94F411D70}" type="pres">
      <dgm:prSet presAssocID="{DD624E94-078C-4956-B9B0-8487F585E5A1}" presName="sibTrans" presStyleCnt="0"/>
      <dgm:spPr/>
    </dgm:pt>
    <dgm:pt modelId="{85C0F759-AF39-4BE2-9724-971E03CED613}" type="pres">
      <dgm:prSet presAssocID="{DD624E94-078C-4956-B9B0-8487F585E5A1}" presName="space" presStyleCnt="0"/>
      <dgm:spPr/>
    </dgm:pt>
    <dgm:pt modelId="{18E188D3-E88B-47A1-BEA7-EA3D5AA7CAA6}" type="pres">
      <dgm:prSet presAssocID="{E4A37593-6250-4A86-A08D-76C8FBAA6219}" presName="composite" presStyleCnt="0"/>
      <dgm:spPr/>
    </dgm:pt>
    <dgm:pt modelId="{E4821193-EFDC-4EE1-AFB3-2FF3D119F9E6}" type="pres">
      <dgm:prSet presAssocID="{E4A37593-6250-4A86-A08D-76C8FBAA6219}" presName="LShape" presStyleLbl="alignNode1" presStyleIdx="4" presStyleCnt="5" custScaleX="193699" custScaleY="131389" custLinFactNeighborX="13415" custLinFactNeighborY="28864"/>
      <dgm:spPr>
        <a:solidFill>
          <a:schemeClr val="accent2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</dgm:pt>
    <dgm:pt modelId="{E8EE8A0B-CDD5-424C-B8C1-E42DF53FA5A9}" type="pres">
      <dgm:prSet presAssocID="{E4A37593-6250-4A86-A08D-76C8FBAA621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9C49A61-1E49-4406-903D-D3EB97F6020A}" srcId="{6F68C0FB-9659-4978-8AC4-2FFBDF1F7B7A}" destId="{E4A37593-6250-4A86-A08D-76C8FBAA6219}" srcOrd="2" destOrd="0" parTransId="{F5752B31-3FAA-43F1-979B-0915FA70214C}" sibTransId="{2B4DFECD-3E8E-40D4-B2AF-9A3D0B381EE3}"/>
    <dgm:cxn modelId="{AB06A644-2300-4D13-8B72-3B96B1665A01}" srcId="{6F68C0FB-9659-4978-8AC4-2FFBDF1F7B7A}" destId="{4DD88194-2218-40E0-9AAA-3ACC1DAC9E93}" srcOrd="0" destOrd="0" parTransId="{48E2FF96-6A1B-45F9-B341-8EF25F36D2B1}" sibTransId="{F8D3D167-DFEA-4F45-8F9F-DF62A972D092}"/>
    <dgm:cxn modelId="{379DB58D-DF2A-4833-B5EC-A2572C579474}" type="presOf" srcId="{6F68C0FB-9659-4978-8AC4-2FFBDF1F7B7A}" destId="{72E7334A-145E-412B-824F-F18562C94637}" srcOrd="0" destOrd="0" presId="urn:microsoft.com/office/officeart/2009/3/layout/StepUpProcess"/>
    <dgm:cxn modelId="{476AC892-AC98-4DDB-9BD0-8AE6E20A8219}" type="presOf" srcId="{E4A37593-6250-4A86-A08D-76C8FBAA6219}" destId="{E8EE8A0B-CDD5-424C-B8C1-E42DF53FA5A9}" srcOrd="0" destOrd="0" presId="urn:microsoft.com/office/officeart/2009/3/layout/StepUpProcess"/>
    <dgm:cxn modelId="{811AB6D1-2D34-41E0-9FBA-849020758ABC}" srcId="{6F68C0FB-9659-4978-8AC4-2FFBDF1F7B7A}" destId="{459E4F3D-7A15-45E8-8B57-24B50F209E2D}" srcOrd="1" destOrd="0" parTransId="{0BD48F54-EE68-4317-A7D3-D6A3A218B390}" sibTransId="{DD624E94-078C-4956-B9B0-8487F585E5A1}"/>
    <dgm:cxn modelId="{09727CD9-E274-41B0-9F0B-CCEC3F6A6405}" type="presOf" srcId="{459E4F3D-7A15-45E8-8B57-24B50F209E2D}" destId="{18898D6B-B72C-448D-939B-103849C37517}" srcOrd="0" destOrd="0" presId="urn:microsoft.com/office/officeart/2009/3/layout/StepUpProcess"/>
    <dgm:cxn modelId="{7A9642E5-CBBD-47C8-A9EC-9895C59C62D4}" type="presOf" srcId="{4DD88194-2218-40E0-9AAA-3ACC1DAC9E93}" destId="{DF81C6D3-DCAA-4BA8-9E62-EAD5ED33DEA0}" srcOrd="0" destOrd="0" presId="urn:microsoft.com/office/officeart/2009/3/layout/StepUpProcess"/>
    <dgm:cxn modelId="{D101DCC5-43FC-4487-B179-8444DED38E73}" type="presParOf" srcId="{72E7334A-145E-412B-824F-F18562C94637}" destId="{62E80ED6-0FFC-4626-A7B0-53A0853F3FB6}" srcOrd="0" destOrd="0" presId="urn:microsoft.com/office/officeart/2009/3/layout/StepUpProcess"/>
    <dgm:cxn modelId="{E1B27900-08EE-41E2-B13D-DFA5F10E73A9}" type="presParOf" srcId="{62E80ED6-0FFC-4626-A7B0-53A0853F3FB6}" destId="{AE77AB77-6F73-488A-A907-EC7A1F75E4F2}" srcOrd="0" destOrd="0" presId="urn:microsoft.com/office/officeart/2009/3/layout/StepUpProcess"/>
    <dgm:cxn modelId="{E359D79F-CFC1-44BB-BF52-FF7F8FAD604C}" type="presParOf" srcId="{62E80ED6-0FFC-4626-A7B0-53A0853F3FB6}" destId="{DF81C6D3-DCAA-4BA8-9E62-EAD5ED33DEA0}" srcOrd="1" destOrd="0" presId="urn:microsoft.com/office/officeart/2009/3/layout/StepUpProcess"/>
    <dgm:cxn modelId="{6259F565-B8F9-4D94-B799-AABDC21FDD30}" type="presParOf" srcId="{62E80ED6-0FFC-4626-A7B0-53A0853F3FB6}" destId="{36C51E0B-E008-4E35-B889-D7750B6BFBF0}" srcOrd="2" destOrd="0" presId="urn:microsoft.com/office/officeart/2009/3/layout/StepUpProcess"/>
    <dgm:cxn modelId="{629C4177-9C1B-4CF0-9C2A-9333AE230845}" type="presParOf" srcId="{72E7334A-145E-412B-824F-F18562C94637}" destId="{5AA1BFA2-8F20-48C7-B908-C90CF5EF0E87}" srcOrd="1" destOrd="0" presId="urn:microsoft.com/office/officeart/2009/3/layout/StepUpProcess"/>
    <dgm:cxn modelId="{171F29FB-B4EE-4167-8F30-FA03498A4F0F}" type="presParOf" srcId="{5AA1BFA2-8F20-48C7-B908-C90CF5EF0E87}" destId="{BBA378C0-1E9C-4466-B94B-C30A6691D0E8}" srcOrd="0" destOrd="0" presId="urn:microsoft.com/office/officeart/2009/3/layout/StepUpProcess"/>
    <dgm:cxn modelId="{190C3906-A247-4A18-A67A-9FE6C7DCFEFF}" type="presParOf" srcId="{72E7334A-145E-412B-824F-F18562C94637}" destId="{150A8473-EB92-4487-B253-67B37BA4DC09}" srcOrd="2" destOrd="0" presId="urn:microsoft.com/office/officeart/2009/3/layout/StepUpProcess"/>
    <dgm:cxn modelId="{7EBAC174-092E-4208-9234-549DEB645F5C}" type="presParOf" srcId="{150A8473-EB92-4487-B253-67B37BA4DC09}" destId="{7BEE7DFC-A71F-4E2D-84EE-9BE6CF5A0809}" srcOrd="0" destOrd="0" presId="urn:microsoft.com/office/officeart/2009/3/layout/StepUpProcess"/>
    <dgm:cxn modelId="{007B8FA1-EBE6-43A9-8673-2DD5DF8C3960}" type="presParOf" srcId="{150A8473-EB92-4487-B253-67B37BA4DC09}" destId="{18898D6B-B72C-448D-939B-103849C37517}" srcOrd="1" destOrd="0" presId="urn:microsoft.com/office/officeart/2009/3/layout/StepUpProcess"/>
    <dgm:cxn modelId="{AA4D3D46-B1B2-48F8-AA6A-E75EEBF3E359}" type="presParOf" srcId="{150A8473-EB92-4487-B253-67B37BA4DC09}" destId="{FE1DF626-DE4E-433C-AC74-A64E06FD8D64}" srcOrd="2" destOrd="0" presId="urn:microsoft.com/office/officeart/2009/3/layout/StepUpProcess"/>
    <dgm:cxn modelId="{8898242E-9058-467D-8D4E-847EF8371ED1}" type="presParOf" srcId="{72E7334A-145E-412B-824F-F18562C94637}" destId="{AF0DF7A7-E47A-48D9-BCFB-57B94F411D70}" srcOrd="3" destOrd="0" presId="urn:microsoft.com/office/officeart/2009/3/layout/StepUpProcess"/>
    <dgm:cxn modelId="{F2D4CE86-8277-4FAF-B7D4-F64427D20C22}" type="presParOf" srcId="{AF0DF7A7-E47A-48D9-BCFB-57B94F411D70}" destId="{85C0F759-AF39-4BE2-9724-971E03CED613}" srcOrd="0" destOrd="0" presId="urn:microsoft.com/office/officeart/2009/3/layout/StepUpProcess"/>
    <dgm:cxn modelId="{CA7E2A1A-F276-4E17-99ED-B8FF64DA8CB1}" type="presParOf" srcId="{72E7334A-145E-412B-824F-F18562C94637}" destId="{18E188D3-E88B-47A1-BEA7-EA3D5AA7CAA6}" srcOrd="4" destOrd="0" presId="urn:microsoft.com/office/officeart/2009/3/layout/StepUpProcess"/>
    <dgm:cxn modelId="{4100F210-C25F-4BED-B3F3-750C1281F031}" type="presParOf" srcId="{18E188D3-E88B-47A1-BEA7-EA3D5AA7CAA6}" destId="{E4821193-EFDC-4EE1-AFB3-2FF3D119F9E6}" srcOrd="0" destOrd="0" presId="urn:microsoft.com/office/officeart/2009/3/layout/StepUpProcess"/>
    <dgm:cxn modelId="{2E293458-91F0-4D17-95D7-EEA11FA95065}" type="presParOf" srcId="{18E188D3-E88B-47A1-BEA7-EA3D5AA7CAA6}" destId="{E8EE8A0B-CDD5-424C-B8C1-E42DF53FA5A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66907-4B40-40AA-BA0D-CC3E4A8A8F0E}">
      <dsp:nvSpPr>
        <dsp:cNvPr id="0" name=""/>
        <dsp:cNvSpPr/>
      </dsp:nvSpPr>
      <dsp:spPr>
        <a:xfrm rot="4396374">
          <a:off x="2109814" y="944610"/>
          <a:ext cx="4097870" cy="2857753"/>
        </a:xfrm>
        <a:prstGeom prst="swooshArrow">
          <a:avLst>
            <a:gd name="adj1" fmla="val 16310"/>
            <a:gd name="adj2" fmla="val 313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6DBEC26-99F7-45D9-AD2C-1BF8BFF5828A}">
      <dsp:nvSpPr>
        <dsp:cNvPr id="0" name=""/>
        <dsp:cNvSpPr/>
      </dsp:nvSpPr>
      <dsp:spPr>
        <a:xfrm>
          <a:off x="3514073" y="1444979"/>
          <a:ext cx="103484" cy="10348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9DC04-0884-448F-8C18-CC7BD4179BF6}">
      <dsp:nvSpPr>
        <dsp:cNvPr id="0" name=""/>
        <dsp:cNvSpPr/>
      </dsp:nvSpPr>
      <dsp:spPr>
        <a:xfrm>
          <a:off x="4415334" y="2323644"/>
          <a:ext cx="103484" cy="10348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095147-453D-4206-B308-D4426C54F889}">
      <dsp:nvSpPr>
        <dsp:cNvPr id="0" name=""/>
        <dsp:cNvSpPr/>
      </dsp:nvSpPr>
      <dsp:spPr>
        <a:xfrm>
          <a:off x="1529363" y="0"/>
          <a:ext cx="1932018" cy="759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الرومان: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000" kern="1200" dirty="0"/>
            <a:t>اكتشفو رمزية السلوكيات الجسدية</a:t>
          </a:r>
          <a:r>
            <a:rPr lang="ar-JO" sz="1600" kern="1200" dirty="0"/>
            <a:t>.</a:t>
          </a:r>
          <a:endParaRPr lang="en-US" sz="1600" kern="1200" dirty="0"/>
        </a:p>
      </dsp:txBody>
      <dsp:txXfrm>
        <a:off x="1529363" y="0"/>
        <a:ext cx="1932018" cy="759516"/>
      </dsp:txXfrm>
    </dsp:sp>
    <dsp:sp modelId="{33F15CFC-89C0-47B1-BAFA-FAFB84C5F159}">
      <dsp:nvSpPr>
        <dsp:cNvPr id="0" name=""/>
        <dsp:cNvSpPr/>
      </dsp:nvSpPr>
      <dsp:spPr>
        <a:xfrm>
          <a:off x="4087983" y="1116963"/>
          <a:ext cx="2663052" cy="759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500" b="0" i="0" kern="1200" dirty="0"/>
            <a:t>اول دراسة علمية في القرن السابع عشر: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500" b="0" i="0" kern="1200" dirty="0"/>
            <a:t>قدم هناك كتاب علم قراءة اليد لأكثر من مئة ايماء لليد</a:t>
          </a:r>
          <a:endParaRPr lang="en-US" sz="1500" b="0" i="0" kern="1200" dirty="0"/>
        </a:p>
      </dsp:txBody>
      <dsp:txXfrm>
        <a:off x="4087983" y="1116963"/>
        <a:ext cx="2663052" cy="759516"/>
      </dsp:txXfrm>
    </dsp:sp>
    <dsp:sp modelId="{D26AB7C1-A54D-4A94-8F34-E5FD0D3E3953}">
      <dsp:nvSpPr>
        <dsp:cNvPr id="0" name=""/>
        <dsp:cNvSpPr/>
      </dsp:nvSpPr>
      <dsp:spPr>
        <a:xfrm>
          <a:off x="1529363" y="1995628"/>
          <a:ext cx="2610836" cy="759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</a:t>
          </a:r>
          <a:r>
            <a:rPr lang="en-US" sz="1800" b="0" i="0" kern="1200" dirty="0"/>
            <a:t>019</a:t>
          </a:r>
          <a:r>
            <a:rPr lang="ar-JO" sz="1800" b="0" i="0" kern="1200" dirty="0"/>
            <a:t>        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800" b="0" i="0" kern="1200" dirty="0"/>
            <a:t>تأثر الناس  و عمل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800" b="0" i="0" kern="1200" dirty="0"/>
            <a:t> مبادرات </a:t>
          </a:r>
          <a:r>
            <a:rPr lang="ar-JO" sz="1800" b="0" i="0" kern="1200" dirty="0" err="1"/>
            <a:t>لأنقاذ</a:t>
          </a:r>
          <a:r>
            <a:rPr lang="ar-JO" sz="1800" b="0" i="0" kern="1200" dirty="0"/>
            <a:t> الحيوانات</a:t>
          </a:r>
          <a:endParaRPr lang="en-US" sz="1600" b="0" i="0" kern="1200" dirty="0"/>
        </a:p>
      </dsp:txBody>
      <dsp:txXfrm>
        <a:off x="1529363" y="1995628"/>
        <a:ext cx="2610836" cy="759516"/>
      </dsp:txXfrm>
    </dsp:sp>
    <dsp:sp modelId="{FAC24F9B-E0D8-449D-8280-50C0C6946058}">
      <dsp:nvSpPr>
        <dsp:cNvPr id="0" name=""/>
        <dsp:cNvSpPr/>
      </dsp:nvSpPr>
      <dsp:spPr>
        <a:xfrm>
          <a:off x="4140200" y="3987459"/>
          <a:ext cx="2610836" cy="759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500" kern="1200" dirty="0"/>
            <a:t> 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4140200" y="3987459"/>
        <a:ext cx="2610836" cy="759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7AB77-6F73-488A-A907-EC7A1F75E4F2}">
      <dsp:nvSpPr>
        <dsp:cNvPr id="0" name=""/>
        <dsp:cNvSpPr/>
      </dsp:nvSpPr>
      <dsp:spPr>
        <a:xfrm rot="5400000">
          <a:off x="464179" y="639510"/>
          <a:ext cx="890509" cy="204785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1C6D3-DCAA-4BA8-9E62-EAD5ED33DEA0}">
      <dsp:nvSpPr>
        <dsp:cNvPr id="0" name=""/>
        <dsp:cNvSpPr/>
      </dsp:nvSpPr>
      <dsp:spPr>
        <a:xfrm>
          <a:off x="0" y="1428268"/>
          <a:ext cx="2343090" cy="1064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200" b="1" i="0" kern="1200" dirty="0"/>
            <a:t>نقلة النوعية في دراسة لغة الجسد كان في ستينات القرن الماضي بدأ علماء علم النفس في دراسة حركات الأنسان.</a:t>
          </a:r>
          <a:endParaRPr lang="en-US" sz="1200" b="1" kern="1200" dirty="0"/>
        </a:p>
      </dsp:txBody>
      <dsp:txXfrm>
        <a:off x="0" y="1428268"/>
        <a:ext cx="2343090" cy="1064820"/>
      </dsp:txXfrm>
    </dsp:sp>
    <dsp:sp modelId="{36C51E0B-E008-4E35-B889-D7750B6BFBF0}">
      <dsp:nvSpPr>
        <dsp:cNvPr id="0" name=""/>
        <dsp:cNvSpPr/>
      </dsp:nvSpPr>
      <dsp:spPr>
        <a:xfrm>
          <a:off x="1871065" y="994044"/>
          <a:ext cx="168711" cy="168711"/>
        </a:xfrm>
        <a:prstGeom prst="triangle">
          <a:avLst>
            <a:gd name="adj" fmla="val 100000"/>
          </a:avLst>
        </a:prstGeom>
        <a:solidFill>
          <a:schemeClr val="tx2">
            <a:lumMod val="75000"/>
          </a:schemeClr>
        </a:solidFill>
        <a:ln w="12700" cap="flat" cmpd="sng" algn="ctr">
          <a:solidFill>
            <a:schemeClr val="bg2">
              <a:lumMod val="1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E7DFC-A71F-4E2D-84EE-9BE6CF5A0809}">
      <dsp:nvSpPr>
        <dsp:cNvPr id="0" name=""/>
        <dsp:cNvSpPr/>
      </dsp:nvSpPr>
      <dsp:spPr>
        <a:xfrm rot="5400000">
          <a:off x="3068965" y="437073"/>
          <a:ext cx="900801" cy="210267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98D6B-B72C-448D-939B-103849C37517}">
      <dsp:nvSpPr>
        <dsp:cNvPr id="0" name=""/>
        <dsp:cNvSpPr/>
      </dsp:nvSpPr>
      <dsp:spPr>
        <a:xfrm>
          <a:off x="3101559" y="1010959"/>
          <a:ext cx="894169" cy="783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3101559" y="1010959"/>
        <a:ext cx="894169" cy="783791"/>
      </dsp:txXfrm>
    </dsp:sp>
    <dsp:sp modelId="{FE1DF626-DE4E-433C-AC74-A64E06FD8D64}">
      <dsp:nvSpPr>
        <dsp:cNvPr id="0" name=""/>
        <dsp:cNvSpPr/>
      </dsp:nvSpPr>
      <dsp:spPr>
        <a:xfrm>
          <a:off x="4308290" y="705958"/>
          <a:ext cx="168711" cy="168711"/>
        </a:xfrm>
        <a:prstGeom prst="triangle">
          <a:avLst>
            <a:gd name="adj" fmla="val 100000"/>
          </a:avLst>
        </a:prstGeom>
        <a:solidFill>
          <a:schemeClr val="tx2">
            <a:lumMod val="75000"/>
          </a:schemeClr>
        </a:solidFill>
        <a:ln w="12700" cap="flat" cmpd="sng" algn="ctr">
          <a:solidFill>
            <a:schemeClr val="bg2">
              <a:lumMod val="1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21193-EFDC-4EE1-AFB3-2FF3D119F9E6}">
      <dsp:nvSpPr>
        <dsp:cNvPr id="0" name=""/>
        <dsp:cNvSpPr/>
      </dsp:nvSpPr>
      <dsp:spPr>
        <a:xfrm rot="5400000">
          <a:off x="5593570" y="151955"/>
          <a:ext cx="782054" cy="191846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E8A0B-CDD5-424C-B8C1-E42DF53FA5A9}">
      <dsp:nvSpPr>
        <dsp:cNvPr id="0" name=""/>
        <dsp:cNvSpPr/>
      </dsp:nvSpPr>
      <dsp:spPr>
        <a:xfrm>
          <a:off x="5454763" y="740090"/>
          <a:ext cx="894169" cy="783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JO" sz="1600" b="1" kern="1200" dirty="0"/>
        </a:p>
      </dsp:txBody>
      <dsp:txXfrm>
        <a:off x="5454763" y="740090"/>
        <a:ext cx="894169" cy="783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1B935-1076-783B-E4D8-7DEFC8540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19348-1458-F1CE-B7B8-B12E67A43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8DA36-E1E1-8060-B958-7DA76DC12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B7244-3688-519D-8513-A11873698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54234-387A-ECBD-3BC5-2FBBABE71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2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62BA-79E5-F73E-96B1-0F146520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54A3B-D871-478E-3D7B-031E45159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770CA-28E1-C431-053F-83C7CD11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9E837-EDD7-24A1-E8F4-4B72C2FE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975DA-6612-388F-9277-C08FA208F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4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8FA630-5C60-60FE-EFF2-F54EB1F28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4DC93-0F89-0FD0-5DE4-CDE67480C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89D3A-CCA4-830E-990C-0918DB656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AE351-3575-7338-8F1B-24E6992C3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AB9EE-5475-2FD7-5E7D-6BEBD27A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0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5207C-275C-E926-B1ED-04855C88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27320-D09D-6D0C-CA92-5931CDA61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DE77E-CDCA-F8B6-CB5F-943B4BD8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12518-3E58-4B57-2C1D-ECDF9BE3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0E41E-2B18-2AD4-995D-4D5D4EEDA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6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CCD0-CFF4-B1BC-5933-BAA1081C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D8BBFD-68C4-80F5-327A-ABBC6E1DC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C63FA-3FC8-6BD6-D3EF-48D299EF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5FB17-BAFD-3091-0DA9-A236A0EE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A1F26-C2A4-A3D3-D918-7B18BA0D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2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52977-E0E9-EEF8-5059-8131A7F9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50871-6B8E-462E-2464-79AB783E69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594D0-BB7B-6D5A-463A-BCE7EAB12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FCFE1-159B-5132-8869-65B1EEC1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4892F-A7E3-73D2-2036-03D1366CC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37656-4A1A-3BF2-67BB-B84DFE338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21BAF-C1B6-CEBC-D2DD-3512A92F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9C0E7-30D2-6D94-AD80-6160ACCF9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6FCBD-07ED-090D-3556-5ADC0E810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6D1A6C-6E61-1B9E-23A3-55D201AB4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D40A5-FF80-7DA3-1D06-383B5CDDC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C7F57-092F-3E57-2C13-98B290EAB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3CEFB-BA04-1D14-02C5-B9EC4535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B9C47-9298-C47D-7388-1D4E0B7C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7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EB54-0B9D-DBC1-29B2-FAF1F761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10D8AD-E540-1391-ECD4-92A1F4EB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F67F1-99FF-25C7-84D6-557981BD6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CE8E5-E4D8-242F-4541-27134705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62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E7E39A-1710-4A82-A46D-B4C0CEED7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1DAC95-4AA1-A337-574D-F51F23CB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1E6C1-57AB-16F1-14D8-16DCF83B0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4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9D372-F550-F09C-0190-406CAFC4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0461B-7226-9204-A0D6-BB77E4DC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61DA-2797-B2DC-CC2E-7A6476FE0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D2B7E-50F0-FDBF-1293-B23030826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DCE8F-558C-C8CB-B929-1ADC3B20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1183B-0887-A3FF-A1B3-6A3D34A3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4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8115C-E165-1162-EE4C-23D611D6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57F477-DE7B-1DD1-5F74-277AE9981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C722D-B2C9-4FCD-1E79-E6DBE2A7B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2AA34-1D7E-E2B3-E8AF-DE02E2880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9FE56-99C6-497F-B704-83B90DD7A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DD4C-3E4C-210C-F14C-35E10DEB8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9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EFC25C-1A74-09B6-4F60-B2E5307FE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C4700-2942-2F8D-1BFF-5B4730462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638F-42B2-3B0D-B179-4BFE8AF54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DD4BC-6883-495B-A8E3-BB57C562AF6D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03D0B-00FD-AC8D-779B-0238E0DB1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6EA24-658D-BA16-BC9B-2DFC5DBBC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0130-4F0D-427E-BA4A-B69C8A51A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5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4.png"/><Relationship Id="rId7" Type="http://schemas.openxmlformats.org/officeDocument/2006/relationships/slide" Target="slide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slide" Target="slide3.xm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A72E9CEF-1758-7818-3193-3B67F32555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t="12486" r="-145" b="17202"/>
          <a:stretch/>
        </p:blipFill>
        <p:spPr>
          <a:xfrm>
            <a:off x="0" y="0"/>
            <a:ext cx="12260424" cy="6853337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3B5DE909-E64B-CB30-545B-8DF6166C47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54451914"/>
                  </p:ext>
                </p:extLst>
              </p:nvPr>
            </p:nvGraphicFramePr>
            <p:xfrm>
              <a:off x="3489351" y="241471"/>
              <a:ext cx="5852204" cy="3331462"/>
            </p:xfrm>
            <a:graphic>
              <a:graphicData uri="http://schemas.microsoft.com/office/powerpoint/2016/slidezoom">
                <pslz:sldZm>
                  <pslz:sldZmObj sldId="259" cId="2403611275">
                    <pslz:zmPr id="{1395F041-B3A5-4C46-8040-671A7AF6C0FE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852204" cy="333146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B5DE909-E64B-CB30-545B-8DF6166C47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89351" y="241471"/>
                <a:ext cx="5852204" cy="333146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513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D59A-A81E-183E-93B0-2E16CD980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6684" y="953910"/>
            <a:ext cx="3998916" cy="815623"/>
          </a:xfrm>
        </p:spPr>
        <p:txBody>
          <a:bodyPr>
            <a:normAutofit/>
          </a:bodyPr>
          <a:lstStyle/>
          <a:p>
            <a:r>
              <a:rPr lang="ar-JO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Nice" panose="020B0603030804020204" pitchFamily="34" charset="-78"/>
                <a:cs typeface="ae_Nice" panose="020B0603030804020204" pitchFamily="34" charset="-78"/>
              </a:rPr>
              <a:t>لغة الجسد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Nice" panose="020B0603030804020204" pitchFamily="34" charset="-78"/>
              <a:cs typeface="ae_Nice" panose="020B0603030804020204" pitchFamily="34" charset="-78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7EF87-950E-C8B8-37B1-77BD20F8D7F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65570544"/>
                  </p:ext>
                </p:extLst>
              </p:nvPr>
            </p:nvGraphicFramePr>
            <p:xfrm>
              <a:off x="-1111954" y="2336799"/>
              <a:ext cx="8737601" cy="4914901"/>
            </p:xfrm>
            <a:graphic>
              <a:graphicData uri="http://schemas.microsoft.com/office/powerpoint/2016/slidezoom">
                <pslz:sldZm>
                  <pslz:sldZmObj sldId="260" cId="3746569208">
                    <pslz:zmPr id="{11721340-813E-4F31-AC44-13E66489ACC1}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8737601" cy="491490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3A7EF87-950E-C8B8-37B1-77BD20F8D7F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111954" y="2336799"/>
                <a:ext cx="8737601" cy="49149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52B2AF08-B818-AB81-0001-53C6AF0E0AE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16075082"/>
                  </p:ext>
                </p:extLst>
              </p:nvPr>
            </p:nvGraphicFramePr>
            <p:xfrm>
              <a:off x="5289470" y="1725084"/>
              <a:ext cx="7218619" cy="4060473"/>
            </p:xfrm>
            <a:graphic>
              <a:graphicData uri="http://schemas.microsoft.com/office/powerpoint/2016/slidezoom">
                <pslz:sldZm>
                  <pslz:sldZmObj sldId="262" cId="3876984533">
                    <pslz:zmPr id="{D9B64410-2BC8-4634-9446-9814CBEF03B7}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7218619" cy="406047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52B2AF08-B818-AB81-0001-53C6AF0E0AE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89470" y="1725084"/>
                <a:ext cx="7218619" cy="4060473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 descr="A close-up of hands shaking&#10;&#10;Description automatically generated with medium confidence">
            <a:extLst>
              <a:ext uri="{FF2B5EF4-FFF2-40B4-BE49-F238E27FC236}">
                <a16:creationId xmlns:a16="http://schemas.microsoft.com/office/drawing/2014/main" id="{E4D0B01B-794F-C7FC-F5A1-21779E6925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10999" y="2596443"/>
            <a:ext cx="1021082" cy="508001"/>
          </a:xfrm>
          <a:prstGeom prst="rect">
            <a:avLst/>
          </a:prstGeom>
        </p:spPr>
      </p:pic>
      <p:pic>
        <p:nvPicPr>
          <p:cNvPr id="7" name="Picture 6" descr="An exclamation mark on a black background&#10;&#10;Description automatically generated">
            <a:extLst>
              <a:ext uri="{FF2B5EF4-FFF2-40B4-BE49-F238E27FC236}">
                <a16:creationId xmlns:a16="http://schemas.microsoft.com/office/drawing/2014/main" id="{4578B553-930D-4894-EC97-C23F807830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99007" y="2562575"/>
            <a:ext cx="631101" cy="69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1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47BA-AB92-0AFE-09BF-A3F79A723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345" y="1363661"/>
            <a:ext cx="10515600" cy="1325563"/>
          </a:xfrm>
        </p:spPr>
        <p:txBody>
          <a:bodyPr/>
          <a:lstStyle/>
          <a:p>
            <a:pPr algn="ctr"/>
            <a:r>
              <a:rPr lang="ar-J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هي لغة الجسد؟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B3740-73F6-794F-1BCC-C3533E97B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022" y="2604560"/>
            <a:ext cx="5737578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3200" b="1" dirty="0"/>
              <a:t>لغة الجسد</a:t>
            </a:r>
            <a:r>
              <a:rPr lang="ar-JO" sz="3200" dirty="0"/>
              <a:t> تلك الحركات التي يقوم بها بعض الأفراد مستخدمين أيديهم أو تعبيرات الوجه أو أقدامهم أو نبرات صوتهم أو هز الكتف أو الرأس، ليفهم المخاطَب بشكل أفضل.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46569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3D3F-DE9C-B31E-C3FE-5B68DA263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8843" y="2493960"/>
            <a:ext cx="7439378" cy="1298223"/>
          </a:xfrm>
        </p:spPr>
        <p:txBody>
          <a:bodyPr>
            <a:normAutofit fontScale="90000"/>
          </a:bodyPr>
          <a:lstStyle/>
          <a:p>
            <a:r>
              <a:rPr lang="ar-JO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كيف بعض الناس لا يستخدمون لغة الجسد؟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C44A7-051F-880D-005D-DA5C260A8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8843" y="4098750"/>
            <a:ext cx="7377289" cy="2426229"/>
          </a:xfrm>
        </p:spPr>
        <p:txBody>
          <a:bodyPr>
            <a:normAutofit/>
          </a:bodyPr>
          <a:lstStyle/>
          <a:p>
            <a:r>
              <a:rPr lang="ar-JO" sz="3200" dirty="0"/>
              <a:t>بعض الأشخاص الحذريين والأكثر حرصًا وأولئك الذين يستطيعون تثبيت ملامح الوجه وأولئك الذين لا يريدون الإفصاح عما بداخلهم فهم المتحفظون ولكن يمكن أيضًا معرفة انطباعاتهم من خلال وسائل أخرى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698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2AC473E-5CA0-2566-E45C-BE8434B527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4365180"/>
              </p:ext>
            </p:extLst>
          </p:nvPr>
        </p:nvGraphicFramePr>
        <p:xfrm>
          <a:off x="936978" y="1405468"/>
          <a:ext cx="8280400" cy="474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B054167B-2C35-5CDE-E36A-66C25C30D2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-536433"/>
            <a:ext cx="12319000" cy="7247678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9483D90-EC10-AD6D-9E2E-5868516093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6460503"/>
              </p:ext>
            </p:extLst>
          </p:nvPr>
        </p:nvGraphicFramePr>
        <p:xfrm>
          <a:off x="3285067" y="3826933"/>
          <a:ext cx="6812843" cy="2754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AA276FB-2A1C-2A70-784E-50CF5C56A473}"/>
              </a:ext>
            </a:extLst>
          </p:cNvPr>
          <p:cNvSpPr txBox="1"/>
          <p:nvPr/>
        </p:nvSpPr>
        <p:spPr>
          <a:xfrm>
            <a:off x="5892799" y="4989689"/>
            <a:ext cx="2297289" cy="825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b="1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 أول كتاب تحدّث عن لغة الجسد هو كتاب “التعبير عن العواطف لدى الإنسان 1872”.</a:t>
            </a:r>
            <a:endParaRPr lang="en-US" sz="16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1156FC-62AF-1C21-A36B-335D0FDC4541}"/>
              </a:ext>
            </a:extLst>
          </p:cNvPr>
          <p:cNvSpPr txBox="1"/>
          <p:nvPr/>
        </p:nvSpPr>
        <p:spPr>
          <a:xfrm>
            <a:off x="8426465" y="4713868"/>
            <a:ext cx="22972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1400" b="1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تمكّن الإغريق القدماء والرومان من  اكتشاف السلوكيات الجسدية من خلال التواصل بين الناس.</a:t>
            </a:r>
            <a:endParaRPr lang="en-US" sz="1400" b="1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1FEBB61-A801-6FFB-5D2D-7415F99EF06F}"/>
              </a:ext>
            </a:extLst>
          </p:cNvPr>
          <p:cNvSpPr/>
          <p:nvPr/>
        </p:nvSpPr>
        <p:spPr>
          <a:xfrm>
            <a:off x="10260535" y="4253434"/>
            <a:ext cx="179932" cy="179932"/>
          </a:xfrm>
          <a:prstGeom prst="triangle">
            <a:avLst>
              <a:gd name="adj" fmla="val 100000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688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B0426121-90A3-6BBC-D884-78F378908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85825" y="-338532"/>
            <a:ext cx="13163650" cy="7371644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CDEAD9F-0353-C6F1-C6F5-3888CB7633C8}"/>
              </a:ext>
            </a:extLst>
          </p:cNvPr>
          <p:cNvGrpSpPr/>
          <p:nvPr/>
        </p:nvGrpSpPr>
        <p:grpSpPr>
          <a:xfrm>
            <a:off x="3381700" y="2410178"/>
            <a:ext cx="1205155" cy="3688167"/>
            <a:chOff x="2059373" y="2663700"/>
            <a:chExt cx="1155555" cy="353672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31C62FF4-75CD-5162-A8B9-18E1FCDB1676}"/>
                </a:ext>
              </a:extLst>
            </p:cNvPr>
            <p:cNvSpPr/>
            <p:nvPr/>
          </p:nvSpPr>
          <p:spPr>
            <a:xfrm>
              <a:off x="2247946" y="2663700"/>
              <a:ext cx="776017" cy="8410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7218E82B-502F-D209-79B3-EBD3F441D8D3}"/>
                </a:ext>
              </a:extLst>
            </p:cNvPr>
            <p:cNvSpPr/>
            <p:nvPr/>
          </p:nvSpPr>
          <p:spPr>
            <a:xfrm>
              <a:off x="2229556" y="3618089"/>
              <a:ext cx="812800" cy="135466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79CED8AC-0721-9F66-1424-4549BAF2F880}"/>
                </a:ext>
              </a:extLst>
            </p:cNvPr>
            <p:cNvSpPr/>
            <p:nvPr/>
          </p:nvSpPr>
          <p:spPr>
            <a:xfrm>
              <a:off x="2565400" y="3393016"/>
              <a:ext cx="141111" cy="28081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EFD4B7A-5774-1E4F-DC70-7DF88DCA2C50}"/>
                </a:ext>
              </a:extLst>
            </p:cNvPr>
            <p:cNvSpPr/>
            <p:nvPr/>
          </p:nvSpPr>
          <p:spPr>
            <a:xfrm>
              <a:off x="2229556" y="4845754"/>
              <a:ext cx="239888" cy="135466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Arrow: U-Turn 6">
              <a:extLst>
                <a:ext uri="{FF2B5EF4-FFF2-40B4-BE49-F238E27FC236}">
                  <a16:creationId xmlns:a16="http://schemas.microsoft.com/office/drawing/2014/main" id="{11968703-86A3-D546-1C5B-BD66F0441013}"/>
                </a:ext>
              </a:extLst>
            </p:cNvPr>
            <p:cNvSpPr/>
            <p:nvPr/>
          </p:nvSpPr>
          <p:spPr>
            <a:xfrm rot="20999357" flipH="1">
              <a:off x="2707343" y="3625128"/>
              <a:ext cx="507585" cy="1588653"/>
            </a:xfrm>
            <a:prstGeom prst="uturnArrow">
              <a:avLst>
                <a:gd name="adj1" fmla="val 31741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E0B8151A-E4C0-3331-99B2-323FD3FE2292}"/>
                </a:ext>
              </a:extLst>
            </p:cNvPr>
            <p:cNvSpPr/>
            <p:nvPr/>
          </p:nvSpPr>
          <p:spPr>
            <a:xfrm>
              <a:off x="2802468" y="4845755"/>
              <a:ext cx="239888" cy="135466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Arrow: U-Turn 11">
              <a:extLst>
                <a:ext uri="{FF2B5EF4-FFF2-40B4-BE49-F238E27FC236}">
                  <a16:creationId xmlns:a16="http://schemas.microsoft.com/office/drawing/2014/main" id="{AFBAE7B1-E992-2D58-57A4-A07FD8F66D24}"/>
                </a:ext>
              </a:extLst>
            </p:cNvPr>
            <p:cNvSpPr/>
            <p:nvPr/>
          </p:nvSpPr>
          <p:spPr>
            <a:xfrm rot="600643">
              <a:off x="2059373" y="3625128"/>
              <a:ext cx="507585" cy="1588653"/>
            </a:xfrm>
            <a:prstGeom prst="uturnArrow">
              <a:avLst>
                <a:gd name="adj1" fmla="val 31741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B3D2491-E467-4802-2AAB-643A4C591982}"/>
              </a:ext>
            </a:extLst>
          </p:cNvPr>
          <p:cNvGrpSpPr/>
          <p:nvPr/>
        </p:nvGrpSpPr>
        <p:grpSpPr>
          <a:xfrm>
            <a:off x="6934200" y="2483078"/>
            <a:ext cx="1803401" cy="3615267"/>
            <a:chOff x="4804830" y="2760132"/>
            <a:chExt cx="1803401" cy="361526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315AE09-F0C3-91FA-4981-14EADA8BD83E}"/>
                </a:ext>
              </a:extLst>
            </p:cNvPr>
            <p:cNvGrpSpPr/>
            <p:nvPr/>
          </p:nvGrpSpPr>
          <p:grpSpPr>
            <a:xfrm>
              <a:off x="5083077" y="2760132"/>
              <a:ext cx="1242770" cy="3615267"/>
              <a:chOff x="2012500" y="2721792"/>
              <a:chExt cx="1242770" cy="3615267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AB8D934F-8F85-9B7B-59B9-2A7FB32E5920}"/>
                  </a:ext>
                </a:extLst>
              </p:cNvPr>
              <p:cNvSpPr/>
              <p:nvPr/>
            </p:nvSpPr>
            <p:spPr>
              <a:xfrm>
                <a:off x="2247946" y="2721792"/>
                <a:ext cx="776017" cy="7829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9733CEC3-8894-D3ED-9D13-E48031D2BC80}"/>
                  </a:ext>
                </a:extLst>
              </p:cNvPr>
              <p:cNvSpPr/>
              <p:nvPr/>
            </p:nvSpPr>
            <p:spPr>
              <a:xfrm>
                <a:off x="2229556" y="3618089"/>
                <a:ext cx="812800" cy="1354668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6CA80DEC-C692-56DB-C44D-0DC6C3BA7FB9}"/>
                  </a:ext>
                </a:extLst>
              </p:cNvPr>
              <p:cNvSpPr/>
              <p:nvPr/>
            </p:nvSpPr>
            <p:spPr>
              <a:xfrm>
                <a:off x="2565400" y="3393016"/>
                <a:ext cx="141111" cy="28081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928346FE-AE40-77E8-DB5E-4D32522F8181}"/>
                  </a:ext>
                </a:extLst>
              </p:cNvPr>
              <p:cNvSpPr/>
              <p:nvPr/>
            </p:nvSpPr>
            <p:spPr>
              <a:xfrm>
                <a:off x="2229556" y="4845754"/>
                <a:ext cx="239888" cy="1491305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Arrow: U-Turn 19">
                <a:extLst>
                  <a:ext uri="{FF2B5EF4-FFF2-40B4-BE49-F238E27FC236}">
                    <a16:creationId xmlns:a16="http://schemas.microsoft.com/office/drawing/2014/main" id="{87E2B2FE-0731-BA38-8C6D-99A1A65988C5}"/>
                  </a:ext>
                </a:extLst>
              </p:cNvPr>
              <p:cNvSpPr/>
              <p:nvPr/>
            </p:nvSpPr>
            <p:spPr>
              <a:xfrm rot="20999357" flipH="1">
                <a:off x="2747685" y="3618028"/>
                <a:ext cx="507585" cy="1588653"/>
              </a:xfrm>
              <a:prstGeom prst="uturnArrow">
                <a:avLst>
                  <a:gd name="adj1" fmla="val 31741"/>
                  <a:gd name="adj2" fmla="val 25000"/>
                  <a:gd name="adj3" fmla="val 25000"/>
                  <a:gd name="adj4" fmla="val 43750"/>
                  <a:gd name="adj5" fmla="val 75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BBC589A6-6F41-95A7-FE8E-50F29F6E1E88}"/>
                  </a:ext>
                </a:extLst>
              </p:cNvPr>
              <p:cNvSpPr/>
              <p:nvPr/>
            </p:nvSpPr>
            <p:spPr>
              <a:xfrm>
                <a:off x="2802468" y="4845755"/>
                <a:ext cx="239888" cy="1491304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Arrow: U-Turn 21">
                <a:extLst>
                  <a:ext uri="{FF2B5EF4-FFF2-40B4-BE49-F238E27FC236}">
                    <a16:creationId xmlns:a16="http://schemas.microsoft.com/office/drawing/2014/main" id="{30C85D97-D209-692B-4A6A-37901B382445}"/>
                  </a:ext>
                </a:extLst>
              </p:cNvPr>
              <p:cNvSpPr/>
              <p:nvPr/>
            </p:nvSpPr>
            <p:spPr>
              <a:xfrm rot="600643">
                <a:off x="2012500" y="3623317"/>
                <a:ext cx="507585" cy="1588653"/>
              </a:xfrm>
              <a:prstGeom prst="uturnArrow">
                <a:avLst>
                  <a:gd name="adj1" fmla="val 31741"/>
                  <a:gd name="adj2" fmla="val 25000"/>
                  <a:gd name="adj3" fmla="val 25000"/>
                  <a:gd name="adj4" fmla="val 43750"/>
                  <a:gd name="adj5" fmla="val 75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5F667CC3-E2BC-46C1-A4AA-82AD55CC0E8A}"/>
                </a:ext>
              </a:extLst>
            </p:cNvPr>
            <p:cNvSpPr/>
            <p:nvPr/>
          </p:nvSpPr>
          <p:spPr>
            <a:xfrm>
              <a:off x="4804830" y="4060259"/>
              <a:ext cx="1803401" cy="13407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526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object3">
            <a:extLst>
              <a:ext uri="{FF2B5EF4-FFF2-40B4-BE49-F238E27FC236}">
                <a16:creationId xmlns:a16="http://schemas.microsoft.com/office/drawing/2014/main" id="{1518B05D-C033-0F0A-4FC6-3E508B2BA39A}"/>
              </a:ext>
            </a:extLst>
          </p:cNvPr>
          <p:cNvSpPr/>
          <p:nvPr/>
        </p:nvSpPr>
        <p:spPr>
          <a:xfrm>
            <a:off x="1622778" y="2252133"/>
            <a:ext cx="1349022" cy="1292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8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object3">
            <a:extLst>
              <a:ext uri="{FF2B5EF4-FFF2-40B4-BE49-F238E27FC236}">
                <a16:creationId xmlns:a16="http://schemas.microsoft.com/office/drawing/2014/main" id="{1DD9D2AF-5FD9-850A-1F0C-F56D396255E6}"/>
              </a:ext>
            </a:extLst>
          </p:cNvPr>
          <p:cNvSpPr/>
          <p:nvPr/>
        </p:nvSpPr>
        <p:spPr>
          <a:xfrm>
            <a:off x="5080000" y="2771422"/>
            <a:ext cx="3053645" cy="240453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502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337</TotalTime>
  <Words>161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ae_Nice</vt:lpstr>
      <vt:lpstr>Arial</vt:lpstr>
      <vt:lpstr>Calibri</vt:lpstr>
      <vt:lpstr>Calibri Light</vt:lpstr>
      <vt:lpstr>Fira Sans</vt:lpstr>
      <vt:lpstr>Office Theme</vt:lpstr>
      <vt:lpstr>PowerPoint Presentation</vt:lpstr>
      <vt:lpstr>لغة الجسد</vt:lpstr>
      <vt:lpstr>ما هي لغة الجسد؟</vt:lpstr>
      <vt:lpstr>كيف بعض الناس لا يستخدمون لغة الجسد؟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Yazan</dc:creator>
  <cp:lastModifiedBy>Yazan</cp:lastModifiedBy>
  <cp:revision>6</cp:revision>
  <dcterms:created xsi:type="dcterms:W3CDTF">2023-03-25T11:12:48Z</dcterms:created>
  <dcterms:modified xsi:type="dcterms:W3CDTF">2023-05-10T18:30:08Z</dcterms:modified>
</cp:coreProperties>
</file>