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62" r:id="rId5"/>
    <p:sldId id="264" r:id="rId6"/>
    <p:sldId id="259" r:id="rId7"/>
    <p:sldId id="266" r:id="rId8"/>
    <p:sldId id="267" r:id="rId9"/>
    <p:sldId id="268" r:id="rId10"/>
    <p:sldId id="269" r:id="rId11"/>
    <p:sldId id="270" r:id="rId12"/>
    <p:sldId id="26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5FF6D-18E8-447F-9AEC-38048FEC0DF4}"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12C51899-CB67-4FE3-A8D4-760ED2E8630E}">
      <dgm:prSet/>
      <dgm:spPr/>
      <dgm:t>
        <a:bodyPr/>
        <a:lstStyle/>
        <a:p>
          <a:r>
            <a:rPr lang="ar-JO"/>
            <a:t>الورد الابري </a:t>
          </a:r>
          <a:endParaRPr lang="en-US"/>
        </a:p>
      </dgm:t>
    </dgm:pt>
    <dgm:pt modelId="{7FF06475-6EDB-4214-9CE3-C9808318B70F}" type="parTrans" cxnId="{7BE6E002-5336-4E83-AE66-F74838ACADC7}">
      <dgm:prSet/>
      <dgm:spPr/>
      <dgm:t>
        <a:bodyPr/>
        <a:lstStyle/>
        <a:p>
          <a:endParaRPr lang="en-US"/>
        </a:p>
      </dgm:t>
    </dgm:pt>
    <dgm:pt modelId="{6EB2D70E-C68C-4ACF-A7E6-9D0BBD93AA7D}" type="sibTrans" cxnId="{7BE6E002-5336-4E83-AE66-F74838ACADC7}">
      <dgm:prSet/>
      <dgm:spPr/>
      <dgm:t>
        <a:bodyPr/>
        <a:lstStyle/>
        <a:p>
          <a:endParaRPr lang="en-US"/>
        </a:p>
      </dgm:t>
    </dgm:pt>
    <dgm:pt modelId="{789EDD93-E727-4896-AA57-42BA6E24E1E0}">
      <dgm:prSet/>
      <dgm:spPr/>
      <dgm:t>
        <a:bodyPr/>
        <a:lstStyle/>
        <a:p>
          <a:r>
            <a:rPr lang="ar-JO"/>
            <a:t>النسرين </a:t>
          </a:r>
          <a:endParaRPr lang="en-US"/>
        </a:p>
      </dgm:t>
    </dgm:pt>
    <dgm:pt modelId="{852253A2-8FC9-43CB-87D6-B9AA2589971B}" type="parTrans" cxnId="{01DA83C6-133D-4875-92FF-2D6685A43A9A}">
      <dgm:prSet/>
      <dgm:spPr/>
      <dgm:t>
        <a:bodyPr/>
        <a:lstStyle/>
        <a:p>
          <a:endParaRPr lang="en-US"/>
        </a:p>
      </dgm:t>
    </dgm:pt>
    <dgm:pt modelId="{147DBD50-5F22-4EAB-8C6E-B587E115C1DC}" type="sibTrans" cxnId="{01DA83C6-133D-4875-92FF-2D6685A43A9A}">
      <dgm:prSet/>
      <dgm:spPr/>
      <dgm:t>
        <a:bodyPr/>
        <a:lstStyle/>
        <a:p>
          <a:endParaRPr lang="en-US"/>
        </a:p>
      </dgm:t>
    </dgm:pt>
    <dgm:pt modelId="{91089B13-FF4F-49A8-9315-217231F24D50}">
      <dgm:prSet/>
      <dgm:spPr/>
      <dgm:t>
        <a:bodyPr/>
        <a:lstStyle/>
        <a:p>
          <a:r>
            <a:rPr lang="ar-JO" dirty="0"/>
            <a:t>الورد الفرنسي </a:t>
          </a:r>
          <a:endParaRPr lang="en-US" dirty="0"/>
        </a:p>
      </dgm:t>
    </dgm:pt>
    <dgm:pt modelId="{69E89ACE-13A7-4492-9C95-CD4F1DCB0E70}" type="parTrans" cxnId="{0A71ED2C-A4B8-4A5C-8349-72377C50B117}">
      <dgm:prSet/>
      <dgm:spPr/>
      <dgm:t>
        <a:bodyPr/>
        <a:lstStyle/>
        <a:p>
          <a:endParaRPr lang="en-US"/>
        </a:p>
      </dgm:t>
    </dgm:pt>
    <dgm:pt modelId="{634FEFEF-3247-4BD9-9231-C046F8E87843}" type="sibTrans" cxnId="{0A71ED2C-A4B8-4A5C-8349-72377C50B117}">
      <dgm:prSet/>
      <dgm:spPr/>
      <dgm:t>
        <a:bodyPr/>
        <a:lstStyle/>
        <a:p>
          <a:endParaRPr lang="en-US"/>
        </a:p>
      </dgm:t>
    </dgm:pt>
    <dgm:pt modelId="{BF4C766D-495E-4523-9C16-E824698A6EFF}">
      <dgm:prSet/>
      <dgm:spPr/>
      <dgm:t>
        <a:bodyPr/>
        <a:lstStyle/>
        <a:p>
          <a:r>
            <a:rPr lang="ar-JO"/>
            <a:t>الورد الازرق</a:t>
          </a:r>
          <a:endParaRPr lang="en-US"/>
        </a:p>
      </dgm:t>
    </dgm:pt>
    <dgm:pt modelId="{15FD5565-5F99-431F-9D4F-5CDFFFDD99BD}" type="parTrans" cxnId="{9C9FC5E0-1ABB-4E2D-BFE4-AF1DA013DBC0}">
      <dgm:prSet/>
      <dgm:spPr/>
      <dgm:t>
        <a:bodyPr/>
        <a:lstStyle/>
        <a:p>
          <a:endParaRPr lang="en-US"/>
        </a:p>
      </dgm:t>
    </dgm:pt>
    <dgm:pt modelId="{FAD9C684-653F-4D57-9867-0C44F5555C48}" type="sibTrans" cxnId="{9C9FC5E0-1ABB-4E2D-BFE4-AF1DA013DBC0}">
      <dgm:prSet/>
      <dgm:spPr/>
      <dgm:t>
        <a:bodyPr/>
        <a:lstStyle/>
        <a:p>
          <a:endParaRPr lang="en-US"/>
        </a:p>
      </dgm:t>
    </dgm:pt>
    <dgm:pt modelId="{E974BF4D-BFF5-4CAC-ABA6-658416EFC6D0}">
      <dgm:prSet/>
      <dgm:spPr/>
      <dgm:t>
        <a:bodyPr/>
        <a:lstStyle/>
        <a:p>
          <a:r>
            <a:rPr lang="ar-JO"/>
            <a:t>ورد البا والورد الابيض</a:t>
          </a:r>
          <a:endParaRPr lang="en-US"/>
        </a:p>
      </dgm:t>
    </dgm:pt>
    <dgm:pt modelId="{E52F98FF-4B2A-426C-B588-FC1B627E4DE8}" type="parTrans" cxnId="{DB76D552-2652-4020-9513-D81A32277144}">
      <dgm:prSet/>
      <dgm:spPr/>
      <dgm:t>
        <a:bodyPr/>
        <a:lstStyle/>
        <a:p>
          <a:endParaRPr lang="en-US"/>
        </a:p>
      </dgm:t>
    </dgm:pt>
    <dgm:pt modelId="{456E81A8-315A-4C1B-9373-22094F0A7D68}" type="sibTrans" cxnId="{DB76D552-2652-4020-9513-D81A32277144}">
      <dgm:prSet/>
      <dgm:spPr/>
      <dgm:t>
        <a:bodyPr/>
        <a:lstStyle/>
        <a:p>
          <a:endParaRPr lang="en-US"/>
        </a:p>
      </dgm:t>
    </dgm:pt>
    <dgm:pt modelId="{14FD1C72-440A-436B-BE6A-4BA86E2EA150}" type="pres">
      <dgm:prSet presAssocID="{0255FF6D-18E8-447F-9AEC-38048FEC0DF4}" presName="diagram" presStyleCnt="0">
        <dgm:presLayoutVars>
          <dgm:chPref val="1"/>
          <dgm:dir/>
          <dgm:animOne val="branch"/>
          <dgm:animLvl val="lvl"/>
          <dgm:resizeHandles/>
        </dgm:presLayoutVars>
      </dgm:prSet>
      <dgm:spPr/>
      <dgm:t>
        <a:bodyPr/>
        <a:lstStyle/>
        <a:p>
          <a:endParaRPr lang="en-US"/>
        </a:p>
      </dgm:t>
    </dgm:pt>
    <dgm:pt modelId="{1CADA512-5954-408E-A689-0678618A4F55}" type="pres">
      <dgm:prSet presAssocID="{12C51899-CB67-4FE3-A8D4-760ED2E8630E}" presName="root" presStyleCnt="0"/>
      <dgm:spPr/>
    </dgm:pt>
    <dgm:pt modelId="{293CD5BA-EDAB-4157-B886-9C0EA509822B}" type="pres">
      <dgm:prSet presAssocID="{12C51899-CB67-4FE3-A8D4-760ED2E8630E}" presName="rootComposite" presStyleCnt="0"/>
      <dgm:spPr/>
    </dgm:pt>
    <dgm:pt modelId="{5F77165D-D06A-4544-96B7-28C0E2E54979}" type="pres">
      <dgm:prSet presAssocID="{12C51899-CB67-4FE3-A8D4-760ED2E8630E}" presName="rootText" presStyleLbl="node1" presStyleIdx="0" presStyleCnt="5"/>
      <dgm:spPr/>
      <dgm:t>
        <a:bodyPr/>
        <a:lstStyle/>
        <a:p>
          <a:endParaRPr lang="en-US"/>
        </a:p>
      </dgm:t>
    </dgm:pt>
    <dgm:pt modelId="{294EA78A-B919-4871-80EE-4B03879A826A}" type="pres">
      <dgm:prSet presAssocID="{12C51899-CB67-4FE3-A8D4-760ED2E8630E}" presName="rootConnector" presStyleLbl="node1" presStyleIdx="0" presStyleCnt="5"/>
      <dgm:spPr/>
      <dgm:t>
        <a:bodyPr/>
        <a:lstStyle/>
        <a:p>
          <a:endParaRPr lang="en-US"/>
        </a:p>
      </dgm:t>
    </dgm:pt>
    <dgm:pt modelId="{79107BDB-7E73-4B6F-82E6-E5FDD587ABB3}" type="pres">
      <dgm:prSet presAssocID="{12C51899-CB67-4FE3-A8D4-760ED2E8630E}" presName="childShape" presStyleCnt="0"/>
      <dgm:spPr/>
    </dgm:pt>
    <dgm:pt modelId="{45EEE3A6-98B0-411B-A9C6-C3389B17F93D}" type="pres">
      <dgm:prSet presAssocID="{789EDD93-E727-4896-AA57-42BA6E24E1E0}" presName="root" presStyleCnt="0"/>
      <dgm:spPr/>
    </dgm:pt>
    <dgm:pt modelId="{7DE528CE-B4F0-4524-A444-4188C19F6FA7}" type="pres">
      <dgm:prSet presAssocID="{789EDD93-E727-4896-AA57-42BA6E24E1E0}" presName="rootComposite" presStyleCnt="0"/>
      <dgm:spPr/>
    </dgm:pt>
    <dgm:pt modelId="{8CE3FD52-C615-4A08-9F15-67A32B990E36}" type="pres">
      <dgm:prSet presAssocID="{789EDD93-E727-4896-AA57-42BA6E24E1E0}" presName="rootText" presStyleLbl="node1" presStyleIdx="1" presStyleCnt="5"/>
      <dgm:spPr/>
      <dgm:t>
        <a:bodyPr/>
        <a:lstStyle/>
        <a:p>
          <a:endParaRPr lang="en-US"/>
        </a:p>
      </dgm:t>
    </dgm:pt>
    <dgm:pt modelId="{B2D91648-CACF-4461-A16A-7308ABE9030E}" type="pres">
      <dgm:prSet presAssocID="{789EDD93-E727-4896-AA57-42BA6E24E1E0}" presName="rootConnector" presStyleLbl="node1" presStyleIdx="1" presStyleCnt="5"/>
      <dgm:spPr/>
      <dgm:t>
        <a:bodyPr/>
        <a:lstStyle/>
        <a:p>
          <a:endParaRPr lang="en-US"/>
        </a:p>
      </dgm:t>
    </dgm:pt>
    <dgm:pt modelId="{41CA3CB9-099A-4F57-9A38-56B06B1741DB}" type="pres">
      <dgm:prSet presAssocID="{789EDD93-E727-4896-AA57-42BA6E24E1E0}" presName="childShape" presStyleCnt="0"/>
      <dgm:spPr/>
    </dgm:pt>
    <dgm:pt modelId="{2A3787F9-CBF5-4524-9260-FB61B01CFA0C}" type="pres">
      <dgm:prSet presAssocID="{91089B13-FF4F-49A8-9315-217231F24D50}" presName="root" presStyleCnt="0"/>
      <dgm:spPr/>
    </dgm:pt>
    <dgm:pt modelId="{4F5B15AF-8FC5-497A-AC2B-89E3BF2E87AD}" type="pres">
      <dgm:prSet presAssocID="{91089B13-FF4F-49A8-9315-217231F24D50}" presName="rootComposite" presStyleCnt="0"/>
      <dgm:spPr/>
    </dgm:pt>
    <dgm:pt modelId="{B503246A-6BD5-432E-8CC0-50652420841B}" type="pres">
      <dgm:prSet presAssocID="{91089B13-FF4F-49A8-9315-217231F24D50}" presName="rootText" presStyleLbl="node1" presStyleIdx="2" presStyleCnt="5"/>
      <dgm:spPr/>
      <dgm:t>
        <a:bodyPr/>
        <a:lstStyle/>
        <a:p>
          <a:endParaRPr lang="en-US"/>
        </a:p>
      </dgm:t>
    </dgm:pt>
    <dgm:pt modelId="{7718349E-CC86-4E2B-B740-F0C723B20680}" type="pres">
      <dgm:prSet presAssocID="{91089B13-FF4F-49A8-9315-217231F24D50}" presName="rootConnector" presStyleLbl="node1" presStyleIdx="2" presStyleCnt="5"/>
      <dgm:spPr/>
      <dgm:t>
        <a:bodyPr/>
        <a:lstStyle/>
        <a:p>
          <a:endParaRPr lang="en-US"/>
        </a:p>
      </dgm:t>
    </dgm:pt>
    <dgm:pt modelId="{6B09E114-DD6A-47C9-B04E-6B61F463E8F4}" type="pres">
      <dgm:prSet presAssocID="{91089B13-FF4F-49A8-9315-217231F24D50}" presName="childShape" presStyleCnt="0"/>
      <dgm:spPr/>
    </dgm:pt>
    <dgm:pt modelId="{654453BC-11D6-44FC-B0F8-D0D99E4C146D}" type="pres">
      <dgm:prSet presAssocID="{BF4C766D-495E-4523-9C16-E824698A6EFF}" presName="root" presStyleCnt="0"/>
      <dgm:spPr/>
    </dgm:pt>
    <dgm:pt modelId="{74BA534E-B14A-48BE-9C17-A99AB6A4826D}" type="pres">
      <dgm:prSet presAssocID="{BF4C766D-495E-4523-9C16-E824698A6EFF}" presName="rootComposite" presStyleCnt="0"/>
      <dgm:spPr/>
    </dgm:pt>
    <dgm:pt modelId="{78F14032-32D0-4492-99EC-41CEC2020B4D}" type="pres">
      <dgm:prSet presAssocID="{BF4C766D-495E-4523-9C16-E824698A6EFF}" presName="rootText" presStyleLbl="node1" presStyleIdx="3" presStyleCnt="5"/>
      <dgm:spPr/>
      <dgm:t>
        <a:bodyPr/>
        <a:lstStyle/>
        <a:p>
          <a:endParaRPr lang="en-US"/>
        </a:p>
      </dgm:t>
    </dgm:pt>
    <dgm:pt modelId="{FA63DA4B-221F-4E34-938E-A36941F8A307}" type="pres">
      <dgm:prSet presAssocID="{BF4C766D-495E-4523-9C16-E824698A6EFF}" presName="rootConnector" presStyleLbl="node1" presStyleIdx="3" presStyleCnt="5"/>
      <dgm:spPr/>
      <dgm:t>
        <a:bodyPr/>
        <a:lstStyle/>
        <a:p>
          <a:endParaRPr lang="en-US"/>
        </a:p>
      </dgm:t>
    </dgm:pt>
    <dgm:pt modelId="{25EECC6C-AF1A-4011-A0C0-6FA5FE61B650}" type="pres">
      <dgm:prSet presAssocID="{BF4C766D-495E-4523-9C16-E824698A6EFF}" presName="childShape" presStyleCnt="0"/>
      <dgm:spPr/>
    </dgm:pt>
    <dgm:pt modelId="{B7BC5502-29B7-49CF-9E29-C017424C3A42}" type="pres">
      <dgm:prSet presAssocID="{E974BF4D-BFF5-4CAC-ABA6-658416EFC6D0}" presName="root" presStyleCnt="0"/>
      <dgm:spPr/>
    </dgm:pt>
    <dgm:pt modelId="{7CA423C2-EF3D-4724-BC1E-A844F33A89C6}" type="pres">
      <dgm:prSet presAssocID="{E974BF4D-BFF5-4CAC-ABA6-658416EFC6D0}" presName="rootComposite" presStyleCnt="0"/>
      <dgm:spPr/>
    </dgm:pt>
    <dgm:pt modelId="{8E9D5DC0-5D91-441A-8F50-619340DD5540}" type="pres">
      <dgm:prSet presAssocID="{E974BF4D-BFF5-4CAC-ABA6-658416EFC6D0}" presName="rootText" presStyleLbl="node1" presStyleIdx="4" presStyleCnt="5"/>
      <dgm:spPr/>
      <dgm:t>
        <a:bodyPr/>
        <a:lstStyle/>
        <a:p>
          <a:endParaRPr lang="en-US"/>
        </a:p>
      </dgm:t>
    </dgm:pt>
    <dgm:pt modelId="{00C7A96D-D4F2-40F9-A806-5CDA3B2B677B}" type="pres">
      <dgm:prSet presAssocID="{E974BF4D-BFF5-4CAC-ABA6-658416EFC6D0}" presName="rootConnector" presStyleLbl="node1" presStyleIdx="4" presStyleCnt="5"/>
      <dgm:spPr/>
      <dgm:t>
        <a:bodyPr/>
        <a:lstStyle/>
        <a:p>
          <a:endParaRPr lang="en-US"/>
        </a:p>
      </dgm:t>
    </dgm:pt>
    <dgm:pt modelId="{C7CC58A1-0046-46CA-98AC-B3879945225A}" type="pres">
      <dgm:prSet presAssocID="{E974BF4D-BFF5-4CAC-ABA6-658416EFC6D0}" presName="childShape" presStyleCnt="0"/>
      <dgm:spPr/>
    </dgm:pt>
  </dgm:ptLst>
  <dgm:cxnLst>
    <dgm:cxn modelId="{D4992556-E7ED-41A7-90C7-539E3957ADFF}" type="presOf" srcId="{91089B13-FF4F-49A8-9315-217231F24D50}" destId="{7718349E-CC86-4E2B-B740-F0C723B20680}" srcOrd="1" destOrd="0" presId="urn:microsoft.com/office/officeart/2005/8/layout/hierarchy3"/>
    <dgm:cxn modelId="{99811A71-6EC5-4D99-8210-1B1F062F5F80}" type="presOf" srcId="{12C51899-CB67-4FE3-A8D4-760ED2E8630E}" destId="{294EA78A-B919-4871-80EE-4B03879A826A}" srcOrd="1" destOrd="0" presId="urn:microsoft.com/office/officeart/2005/8/layout/hierarchy3"/>
    <dgm:cxn modelId="{E272FB02-8C61-4CEF-B23C-0C3674012F9B}" type="presOf" srcId="{E974BF4D-BFF5-4CAC-ABA6-658416EFC6D0}" destId="{8E9D5DC0-5D91-441A-8F50-619340DD5540}" srcOrd="0" destOrd="0" presId="urn:microsoft.com/office/officeart/2005/8/layout/hierarchy3"/>
    <dgm:cxn modelId="{9C9FC5E0-1ABB-4E2D-BFE4-AF1DA013DBC0}" srcId="{0255FF6D-18E8-447F-9AEC-38048FEC0DF4}" destId="{BF4C766D-495E-4523-9C16-E824698A6EFF}" srcOrd="3" destOrd="0" parTransId="{15FD5565-5F99-431F-9D4F-5CDFFFDD99BD}" sibTransId="{FAD9C684-653F-4D57-9867-0C44F5555C48}"/>
    <dgm:cxn modelId="{0A71ED2C-A4B8-4A5C-8349-72377C50B117}" srcId="{0255FF6D-18E8-447F-9AEC-38048FEC0DF4}" destId="{91089B13-FF4F-49A8-9315-217231F24D50}" srcOrd="2" destOrd="0" parTransId="{69E89ACE-13A7-4492-9C95-CD4F1DCB0E70}" sibTransId="{634FEFEF-3247-4BD9-9231-C046F8E87843}"/>
    <dgm:cxn modelId="{EB916FF2-3A45-4CB7-9748-E4385C9D070B}" type="presOf" srcId="{789EDD93-E727-4896-AA57-42BA6E24E1E0}" destId="{8CE3FD52-C615-4A08-9F15-67A32B990E36}" srcOrd="0" destOrd="0" presId="urn:microsoft.com/office/officeart/2005/8/layout/hierarchy3"/>
    <dgm:cxn modelId="{31A24259-5C80-4789-816F-656123385F11}" type="presOf" srcId="{789EDD93-E727-4896-AA57-42BA6E24E1E0}" destId="{B2D91648-CACF-4461-A16A-7308ABE9030E}" srcOrd="1" destOrd="0" presId="urn:microsoft.com/office/officeart/2005/8/layout/hierarchy3"/>
    <dgm:cxn modelId="{7BE6E002-5336-4E83-AE66-F74838ACADC7}" srcId="{0255FF6D-18E8-447F-9AEC-38048FEC0DF4}" destId="{12C51899-CB67-4FE3-A8D4-760ED2E8630E}" srcOrd="0" destOrd="0" parTransId="{7FF06475-6EDB-4214-9CE3-C9808318B70F}" sibTransId="{6EB2D70E-C68C-4ACF-A7E6-9D0BBD93AA7D}"/>
    <dgm:cxn modelId="{01DA83C6-133D-4875-92FF-2D6685A43A9A}" srcId="{0255FF6D-18E8-447F-9AEC-38048FEC0DF4}" destId="{789EDD93-E727-4896-AA57-42BA6E24E1E0}" srcOrd="1" destOrd="0" parTransId="{852253A2-8FC9-43CB-87D6-B9AA2589971B}" sibTransId="{147DBD50-5F22-4EAB-8C6E-B587E115C1DC}"/>
    <dgm:cxn modelId="{C6FFC677-4180-4364-B29C-E8242F382955}" type="presOf" srcId="{12C51899-CB67-4FE3-A8D4-760ED2E8630E}" destId="{5F77165D-D06A-4544-96B7-28C0E2E54979}" srcOrd="0" destOrd="0" presId="urn:microsoft.com/office/officeart/2005/8/layout/hierarchy3"/>
    <dgm:cxn modelId="{D7779911-21C3-43AE-A35D-47CAC515B023}" type="presOf" srcId="{BF4C766D-495E-4523-9C16-E824698A6EFF}" destId="{FA63DA4B-221F-4E34-938E-A36941F8A307}" srcOrd="1" destOrd="0" presId="urn:microsoft.com/office/officeart/2005/8/layout/hierarchy3"/>
    <dgm:cxn modelId="{DB76D552-2652-4020-9513-D81A32277144}" srcId="{0255FF6D-18E8-447F-9AEC-38048FEC0DF4}" destId="{E974BF4D-BFF5-4CAC-ABA6-658416EFC6D0}" srcOrd="4" destOrd="0" parTransId="{E52F98FF-4B2A-426C-B588-FC1B627E4DE8}" sibTransId="{456E81A8-315A-4C1B-9373-22094F0A7D68}"/>
    <dgm:cxn modelId="{D7139652-2A00-40F6-84C1-CC0D7A27CF9F}" type="presOf" srcId="{BF4C766D-495E-4523-9C16-E824698A6EFF}" destId="{78F14032-32D0-4492-99EC-41CEC2020B4D}" srcOrd="0" destOrd="0" presId="urn:microsoft.com/office/officeart/2005/8/layout/hierarchy3"/>
    <dgm:cxn modelId="{1AC47C56-57F6-4E0E-83FB-684DB996BECE}" type="presOf" srcId="{0255FF6D-18E8-447F-9AEC-38048FEC0DF4}" destId="{14FD1C72-440A-436B-BE6A-4BA86E2EA150}" srcOrd="0" destOrd="0" presId="urn:microsoft.com/office/officeart/2005/8/layout/hierarchy3"/>
    <dgm:cxn modelId="{7AB42E5A-FAC3-4E2E-9AFD-C12F816F063E}" type="presOf" srcId="{E974BF4D-BFF5-4CAC-ABA6-658416EFC6D0}" destId="{00C7A96D-D4F2-40F9-A806-5CDA3B2B677B}" srcOrd="1" destOrd="0" presId="urn:microsoft.com/office/officeart/2005/8/layout/hierarchy3"/>
    <dgm:cxn modelId="{A2AAEBD9-0AF9-4C8B-9571-FB38FD9237BC}" type="presOf" srcId="{91089B13-FF4F-49A8-9315-217231F24D50}" destId="{B503246A-6BD5-432E-8CC0-50652420841B}" srcOrd="0" destOrd="0" presId="urn:microsoft.com/office/officeart/2005/8/layout/hierarchy3"/>
    <dgm:cxn modelId="{26F2071B-8D9E-4492-B698-73606891C552}" type="presParOf" srcId="{14FD1C72-440A-436B-BE6A-4BA86E2EA150}" destId="{1CADA512-5954-408E-A689-0678618A4F55}" srcOrd="0" destOrd="0" presId="urn:microsoft.com/office/officeart/2005/8/layout/hierarchy3"/>
    <dgm:cxn modelId="{78D83E19-1AC3-4F97-AC83-C9475790FD42}" type="presParOf" srcId="{1CADA512-5954-408E-A689-0678618A4F55}" destId="{293CD5BA-EDAB-4157-B886-9C0EA509822B}" srcOrd="0" destOrd="0" presId="urn:microsoft.com/office/officeart/2005/8/layout/hierarchy3"/>
    <dgm:cxn modelId="{E76527AD-9958-4ED0-854A-4E47097C2401}" type="presParOf" srcId="{293CD5BA-EDAB-4157-B886-9C0EA509822B}" destId="{5F77165D-D06A-4544-96B7-28C0E2E54979}" srcOrd="0" destOrd="0" presId="urn:microsoft.com/office/officeart/2005/8/layout/hierarchy3"/>
    <dgm:cxn modelId="{B7298B84-A941-4655-A190-C7061BA4684B}" type="presParOf" srcId="{293CD5BA-EDAB-4157-B886-9C0EA509822B}" destId="{294EA78A-B919-4871-80EE-4B03879A826A}" srcOrd="1" destOrd="0" presId="urn:microsoft.com/office/officeart/2005/8/layout/hierarchy3"/>
    <dgm:cxn modelId="{19BB1491-1302-4BD0-85CF-BB3F32F22EA6}" type="presParOf" srcId="{1CADA512-5954-408E-A689-0678618A4F55}" destId="{79107BDB-7E73-4B6F-82E6-E5FDD587ABB3}" srcOrd="1" destOrd="0" presId="urn:microsoft.com/office/officeart/2005/8/layout/hierarchy3"/>
    <dgm:cxn modelId="{43F9BA31-5FF6-4A2D-8A2B-3C5B86820E5F}" type="presParOf" srcId="{14FD1C72-440A-436B-BE6A-4BA86E2EA150}" destId="{45EEE3A6-98B0-411B-A9C6-C3389B17F93D}" srcOrd="1" destOrd="0" presId="urn:microsoft.com/office/officeart/2005/8/layout/hierarchy3"/>
    <dgm:cxn modelId="{7A75CC1B-5CEB-48EF-9D4F-EB3D65EBE827}" type="presParOf" srcId="{45EEE3A6-98B0-411B-A9C6-C3389B17F93D}" destId="{7DE528CE-B4F0-4524-A444-4188C19F6FA7}" srcOrd="0" destOrd="0" presId="urn:microsoft.com/office/officeart/2005/8/layout/hierarchy3"/>
    <dgm:cxn modelId="{32B4804E-69F3-4D0D-BFEF-83215551BC83}" type="presParOf" srcId="{7DE528CE-B4F0-4524-A444-4188C19F6FA7}" destId="{8CE3FD52-C615-4A08-9F15-67A32B990E36}" srcOrd="0" destOrd="0" presId="urn:microsoft.com/office/officeart/2005/8/layout/hierarchy3"/>
    <dgm:cxn modelId="{994D75D6-986A-4810-BFF8-40B3EBD57689}" type="presParOf" srcId="{7DE528CE-B4F0-4524-A444-4188C19F6FA7}" destId="{B2D91648-CACF-4461-A16A-7308ABE9030E}" srcOrd="1" destOrd="0" presId="urn:microsoft.com/office/officeart/2005/8/layout/hierarchy3"/>
    <dgm:cxn modelId="{A9CE4A72-808D-4B32-8C54-79A91C4D2669}" type="presParOf" srcId="{45EEE3A6-98B0-411B-A9C6-C3389B17F93D}" destId="{41CA3CB9-099A-4F57-9A38-56B06B1741DB}" srcOrd="1" destOrd="0" presId="urn:microsoft.com/office/officeart/2005/8/layout/hierarchy3"/>
    <dgm:cxn modelId="{8918F9C3-BA18-4213-A40D-AE4FA5F32CAD}" type="presParOf" srcId="{14FD1C72-440A-436B-BE6A-4BA86E2EA150}" destId="{2A3787F9-CBF5-4524-9260-FB61B01CFA0C}" srcOrd="2" destOrd="0" presId="urn:microsoft.com/office/officeart/2005/8/layout/hierarchy3"/>
    <dgm:cxn modelId="{798E1812-CB95-407C-A0FE-3D149C6EB33C}" type="presParOf" srcId="{2A3787F9-CBF5-4524-9260-FB61B01CFA0C}" destId="{4F5B15AF-8FC5-497A-AC2B-89E3BF2E87AD}" srcOrd="0" destOrd="0" presId="urn:microsoft.com/office/officeart/2005/8/layout/hierarchy3"/>
    <dgm:cxn modelId="{FBC5C6C4-DA9A-43AE-BFA9-21D4C4828EC2}" type="presParOf" srcId="{4F5B15AF-8FC5-497A-AC2B-89E3BF2E87AD}" destId="{B503246A-6BD5-432E-8CC0-50652420841B}" srcOrd="0" destOrd="0" presId="urn:microsoft.com/office/officeart/2005/8/layout/hierarchy3"/>
    <dgm:cxn modelId="{286C11CA-6BA9-4C03-B7F1-B05514194B8E}" type="presParOf" srcId="{4F5B15AF-8FC5-497A-AC2B-89E3BF2E87AD}" destId="{7718349E-CC86-4E2B-B740-F0C723B20680}" srcOrd="1" destOrd="0" presId="urn:microsoft.com/office/officeart/2005/8/layout/hierarchy3"/>
    <dgm:cxn modelId="{F76C2677-5EAC-4C57-A67C-FE7A2211E3E0}" type="presParOf" srcId="{2A3787F9-CBF5-4524-9260-FB61B01CFA0C}" destId="{6B09E114-DD6A-47C9-B04E-6B61F463E8F4}" srcOrd="1" destOrd="0" presId="urn:microsoft.com/office/officeart/2005/8/layout/hierarchy3"/>
    <dgm:cxn modelId="{8DE10F9C-CDD6-4A45-8D45-E0ED13547A57}" type="presParOf" srcId="{14FD1C72-440A-436B-BE6A-4BA86E2EA150}" destId="{654453BC-11D6-44FC-B0F8-D0D99E4C146D}" srcOrd="3" destOrd="0" presId="urn:microsoft.com/office/officeart/2005/8/layout/hierarchy3"/>
    <dgm:cxn modelId="{9D762368-1775-40A8-A924-4869F0B31DF6}" type="presParOf" srcId="{654453BC-11D6-44FC-B0F8-D0D99E4C146D}" destId="{74BA534E-B14A-48BE-9C17-A99AB6A4826D}" srcOrd="0" destOrd="0" presId="urn:microsoft.com/office/officeart/2005/8/layout/hierarchy3"/>
    <dgm:cxn modelId="{14FE7475-7019-4940-928F-622946205F3D}" type="presParOf" srcId="{74BA534E-B14A-48BE-9C17-A99AB6A4826D}" destId="{78F14032-32D0-4492-99EC-41CEC2020B4D}" srcOrd="0" destOrd="0" presId="urn:microsoft.com/office/officeart/2005/8/layout/hierarchy3"/>
    <dgm:cxn modelId="{597EF5FA-DC60-41D1-8C08-750DF2A436F5}" type="presParOf" srcId="{74BA534E-B14A-48BE-9C17-A99AB6A4826D}" destId="{FA63DA4B-221F-4E34-938E-A36941F8A307}" srcOrd="1" destOrd="0" presId="urn:microsoft.com/office/officeart/2005/8/layout/hierarchy3"/>
    <dgm:cxn modelId="{8623CE3B-E8AC-4F74-AE38-14193BDA3509}" type="presParOf" srcId="{654453BC-11D6-44FC-B0F8-D0D99E4C146D}" destId="{25EECC6C-AF1A-4011-A0C0-6FA5FE61B650}" srcOrd="1" destOrd="0" presId="urn:microsoft.com/office/officeart/2005/8/layout/hierarchy3"/>
    <dgm:cxn modelId="{7017D095-13CC-4616-875E-288C11B417FD}" type="presParOf" srcId="{14FD1C72-440A-436B-BE6A-4BA86E2EA150}" destId="{B7BC5502-29B7-49CF-9E29-C017424C3A42}" srcOrd="4" destOrd="0" presId="urn:microsoft.com/office/officeart/2005/8/layout/hierarchy3"/>
    <dgm:cxn modelId="{EC31A268-4B81-45D4-BC07-B143D5ABBA30}" type="presParOf" srcId="{B7BC5502-29B7-49CF-9E29-C017424C3A42}" destId="{7CA423C2-EF3D-4724-BC1E-A844F33A89C6}" srcOrd="0" destOrd="0" presId="urn:microsoft.com/office/officeart/2005/8/layout/hierarchy3"/>
    <dgm:cxn modelId="{44C8BA8C-B120-4A36-A652-C64C6E702954}" type="presParOf" srcId="{7CA423C2-EF3D-4724-BC1E-A844F33A89C6}" destId="{8E9D5DC0-5D91-441A-8F50-619340DD5540}" srcOrd="0" destOrd="0" presId="urn:microsoft.com/office/officeart/2005/8/layout/hierarchy3"/>
    <dgm:cxn modelId="{A2161F99-979B-4DCF-A5FC-4BD28561CD1B}" type="presParOf" srcId="{7CA423C2-EF3D-4724-BC1E-A844F33A89C6}" destId="{00C7A96D-D4F2-40F9-A806-5CDA3B2B677B}" srcOrd="1" destOrd="0" presId="urn:microsoft.com/office/officeart/2005/8/layout/hierarchy3"/>
    <dgm:cxn modelId="{D1CFC0D9-50A5-4610-99CB-B2337C9EB0EB}" type="presParOf" srcId="{B7BC5502-29B7-49CF-9E29-C017424C3A42}" destId="{C7CC58A1-0046-46CA-98AC-B3879945225A}"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77165D-D06A-4544-96B7-28C0E2E54979}">
      <dsp:nvSpPr>
        <dsp:cNvPr id="0" name=""/>
        <dsp:cNvSpPr/>
      </dsp:nvSpPr>
      <dsp:spPr>
        <a:xfrm>
          <a:off x="4689" y="1325027"/>
          <a:ext cx="1599165" cy="799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JO" sz="2400" kern="1200"/>
            <a:t>الورد الابري </a:t>
          </a:r>
          <a:endParaRPr lang="en-US" sz="2400" kern="1200"/>
        </a:p>
      </dsp:txBody>
      <dsp:txXfrm>
        <a:off x="4689" y="1325027"/>
        <a:ext cx="1599165" cy="799582"/>
      </dsp:txXfrm>
    </dsp:sp>
    <dsp:sp modelId="{8CE3FD52-C615-4A08-9F15-67A32B990E36}">
      <dsp:nvSpPr>
        <dsp:cNvPr id="0" name=""/>
        <dsp:cNvSpPr/>
      </dsp:nvSpPr>
      <dsp:spPr>
        <a:xfrm>
          <a:off x="2003647" y="1325027"/>
          <a:ext cx="1599165" cy="799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JO" sz="2400" kern="1200"/>
            <a:t>النسرين </a:t>
          </a:r>
          <a:endParaRPr lang="en-US" sz="2400" kern="1200"/>
        </a:p>
      </dsp:txBody>
      <dsp:txXfrm>
        <a:off x="2003647" y="1325027"/>
        <a:ext cx="1599165" cy="799582"/>
      </dsp:txXfrm>
    </dsp:sp>
    <dsp:sp modelId="{B503246A-6BD5-432E-8CC0-50652420841B}">
      <dsp:nvSpPr>
        <dsp:cNvPr id="0" name=""/>
        <dsp:cNvSpPr/>
      </dsp:nvSpPr>
      <dsp:spPr>
        <a:xfrm>
          <a:off x="4002604" y="1325027"/>
          <a:ext cx="1599165" cy="799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JO" sz="2400" kern="1200" dirty="0"/>
            <a:t>الورد الفرنسي </a:t>
          </a:r>
          <a:endParaRPr lang="en-US" sz="2400" kern="1200" dirty="0"/>
        </a:p>
      </dsp:txBody>
      <dsp:txXfrm>
        <a:off x="4002604" y="1325027"/>
        <a:ext cx="1599165" cy="799582"/>
      </dsp:txXfrm>
    </dsp:sp>
    <dsp:sp modelId="{78F14032-32D0-4492-99EC-41CEC2020B4D}">
      <dsp:nvSpPr>
        <dsp:cNvPr id="0" name=""/>
        <dsp:cNvSpPr/>
      </dsp:nvSpPr>
      <dsp:spPr>
        <a:xfrm>
          <a:off x="6001561" y="1325027"/>
          <a:ext cx="1599165" cy="799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JO" sz="2400" kern="1200"/>
            <a:t>الورد الازرق</a:t>
          </a:r>
          <a:endParaRPr lang="en-US" sz="2400" kern="1200"/>
        </a:p>
      </dsp:txBody>
      <dsp:txXfrm>
        <a:off x="6001561" y="1325027"/>
        <a:ext cx="1599165" cy="799582"/>
      </dsp:txXfrm>
    </dsp:sp>
    <dsp:sp modelId="{8E9D5DC0-5D91-441A-8F50-619340DD5540}">
      <dsp:nvSpPr>
        <dsp:cNvPr id="0" name=""/>
        <dsp:cNvSpPr/>
      </dsp:nvSpPr>
      <dsp:spPr>
        <a:xfrm>
          <a:off x="8000519" y="1325027"/>
          <a:ext cx="1599165" cy="799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ar-JO" sz="2400" kern="1200"/>
            <a:t>ورد البا والورد الابيض</a:t>
          </a:r>
          <a:endParaRPr lang="en-US" sz="2400" kern="1200"/>
        </a:p>
      </dsp:txBody>
      <dsp:txXfrm>
        <a:off x="8000519" y="1325027"/>
        <a:ext cx="1599165" cy="7995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A662EA-8685-4945-B968-D17B75FFB6FB}" type="datetimeFigureOut">
              <a:rPr lang="en-US" smtClean="0"/>
              <a:pPr/>
              <a:t>5/10/2023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E301FD9-66D0-4173-9C98-F15F09AB2D3A}"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433566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662EA-8685-4945-B968-D17B75FFB6FB}"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01FD9-66D0-4173-9C98-F15F09AB2D3A}"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4669557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662EA-8685-4945-B968-D17B75FFB6FB}"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01FD9-66D0-4173-9C98-F15F09AB2D3A}" type="slidenum">
              <a:rPr lang="en-US" smtClean="0"/>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569486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662EA-8685-4945-B968-D17B75FFB6FB}"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01FD9-66D0-4173-9C98-F15F09AB2D3A}"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9402507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A662EA-8685-4945-B968-D17B75FFB6FB}"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01FD9-66D0-4173-9C98-F15F09AB2D3A}"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9995273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A662EA-8685-4945-B968-D17B75FFB6FB}"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01FD9-66D0-4173-9C98-F15F09AB2D3A}"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711021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A662EA-8685-4945-B968-D17B75FFB6FB}" type="datetimeFigureOut">
              <a:rPr lang="en-US" smtClean="0"/>
              <a:pPr/>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01FD9-66D0-4173-9C98-F15F09AB2D3A}"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9773023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A662EA-8685-4945-B968-D17B75FFB6FB}" type="datetimeFigureOut">
              <a:rPr lang="en-US" smtClean="0"/>
              <a:pPr/>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01FD9-66D0-4173-9C98-F15F09AB2D3A}"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783043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662EA-8685-4945-B968-D17B75FFB6FB}" type="datetimeFigureOut">
              <a:rPr lang="en-US" smtClean="0"/>
              <a:pPr/>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01FD9-66D0-4173-9C98-F15F09AB2D3A}" type="slidenum">
              <a:rPr lang="en-US" smtClean="0"/>
              <a:pPr/>
              <a:t>‹#›</a:t>
            </a:fld>
            <a:endParaRPr lang="en-US"/>
          </a:p>
        </p:txBody>
      </p:sp>
    </p:spTree>
    <p:extLst>
      <p:ext uri="{BB962C8B-B14F-4D97-AF65-F5344CB8AC3E}">
        <p14:creationId xmlns:p14="http://schemas.microsoft.com/office/powerpoint/2010/main" xmlns="" val="38236809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A662EA-8685-4945-B968-D17B75FFB6FB}"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01FD9-66D0-4173-9C98-F15F09AB2D3A}"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937225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1A662EA-8685-4945-B968-D17B75FFB6FB}" type="datetimeFigureOut">
              <a:rPr lang="en-US" smtClean="0"/>
              <a:pPr/>
              <a:t>5/10/2023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E301FD9-66D0-4173-9C98-F15F09AB2D3A}"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2479133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1A662EA-8685-4945-B968-D17B75FFB6FB}" type="datetimeFigureOut">
              <a:rPr lang="en-US" smtClean="0"/>
              <a:pPr/>
              <a:t>5/10/2023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E301FD9-66D0-4173-9C98-F15F09AB2D3A}"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24261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4B1AA-F73A-4D38-9CE3-2DC10F9A4FC0}"/>
              </a:ext>
            </a:extLst>
          </p:cNvPr>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6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النباتات</a:t>
            </a:r>
            <a:endParaRPr lang="en-US" sz="6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a:extLst>
              <a:ext uri="{FF2B5EF4-FFF2-40B4-BE49-F238E27FC236}">
                <a16:creationId xmlns:a16="http://schemas.microsoft.com/office/drawing/2014/main" xmlns="" id="{4F97D9E7-D6E7-42B2-9794-A7CA6F2B670C}"/>
              </a:ext>
            </a:extLst>
          </p:cNvPr>
          <p:cNvPicPr>
            <a:picLocks noGrp="1" noChangeAspect="1"/>
          </p:cNvPicPr>
          <p:nvPr>
            <p:ph idx="1"/>
          </p:nvPr>
        </p:nvPicPr>
        <p:blipFill>
          <a:blip r:embed="rId2" cstate="print"/>
          <a:stretch>
            <a:fillRect/>
          </a:stretch>
        </p:blipFill>
        <p:spPr>
          <a:xfrm>
            <a:off x="4026090" y="2058470"/>
            <a:ext cx="4666302" cy="3910168"/>
          </a:xfrm>
          <a:prstGeom prst="rect">
            <a:avLst/>
          </a:prstGeom>
        </p:spPr>
      </p:pic>
    </p:spTree>
    <p:extLst>
      <p:ext uri="{BB962C8B-B14F-4D97-AF65-F5344CB8AC3E}">
        <p14:creationId xmlns:p14="http://schemas.microsoft.com/office/powerpoint/2010/main" xmlns="" val="89754796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787E9-B782-46E9-9132-38CD95B695A7}"/>
              </a:ext>
            </a:extLst>
          </p:cNvPr>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ورد </a:t>
            </a:r>
            <a:r>
              <a:rPr lang="ar-JO"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النسرين</a:t>
            </a:r>
            <a:endParaRPr lang="en-US"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a:extLst>
              <a:ext uri="{FF2B5EF4-FFF2-40B4-BE49-F238E27FC236}">
                <a16:creationId xmlns:a16="http://schemas.microsoft.com/office/drawing/2014/main" xmlns="" id="{43C12747-ED02-4AA5-AC7B-7A7150B75444}"/>
              </a:ext>
            </a:extLst>
          </p:cNvPr>
          <p:cNvSpPr>
            <a:spLocks noGrp="1"/>
          </p:cNvSpPr>
          <p:nvPr>
            <p:ph idx="1"/>
          </p:nvPr>
        </p:nvSpPr>
        <p:spPr>
          <a:xfrm>
            <a:off x="5513697" y="2275791"/>
            <a:ext cx="5880684" cy="3128721"/>
          </a:xfrm>
        </p:spPr>
        <p:txBody>
          <a:bodyPr>
            <a:noAutofit/>
          </a:bodyPr>
          <a:lstStyle/>
          <a:p>
            <a:pPr algn="r" rtl="1"/>
            <a:r>
              <a:rPr lang="ar-JO" sz="1800" dirty="0">
                <a:latin typeface="Algerian" pitchFamily="82" charset="0"/>
              </a:rPr>
              <a:t>النسرين أو ورد الكلاب أو ورد السياج (الاسم العلمي: </a:t>
            </a:r>
            <a:r>
              <a:rPr lang="en-US" sz="1800" dirty="0">
                <a:latin typeface="Algerian" pitchFamily="82" charset="0"/>
              </a:rPr>
              <a:t>Rosa </a:t>
            </a:r>
            <a:r>
              <a:rPr lang="en-US" sz="1800" dirty="0" err="1">
                <a:latin typeface="Algerian" pitchFamily="82" charset="0"/>
              </a:rPr>
              <a:t>canina</a:t>
            </a:r>
            <a:r>
              <a:rPr lang="en-US" sz="1800" dirty="0">
                <a:latin typeface="Algerian" pitchFamily="82" charset="0"/>
              </a:rPr>
              <a:t>) </a:t>
            </a:r>
            <a:r>
              <a:rPr lang="ar-JO" sz="1800" dirty="0">
                <a:latin typeface="Algerian" pitchFamily="82" charset="0"/>
              </a:rPr>
              <a:t>هو نوع من النباتات يتبع جنس الورد من الفصيلة الوردية. نشأ في أوروبا وآسيا. تنمو الشجيرات الحولية لارتفاع 2-3 م والفروع تكون شوكية. رائحة زهر النسرين تشبه رائحة التفاح. وهو نبات معمر ينبت برياً في الجبال. هي مقوسة إلى الأسفل وشائكة و أوراقها بيضوية الشكل وتزهر في شهر يونيو و أزهارها مستديرة ومكونة من خمس ورقات بيضاء مشربة بحمرة خفيفة (وردية وثمارها فيما بعد حمراء وبشكل الزيتون و حجمه) و تحتوي ثمارها على بذور صغيرة وشعيرات دقيقة شائكة.</a:t>
            </a:r>
            <a:endParaRPr lang="en-US" sz="1800" dirty="0">
              <a:latin typeface="Algerian" pitchFamily="82" charset="0"/>
            </a:endParaRPr>
          </a:p>
        </p:txBody>
      </p:sp>
      <p:pic>
        <p:nvPicPr>
          <p:cNvPr id="4" name="Picture 3">
            <a:extLst>
              <a:ext uri="{FF2B5EF4-FFF2-40B4-BE49-F238E27FC236}">
                <a16:creationId xmlns:a16="http://schemas.microsoft.com/office/drawing/2014/main" xmlns="" id="{59F24E80-979F-44BA-A98B-75592BCDFFEB}"/>
              </a:ext>
            </a:extLst>
          </p:cNvPr>
          <p:cNvPicPr>
            <a:picLocks noChangeAspect="1"/>
          </p:cNvPicPr>
          <p:nvPr/>
        </p:nvPicPr>
        <p:blipFill>
          <a:blip r:embed="rId2" cstate="print"/>
          <a:stretch>
            <a:fillRect/>
          </a:stretch>
        </p:blipFill>
        <p:spPr>
          <a:xfrm>
            <a:off x="1405719" y="2121287"/>
            <a:ext cx="3073083" cy="2971029"/>
          </a:xfrm>
          <a:prstGeom prst="rect">
            <a:avLst/>
          </a:prstGeom>
        </p:spPr>
      </p:pic>
    </p:spTree>
    <p:extLst>
      <p:ext uri="{BB962C8B-B14F-4D97-AF65-F5344CB8AC3E}">
        <p14:creationId xmlns:p14="http://schemas.microsoft.com/office/powerpoint/2010/main" xmlns="" val="233882690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79B2A-64B4-4F68-AF9B-6697B21D605A}"/>
              </a:ext>
            </a:extLst>
          </p:cNvPr>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الورد الابري </a:t>
            </a:r>
            <a:endParaRPr lang="en-US"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a:extLst>
              <a:ext uri="{FF2B5EF4-FFF2-40B4-BE49-F238E27FC236}">
                <a16:creationId xmlns:a16="http://schemas.microsoft.com/office/drawing/2014/main" xmlns="" id="{7B476EAB-2158-4A66-83C4-C1D61DFB6DA5}"/>
              </a:ext>
            </a:extLst>
          </p:cNvPr>
          <p:cNvPicPr>
            <a:picLocks noGrp="1" noChangeAspect="1"/>
          </p:cNvPicPr>
          <p:nvPr>
            <p:ph idx="1"/>
          </p:nvPr>
        </p:nvPicPr>
        <p:blipFill>
          <a:blip r:embed="rId2" cstate="print"/>
          <a:stretch>
            <a:fillRect/>
          </a:stretch>
        </p:blipFill>
        <p:spPr>
          <a:xfrm>
            <a:off x="2977026" y="2175515"/>
            <a:ext cx="5176479" cy="3449638"/>
          </a:xfrm>
          <a:prstGeom prst="rect">
            <a:avLst/>
          </a:prstGeom>
        </p:spPr>
      </p:pic>
    </p:spTree>
    <p:extLst>
      <p:ext uri="{BB962C8B-B14F-4D97-AF65-F5344CB8AC3E}">
        <p14:creationId xmlns:p14="http://schemas.microsoft.com/office/powerpoint/2010/main" xmlns="" val="30828158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E1FECC8-13F3-4DFA-B083-D9622275020D}"/>
              </a:ext>
            </a:extLst>
          </p:cNvPr>
          <p:cNvPicPr>
            <a:picLocks noChangeAspect="1"/>
          </p:cNvPicPr>
          <p:nvPr/>
        </p:nvPicPr>
        <p:blipFill>
          <a:blip r:embed="rId2" cstate="print"/>
          <a:stretch>
            <a:fillRect/>
          </a:stretch>
        </p:blipFill>
        <p:spPr>
          <a:xfrm>
            <a:off x="838317" y="1357609"/>
            <a:ext cx="3665319" cy="3071640"/>
          </a:xfrm>
          <a:prstGeom prst="rect">
            <a:avLst/>
          </a:prstGeom>
        </p:spPr>
      </p:pic>
      <p:sp>
        <p:nvSpPr>
          <p:cNvPr id="3" name="TextBox 2">
            <a:extLst>
              <a:ext uri="{FF2B5EF4-FFF2-40B4-BE49-F238E27FC236}">
                <a16:creationId xmlns:a16="http://schemas.microsoft.com/office/drawing/2014/main" xmlns="" id="{F91333C1-669D-42D9-9EF3-4A50E5E29E78}"/>
              </a:ext>
            </a:extLst>
          </p:cNvPr>
          <p:cNvSpPr txBox="1"/>
          <p:nvPr/>
        </p:nvSpPr>
        <p:spPr>
          <a:xfrm>
            <a:off x="6096000" y="2622953"/>
            <a:ext cx="2969703" cy="2800767"/>
          </a:xfrm>
          <a:prstGeom prst="rect">
            <a:avLst/>
          </a:prstGeom>
          <a:noFill/>
        </p:spPr>
        <p:txBody>
          <a:bodyPr wrap="square" rtlCol="0">
            <a:spAutoFit/>
          </a:bodyPr>
          <a:lstStyle/>
          <a:p>
            <a:r>
              <a:rPr lang="ar-JO" sz="4400" dirty="0">
                <a:effectLst>
                  <a:outerShdw blurRad="38100" dist="38100" dir="2700000" algn="tl">
                    <a:srgbClr val="000000">
                      <a:alpha val="43137"/>
                    </a:srgbClr>
                  </a:outerShdw>
                </a:effectLst>
              </a:rPr>
              <a:t>عمل الطالبه مريانا سلكاوي</a:t>
            </a:r>
          </a:p>
          <a:p>
            <a:r>
              <a:rPr lang="ar-JO" sz="4400" dirty="0">
                <a:effectLst>
                  <a:outerShdw blurRad="38100" dist="38100" dir="2700000" algn="tl">
                    <a:srgbClr val="000000">
                      <a:alpha val="43137"/>
                    </a:srgbClr>
                  </a:outerShdw>
                </a:effectLst>
              </a:rPr>
              <a:t>باشراف المعلم وسيم خليفات </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284609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400" dirty="0" smtClean="0">
                <a:effectLst>
                  <a:outerShdw blurRad="38100" dist="38100" dir="2700000" algn="tl">
                    <a:srgbClr val="000000">
                      <a:alpha val="43137"/>
                    </a:srgbClr>
                  </a:outerShdw>
                </a:effectLst>
              </a:rPr>
              <a:t>عمل </a:t>
            </a:r>
            <a:r>
              <a:rPr lang="ar-JO" sz="4400" dirty="0" err="1" smtClean="0">
                <a:effectLst>
                  <a:outerShdw blurRad="38100" dist="38100" dir="2700000" algn="tl">
                    <a:srgbClr val="000000">
                      <a:alpha val="43137"/>
                    </a:srgbClr>
                  </a:outerShdw>
                </a:effectLst>
              </a:rPr>
              <a:t>الطالبة </a:t>
            </a:r>
            <a:r>
              <a:rPr lang="ar-JO" sz="4400" dirty="0" smtClean="0">
                <a:effectLst>
                  <a:outerShdw blurRad="38100" dist="38100" dir="2700000" algn="tl">
                    <a:srgbClr val="000000">
                      <a:alpha val="43137"/>
                    </a:srgbClr>
                  </a:outerShdw>
                </a:effectLst>
              </a:rPr>
              <a:t>: </a:t>
            </a:r>
            <a:r>
              <a:rPr lang="ar-JO" sz="4400" dirty="0" err="1" smtClean="0">
                <a:effectLst>
                  <a:outerShdw blurRad="38100" dist="38100" dir="2700000" algn="tl">
                    <a:srgbClr val="000000">
                      <a:alpha val="43137"/>
                    </a:srgbClr>
                  </a:outerShdw>
                </a:effectLst>
              </a:rPr>
              <a:t>مريانا</a:t>
            </a:r>
            <a:r>
              <a:rPr lang="ar-JO" sz="4400" dirty="0" smtClean="0">
                <a:effectLst>
                  <a:outerShdw blurRad="38100" dist="38100" dir="2700000" algn="tl">
                    <a:srgbClr val="000000">
                      <a:alpha val="43137"/>
                    </a:srgbClr>
                  </a:outerShdw>
                </a:effectLst>
              </a:rPr>
              <a:t> </a:t>
            </a:r>
            <a:r>
              <a:rPr lang="ar-JO" sz="4400" dirty="0" err="1" smtClean="0">
                <a:effectLst>
                  <a:outerShdw blurRad="38100" dist="38100" dir="2700000" algn="tl">
                    <a:srgbClr val="000000">
                      <a:alpha val="43137"/>
                    </a:srgbClr>
                  </a:outerShdw>
                </a:effectLst>
              </a:rPr>
              <a:t>سلكاوي</a:t>
            </a:r>
            <a:r>
              <a:rPr lang="ar-JO" sz="4400" dirty="0" smtClean="0">
                <a:effectLst>
                  <a:outerShdw blurRad="38100" dist="38100" dir="2700000" algn="tl">
                    <a:srgbClr val="000000">
                      <a:alpha val="43137"/>
                    </a:srgbClr>
                  </a:outerShdw>
                </a:effectLst>
              </a:rPr>
              <a:t/>
            </a:r>
            <a:br>
              <a:rPr lang="ar-JO" sz="4400" dirty="0" smtClean="0">
                <a:effectLst>
                  <a:outerShdw blurRad="38100" dist="38100" dir="2700000" algn="tl">
                    <a:srgbClr val="000000">
                      <a:alpha val="43137"/>
                    </a:srgbClr>
                  </a:outerShdw>
                </a:effectLst>
              </a:rPr>
            </a:br>
            <a:endParaRPr lang="ar-JO" sz="44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ar-JO" sz="3200" b="1" dirty="0" err="1" smtClean="0"/>
              <a:t>باشراف</a:t>
            </a:r>
            <a:r>
              <a:rPr lang="ar-JO" sz="3200" b="1" dirty="0" smtClean="0"/>
              <a:t> </a:t>
            </a:r>
            <a:r>
              <a:rPr lang="ar-JO" sz="3200" b="1" dirty="0" smtClean="0"/>
              <a:t>المعلم وسيم </a:t>
            </a:r>
            <a:r>
              <a:rPr lang="ar-JO" sz="3200" b="1" dirty="0" err="1" smtClean="0"/>
              <a:t>خليفات</a:t>
            </a:r>
            <a:r>
              <a:rPr lang="ar-JO" sz="3200" b="1" dirty="0" smtClean="0"/>
              <a:t> </a:t>
            </a:r>
            <a:endParaRPr lang="en-US" sz="3200" b="1" dirty="0" smtClean="0"/>
          </a:p>
          <a:p>
            <a:endParaRPr lang="ar-JO" dirty="0"/>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25CE0C5-8803-4F8F-A11F-3070504245A5}"/>
              </a:ext>
            </a:extLst>
          </p:cNvPr>
          <p:cNvSpPr/>
          <p:nvPr/>
        </p:nvSpPr>
        <p:spPr>
          <a:xfrm>
            <a:off x="5650173" y="521375"/>
            <a:ext cx="6245416" cy="3539430"/>
          </a:xfrm>
          <a:prstGeom prst="rect">
            <a:avLst/>
          </a:prstGeom>
        </p:spPr>
        <p:txBody>
          <a:bodyPr wrap="square">
            <a:spAutoFit/>
          </a:bodyPr>
          <a:lstStyle/>
          <a:p>
            <a:pPr algn="r" rtl="1"/>
            <a:r>
              <a:rPr lang="ar-JO" sz="2800" dirty="0">
                <a:effectLst>
                  <a:outerShdw blurRad="38100" dist="38100" dir="2700000" algn="tl">
                    <a:srgbClr val="000000">
                      <a:alpha val="43137"/>
                    </a:srgbClr>
                  </a:outerShdw>
                </a:effectLst>
              </a:rPr>
              <a:t>النباتات التلقائية</a:t>
            </a:r>
            <a:r>
              <a:rPr lang="ar-JO" sz="2800" dirty="0"/>
              <a:t>: وهي النباتات التي خرجت من الأرض بأمر من الله سبحانه وتعالى، ودون تدخل الإنسان بها، ومثال ذلك الغابات الكثيفة المنتشرة في أراضٍ واسعة من الكرة الأرضية، وفي يومنا هذا تلقى النباتات التلقائية اهتماماً من الإنسان، وذلك لخدمة مصلحته من رعي الحيوانات، واستخدامها وقوداً كالحطب، واستخلاص بعض المواد التي تدخل في صناعة الأدويه </a:t>
            </a:r>
          </a:p>
        </p:txBody>
      </p:sp>
      <p:pic>
        <p:nvPicPr>
          <p:cNvPr id="3" name="Picture 2">
            <a:extLst>
              <a:ext uri="{FF2B5EF4-FFF2-40B4-BE49-F238E27FC236}">
                <a16:creationId xmlns:a16="http://schemas.microsoft.com/office/drawing/2014/main" xmlns="" id="{CE6F9FD6-C29B-4371-86BE-52D8F6AB55B7}"/>
              </a:ext>
            </a:extLst>
          </p:cNvPr>
          <p:cNvPicPr>
            <a:picLocks noChangeAspect="1"/>
          </p:cNvPicPr>
          <p:nvPr/>
        </p:nvPicPr>
        <p:blipFill>
          <a:blip r:embed="rId2" cstate="print"/>
          <a:stretch>
            <a:fillRect/>
          </a:stretch>
        </p:blipFill>
        <p:spPr>
          <a:xfrm>
            <a:off x="612397" y="629174"/>
            <a:ext cx="3640822" cy="2967606"/>
          </a:xfrm>
          <a:prstGeom prst="rect">
            <a:avLst/>
          </a:prstGeom>
        </p:spPr>
      </p:pic>
    </p:spTree>
    <p:extLst>
      <p:ext uri="{BB962C8B-B14F-4D97-AF65-F5344CB8AC3E}">
        <p14:creationId xmlns:p14="http://schemas.microsoft.com/office/powerpoint/2010/main" xmlns="" val="11371826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75A29F-AEC0-4645-8ABA-0226E241923C}"/>
              </a:ext>
            </a:extLst>
          </p:cNvPr>
          <p:cNvSpPr/>
          <p:nvPr/>
        </p:nvSpPr>
        <p:spPr>
          <a:xfrm>
            <a:off x="1115735" y="521053"/>
            <a:ext cx="9538283" cy="2246769"/>
          </a:xfrm>
          <a:prstGeom prst="rect">
            <a:avLst/>
          </a:prstGeom>
        </p:spPr>
        <p:txBody>
          <a:bodyPr wrap="square">
            <a:spAutoFit/>
          </a:bodyPr>
          <a:lstStyle/>
          <a:p>
            <a:pPr algn="r" rtl="1"/>
            <a:r>
              <a:rPr lang="ar-JO" sz="2000" dirty="0">
                <a:solidFill>
                  <a:srgbClr val="00B050"/>
                </a:solidFill>
                <a:latin typeface="Algerian" pitchFamily="82" charset="0"/>
              </a:rPr>
              <a:t>أجزاء النباتات </a:t>
            </a:r>
            <a:r>
              <a:rPr lang="ar-JO" sz="2000" dirty="0">
                <a:latin typeface="Algerian" pitchFamily="82" charset="0"/>
              </a:rPr>
              <a:t>تتكون النباتات جميعها من أجزاء مشتركة، وأجزاء النبات الرئيسة هي: الجذور، هي التي تنبت تحت التربة، وتعتبر أهم جزء في النبات، وتقوم الجذور بدورها في امتصاص الماء والأملاح. الساق، وهو بمثابة دعامة للنبات وحامل الأوراق، ووظائفه تتمثل في نقل الماء والغذاء لباقي أجزاء النبات، ويساهم في التكاثر في بعض أنواع النبات. الأوراق، وهي المخصصة للقيام بعملية البناء الضوئي، وتتميز بأنها منبسطة ورقيقة. ويضاف إلى بعض النباتات أجزاء الأزهار والثمار، وهذه الأجزاء تساعد النباتات على التكيف في أي مكان على سطح الكرة الأرضية، سواء كان المناخ ذا مميزات صحراوية، أو قطبية باردة، أو غابات رطبة.</a:t>
            </a:r>
          </a:p>
          <a:p>
            <a:pPr algn="r" rtl="1"/>
            <a:endParaRPr lang="ar-JO" sz="2000" dirty="0">
              <a:latin typeface="Algerian" pitchFamily="82" charset="0"/>
            </a:endParaRPr>
          </a:p>
        </p:txBody>
      </p:sp>
      <p:pic>
        <p:nvPicPr>
          <p:cNvPr id="3" name="Picture 2">
            <a:extLst>
              <a:ext uri="{FF2B5EF4-FFF2-40B4-BE49-F238E27FC236}">
                <a16:creationId xmlns:a16="http://schemas.microsoft.com/office/drawing/2014/main" xmlns="" id="{D8451855-A128-4298-AAB6-44DC43ED7447}"/>
              </a:ext>
            </a:extLst>
          </p:cNvPr>
          <p:cNvPicPr>
            <a:picLocks noChangeAspect="1"/>
          </p:cNvPicPr>
          <p:nvPr/>
        </p:nvPicPr>
        <p:blipFill>
          <a:blip r:embed="rId2" cstate="print"/>
          <a:stretch>
            <a:fillRect/>
          </a:stretch>
        </p:blipFill>
        <p:spPr>
          <a:xfrm>
            <a:off x="1354428" y="2928474"/>
            <a:ext cx="2685309" cy="2833104"/>
          </a:xfrm>
          <a:prstGeom prst="rect">
            <a:avLst/>
          </a:prstGeom>
        </p:spPr>
      </p:pic>
    </p:spTree>
    <p:extLst>
      <p:ext uri="{BB962C8B-B14F-4D97-AF65-F5344CB8AC3E}">
        <p14:creationId xmlns:p14="http://schemas.microsoft.com/office/powerpoint/2010/main" xmlns="" val="14048151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43B4A7A-7C0F-4DE6-9911-7EACE1B39C31}"/>
              </a:ext>
            </a:extLst>
          </p:cNvPr>
          <p:cNvSpPr/>
          <p:nvPr/>
        </p:nvSpPr>
        <p:spPr>
          <a:xfrm>
            <a:off x="780174" y="403445"/>
            <a:ext cx="9890621" cy="646331"/>
          </a:xfrm>
          <a:prstGeom prst="rect">
            <a:avLst/>
          </a:prstGeom>
        </p:spPr>
        <p:txBody>
          <a:bodyPr wrap="square">
            <a:spAutoFit/>
          </a:bodyPr>
          <a:lstStyle/>
          <a:p>
            <a:endParaRPr lang="ar-JO" b="1" i="1" dirty="0">
              <a:effectLst>
                <a:outerShdw blurRad="38100" dist="38100" dir="2700000" algn="tl">
                  <a:srgbClr val="000000">
                    <a:alpha val="43137"/>
                  </a:srgbClr>
                </a:outerShdw>
              </a:effectLst>
            </a:endParaRPr>
          </a:p>
          <a:p>
            <a:endParaRPr lang="en-US" dirty="0"/>
          </a:p>
        </p:txBody>
      </p:sp>
      <p:pic>
        <p:nvPicPr>
          <p:cNvPr id="3" name="Picture 2">
            <a:extLst>
              <a:ext uri="{FF2B5EF4-FFF2-40B4-BE49-F238E27FC236}">
                <a16:creationId xmlns:a16="http://schemas.microsoft.com/office/drawing/2014/main" xmlns="" id="{E44687B5-B42C-4E2A-9105-6F7AD6979EE4}"/>
              </a:ext>
            </a:extLst>
          </p:cNvPr>
          <p:cNvPicPr>
            <a:picLocks noChangeAspect="1"/>
          </p:cNvPicPr>
          <p:nvPr/>
        </p:nvPicPr>
        <p:blipFill>
          <a:blip r:embed="rId2" cstate="print"/>
          <a:stretch>
            <a:fillRect/>
          </a:stretch>
        </p:blipFill>
        <p:spPr>
          <a:xfrm>
            <a:off x="8176713" y="1193758"/>
            <a:ext cx="3239868" cy="3427816"/>
          </a:xfrm>
          <a:prstGeom prst="rect">
            <a:avLst/>
          </a:prstGeom>
        </p:spPr>
      </p:pic>
      <p:sp>
        <p:nvSpPr>
          <p:cNvPr id="4" name="Rectangle 3">
            <a:extLst>
              <a:ext uri="{FF2B5EF4-FFF2-40B4-BE49-F238E27FC236}">
                <a16:creationId xmlns:a16="http://schemas.microsoft.com/office/drawing/2014/main" xmlns="" id="{45BC41F2-C471-490A-A178-E7042EBDAFA7}"/>
              </a:ext>
            </a:extLst>
          </p:cNvPr>
          <p:cNvSpPr/>
          <p:nvPr/>
        </p:nvSpPr>
        <p:spPr>
          <a:xfrm>
            <a:off x="900752" y="2272765"/>
            <a:ext cx="6538982" cy="1938992"/>
          </a:xfrm>
          <a:prstGeom prst="rect">
            <a:avLst/>
          </a:prstGeom>
        </p:spPr>
        <p:txBody>
          <a:bodyPr wrap="square">
            <a:spAutoFit/>
          </a:bodyPr>
          <a:lstStyle/>
          <a:p>
            <a:pPr algn="r" rtl="1"/>
            <a:r>
              <a:rPr lang="ar-JO" sz="2000" dirty="0">
                <a:latin typeface="Algerian" pitchFamily="82" charset="0"/>
              </a:rPr>
              <a:t>كل نوع من النباتات الكثيرة الموجودة على كوكبنا من أشجار وشجيرات وأعشاب و سرخسيات وكروم وطحالب، لها أجزاء، وأكثر أنواع النباتات انتشارا في النباتات الزهرية الذي يتكون من أجزاء معينة مثل الساق، والجذر والأوراق والأزهار وغيرها، ويمكن أن يتكون كل جزء من أجزاء، فمثلا هناك اجزاء الورقة ، أو أجزاء الأزهار وهكذا، وكل جزء من هذه الأجزاء يؤدي دور ووظيفة معينة .</a:t>
            </a:r>
            <a:endParaRPr lang="en-US" sz="2000" dirty="0">
              <a:latin typeface="Algerian" pitchFamily="82" charset="0"/>
            </a:endParaRPr>
          </a:p>
        </p:txBody>
      </p:sp>
    </p:spTree>
    <p:extLst>
      <p:ext uri="{BB962C8B-B14F-4D97-AF65-F5344CB8AC3E}">
        <p14:creationId xmlns:p14="http://schemas.microsoft.com/office/powerpoint/2010/main" xmlns="" val="29807160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50C17-02C8-4B27-97F2-52F69616EA72}"/>
              </a:ext>
            </a:extLst>
          </p:cNvPr>
          <p:cNvSpPr>
            <a:spLocks noGrp="1"/>
          </p:cNvSpPr>
          <p:nvPr>
            <p:ph type="title"/>
          </p:nvPr>
        </p:nvSpPr>
        <p:spPr>
          <a:xfrm>
            <a:off x="1174742" y="867037"/>
            <a:ext cx="9603275" cy="104923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JO" sz="4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فوائد </a:t>
            </a:r>
            <a:r>
              <a:rPr lang="ar-JO"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النباتات</a:t>
            </a:r>
            <a:endParaRPr lang="en-US"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a:extLst>
              <a:ext uri="{FF2B5EF4-FFF2-40B4-BE49-F238E27FC236}">
                <a16:creationId xmlns:a16="http://schemas.microsoft.com/office/drawing/2014/main" xmlns="" id="{427D5729-69C2-4BA4-8560-4A35BB62A348}"/>
              </a:ext>
            </a:extLst>
          </p:cNvPr>
          <p:cNvSpPr>
            <a:spLocks noGrp="1"/>
          </p:cNvSpPr>
          <p:nvPr>
            <p:ph idx="1"/>
          </p:nvPr>
        </p:nvSpPr>
        <p:spPr/>
        <p:txBody>
          <a:bodyPr/>
          <a:lstStyle/>
          <a:p>
            <a:pPr algn="r" rtl="1"/>
            <a:r>
              <a:rPr lang="ar-JO" dirty="0">
                <a:latin typeface="Algerian" pitchFamily="82" charset="0"/>
              </a:rPr>
              <a:t>النباتات هبة من الله سبحانه وتعالى، لذلك تمتلك النباتات الكثير من الفوائد العظيمة، ومن هذه الفوائد: مصدر غذاء للإنسان والحيوان. وجود النباتات على الأرض يؤدي لتجدد الأكسجين على الأرض. تحتوي النباتات على العناصر الغذائية الأساسية لجسم الإنسان، مثل عنصر الكربوهيدرات، والفيتامينات، والألياف، والأملاح، والبروتين، والأحماض. يستخلص من النباتات الكثير من الأدوية المعالجة للإنسان، والعطور المتنوعة. زراعة النباتات توفر مصدر رزق للإنسان المزارع، كما أنها تدخل في مجالات الصناعة الحرفية. زرع النباتات الشجرية تحمي الأرض من التصحر، ومن انجراف التربة بفعل العوامل المؤثرة بها. نمو النباتات على سطح الأرض تحمي الحيوانات من الانقراض. تعد النباتات مصدراً للطاقة عندما تحرق حطباً. النباتات مصدراً للثمار اللذيذة، والأزهار المختلفة، والحبوب</a:t>
            </a:r>
          </a:p>
          <a:p>
            <a:pPr algn="r" rtl="1"/>
            <a:endParaRPr lang="en-US" dirty="0">
              <a:latin typeface="Algerian" pitchFamily="82" charset="0"/>
            </a:endParaRPr>
          </a:p>
        </p:txBody>
      </p:sp>
    </p:spTree>
    <p:extLst>
      <p:ext uri="{BB962C8B-B14F-4D97-AF65-F5344CB8AC3E}">
        <p14:creationId xmlns:p14="http://schemas.microsoft.com/office/powerpoint/2010/main" xmlns="" val="52598628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F2AFE-8564-4626-93E5-6BCFF5109067}"/>
              </a:ext>
            </a:extLst>
          </p:cNvPr>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5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a:t>
            </a:r>
            <a:r>
              <a:rPr lang="ar-JO" sz="5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نواع </a:t>
            </a:r>
            <a:r>
              <a:rPr lang="ar-JO" sz="5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الورد</a:t>
            </a:r>
            <a:endParaRPr lang="en-US" sz="5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Content Placeholder 3">
            <a:extLst>
              <a:ext uri="{FF2B5EF4-FFF2-40B4-BE49-F238E27FC236}">
                <a16:creationId xmlns:a16="http://schemas.microsoft.com/office/drawing/2014/main" xmlns="" id="{CE5FC242-8A65-43DF-B811-50A094B564A7}"/>
              </a:ext>
            </a:extLst>
          </p:cNvPr>
          <p:cNvGraphicFramePr>
            <a:graphicFrameLocks noGrp="1"/>
          </p:cNvGraphicFramePr>
          <p:nvPr>
            <p:ph idx="1"/>
            <p:extLst>
              <p:ext uri="{D42A27DB-BD31-4B8C-83A1-F6EECF244321}">
                <p14:modId xmlns:p14="http://schemas.microsoft.com/office/powerpoint/2010/main" xmlns="" val="1866370384"/>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944893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93CB5-3A45-46BD-9E12-3D75D281C0CE}"/>
              </a:ext>
            </a:extLst>
          </p:cNvPr>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3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الورد </a:t>
            </a:r>
            <a:r>
              <a:rPr lang="ar-JO" sz="36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الأبيض </a:t>
            </a:r>
            <a:endParaRPr lang="en-US" sz="3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a:extLst>
              <a:ext uri="{FF2B5EF4-FFF2-40B4-BE49-F238E27FC236}">
                <a16:creationId xmlns:a16="http://schemas.microsoft.com/office/drawing/2014/main" xmlns="" id="{B5B42F91-48B3-4405-A633-1C882A3AA4E4}"/>
              </a:ext>
            </a:extLst>
          </p:cNvPr>
          <p:cNvSpPr>
            <a:spLocks noGrp="1"/>
          </p:cNvSpPr>
          <p:nvPr>
            <p:ph idx="1"/>
          </p:nvPr>
        </p:nvSpPr>
        <p:spPr>
          <a:xfrm>
            <a:off x="5327009" y="2091233"/>
            <a:ext cx="6000633" cy="2835609"/>
          </a:xfrm>
        </p:spPr>
        <p:txBody>
          <a:bodyPr>
            <a:normAutofit/>
          </a:bodyPr>
          <a:lstStyle/>
          <a:p>
            <a:pPr algn="r" rtl="1"/>
            <a:r>
              <a:rPr lang="ar-JO" dirty="0" smtClean="0">
                <a:latin typeface="Algerian" pitchFamily="82" charset="0"/>
              </a:rPr>
              <a:t>الورد </a:t>
            </a:r>
            <a:r>
              <a:rPr lang="ar-JO" dirty="0">
                <a:latin typeface="Algerian" pitchFamily="82" charset="0"/>
              </a:rPr>
              <a:t>الأبيض يدل على مدى الصفاء والطهارة في حال العلاقات؛ فهو دليل على صفاء العلاقة بين الزوجين، فالورد الأبيض دليل النقاء والشفافية والصفاء، وهو لون الهدوء والسلام ويدل على الإخلاص والوفاء والنية الحسنة والصدق، ويُعبّر عن الرغبة في الارتباط بين اثنين، فمن أراد الارتباط بمحبوبه فما عليه إلا تقديم وردة بيضاء فإن قبلها فهذا دليل على الموافقة.</a:t>
            </a:r>
          </a:p>
          <a:p>
            <a:endParaRPr lang="ar-JO" dirty="0">
              <a:latin typeface="Algerian" pitchFamily="82" charset="0"/>
            </a:endParaRPr>
          </a:p>
          <a:p>
            <a:endParaRPr lang="en-US" dirty="0">
              <a:latin typeface="Algerian" pitchFamily="82" charset="0"/>
            </a:endParaRPr>
          </a:p>
        </p:txBody>
      </p:sp>
      <p:pic>
        <p:nvPicPr>
          <p:cNvPr id="4" name="Picture 3">
            <a:extLst>
              <a:ext uri="{FF2B5EF4-FFF2-40B4-BE49-F238E27FC236}">
                <a16:creationId xmlns:a16="http://schemas.microsoft.com/office/drawing/2014/main" xmlns="" id="{0575AE1E-A7A5-4066-B258-B2C067831C3E}"/>
              </a:ext>
            </a:extLst>
          </p:cNvPr>
          <p:cNvPicPr>
            <a:picLocks noChangeAspect="1"/>
          </p:cNvPicPr>
          <p:nvPr/>
        </p:nvPicPr>
        <p:blipFill>
          <a:blip r:embed="rId2" cstate="print"/>
          <a:stretch>
            <a:fillRect/>
          </a:stretch>
        </p:blipFill>
        <p:spPr>
          <a:xfrm>
            <a:off x="668667" y="2044824"/>
            <a:ext cx="4176288" cy="3248354"/>
          </a:xfrm>
          <a:prstGeom prst="rect">
            <a:avLst/>
          </a:prstGeom>
        </p:spPr>
      </p:pic>
    </p:spTree>
    <p:extLst>
      <p:ext uri="{BB962C8B-B14F-4D97-AF65-F5344CB8AC3E}">
        <p14:creationId xmlns:p14="http://schemas.microsoft.com/office/powerpoint/2010/main" xmlns="" val="3245385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46006-EB85-4319-8617-D4358F5A950F}"/>
              </a:ext>
            </a:extLst>
          </p:cNvPr>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الورد </a:t>
            </a:r>
            <a:r>
              <a:rPr lang="ar-JO" sz="4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الأزرق</a:t>
            </a:r>
            <a:endParaRPr lang="en-US"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a:extLst>
              <a:ext uri="{FF2B5EF4-FFF2-40B4-BE49-F238E27FC236}">
                <a16:creationId xmlns:a16="http://schemas.microsoft.com/office/drawing/2014/main" xmlns="" id="{70FAD4D0-4C10-4ABD-B97F-1FB05F242640}"/>
              </a:ext>
            </a:extLst>
          </p:cNvPr>
          <p:cNvSpPr>
            <a:spLocks noGrp="1"/>
          </p:cNvSpPr>
          <p:nvPr>
            <p:ph idx="1"/>
          </p:nvPr>
        </p:nvSpPr>
        <p:spPr>
          <a:xfrm>
            <a:off x="5377218" y="2015731"/>
            <a:ext cx="5677636" cy="3197713"/>
          </a:xfrm>
        </p:spPr>
        <p:txBody>
          <a:bodyPr>
            <a:noAutofit/>
          </a:bodyPr>
          <a:lstStyle/>
          <a:p>
            <a:pPr algn="r" rtl="1"/>
            <a:r>
              <a:rPr lang="ar-JO" dirty="0">
                <a:latin typeface="Algerian" pitchFamily="82" charset="0"/>
                <a:cs typeface="+mj-cs"/>
              </a:rPr>
              <a:t>عدّ الوردة الزرقاء من الورود النادرة، ويُعبر لونها عن العديد من الأحاسيس الجميلة والإيجابية مثل الثقة والتفاؤل وديمومة المشاعر، ومن الجدير بالذكر أن الورود الزرقاء لا ترتبط بجنس محدد كما هو متعارف عليه عند </a:t>
            </a:r>
            <a:r>
              <a:rPr lang="ar-JO" dirty="0" err="1" smtClean="0">
                <a:latin typeface="Algerian" pitchFamily="82" charset="0"/>
                <a:cs typeface="+mj-cs"/>
              </a:rPr>
              <a:t>البعض </a:t>
            </a:r>
            <a:r>
              <a:rPr lang="ar-JO" dirty="0" smtClean="0">
                <a:latin typeface="Algerian" pitchFamily="82" charset="0"/>
                <a:cs typeface="+mj-cs"/>
              </a:rPr>
              <a:t>.يُشار </a:t>
            </a:r>
            <a:r>
              <a:rPr lang="ar-JO" dirty="0">
                <a:latin typeface="Algerian" pitchFamily="82" charset="0"/>
                <a:cs typeface="+mj-cs"/>
              </a:rPr>
              <a:t>إلى أن الورود الزرقاء ذات تأثير إيجابي على الإنسان، لأنها تُعزز مشاعر الطمأنينة والهدوء لديه؛ ويعود السبب في ذلك إلى دمجها بين مشاعر الهدوء التي تبثها السماء والماء مع الراحة النفسية التي تبعث </a:t>
            </a:r>
            <a:r>
              <a:rPr lang="ar-JO" dirty="0" err="1">
                <a:latin typeface="Algerian" pitchFamily="82" charset="0"/>
                <a:cs typeface="+mj-cs"/>
              </a:rPr>
              <a:t>بها</a:t>
            </a:r>
            <a:r>
              <a:rPr lang="ar-JO" dirty="0">
                <a:latin typeface="Algerian" pitchFamily="82" charset="0"/>
                <a:cs typeface="+mj-cs"/>
              </a:rPr>
              <a:t> </a:t>
            </a:r>
            <a:r>
              <a:rPr lang="ar-JO" dirty="0" smtClean="0">
                <a:latin typeface="Algerian" pitchFamily="82" charset="0"/>
                <a:cs typeface="+mj-cs"/>
              </a:rPr>
              <a:t>الأزهار للناظر </a:t>
            </a:r>
            <a:r>
              <a:rPr lang="ar-JO" dirty="0" err="1">
                <a:latin typeface="Algerian" pitchFamily="82" charset="0"/>
                <a:cs typeface="+mj-cs"/>
              </a:rPr>
              <a:t>إليها</a:t>
            </a:r>
            <a:r>
              <a:rPr lang="ar-JO" dirty="0" err="1" smtClean="0">
                <a:latin typeface="Algerian" pitchFamily="82" charset="0"/>
                <a:cs typeface="+mj-cs"/>
              </a:rPr>
              <a:t>.]</a:t>
            </a:r>
            <a:endParaRPr lang="ar-JO" dirty="0">
              <a:latin typeface="Algerian" pitchFamily="82" charset="0"/>
              <a:cs typeface="+mj-cs"/>
            </a:endParaRPr>
          </a:p>
          <a:p>
            <a:endParaRPr lang="ar-JO" dirty="0">
              <a:latin typeface="Algerian" pitchFamily="82" charset="0"/>
              <a:cs typeface="+mj-cs"/>
            </a:endParaRPr>
          </a:p>
          <a:p>
            <a:endParaRPr lang="en-US" dirty="0">
              <a:latin typeface="Algerian" pitchFamily="82" charset="0"/>
              <a:cs typeface="+mj-cs"/>
            </a:endParaRPr>
          </a:p>
        </p:txBody>
      </p:sp>
      <p:pic>
        <p:nvPicPr>
          <p:cNvPr id="4" name="Picture 3">
            <a:extLst>
              <a:ext uri="{FF2B5EF4-FFF2-40B4-BE49-F238E27FC236}">
                <a16:creationId xmlns:a16="http://schemas.microsoft.com/office/drawing/2014/main" xmlns="" id="{265743B0-EBC0-4ED2-B7B3-8883A955B20D}"/>
              </a:ext>
            </a:extLst>
          </p:cNvPr>
          <p:cNvPicPr>
            <a:picLocks noChangeAspect="1"/>
          </p:cNvPicPr>
          <p:nvPr/>
        </p:nvPicPr>
        <p:blipFill>
          <a:blip r:embed="rId2" cstate="print"/>
          <a:stretch>
            <a:fillRect/>
          </a:stretch>
        </p:blipFill>
        <p:spPr>
          <a:xfrm>
            <a:off x="1250047" y="2000250"/>
            <a:ext cx="3254841" cy="2857500"/>
          </a:xfrm>
          <a:prstGeom prst="rect">
            <a:avLst/>
          </a:prstGeom>
        </p:spPr>
      </p:pic>
    </p:spTree>
    <p:extLst>
      <p:ext uri="{BB962C8B-B14F-4D97-AF65-F5344CB8AC3E}">
        <p14:creationId xmlns:p14="http://schemas.microsoft.com/office/powerpoint/2010/main" xmlns="" val="231859388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B3C23B-E732-48F8-91A6-5F29A1FF021C}"/>
              </a:ext>
            </a:extLst>
          </p:cNvPr>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الورد الفرنسي</a:t>
            </a:r>
            <a:endParaRPr lang="en-US" sz="4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a:extLst>
              <a:ext uri="{FF2B5EF4-FFF2-40B4-BE49-F238E27FC236}">
                <a16:creationId xmlns:a16="http://schemas.microsoft.com/office/drawing/2014/main" xmlns="" id="{A3FE5521-3B05-4D1B-AD33-08A3EA106D7F}"/>
              </a:ext>
            </a:extLst>
          </p:cNvPr>
          <p:cNvPicPr>
            <a:picLocks noGrp="1" noChangeAspect="1"/>
          </p:cNvPicPr>
          <p:nvPr>
            <p:ph idx="1"/>
          </p:nvPr>
        </p:nvPicPr>
        <p:blipFill>
          <a:blip r:embed="rId2" cstate="print"/>
          <a:stretch>
            <a:fillRect/>
          </a:stretch>
        </p:blipFill>
        <p:spPr>
          <a:xfrm>
            <a:off x="3313001" y="2285308"/>
            <a:ext cx="4616348" cy="3581728"/>
          </a:xfrm>
          <a:prstGeom prst="rect">
            <a:avLst/>
          </a:prstGeom>
        </p:spPr>
      </p:pic>
    </p:spTree>
    <p:extLst>
      <p:ext uri="{BB962C8B-B14F-4D97-AF65-F5344CB8AC3E}">
        <p14:creationId xmlns:p14="http://schemas.microsoft.com/office/powerpoint/2010/main" xmlns="" val="23362597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102</TotalTime>
  <Words>656</Words>
  <Application>Microsoft Office PowerPoint</Application>
  <PresentationFormat>Custom</PresentationFormat>
  <Paragraphs>24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Gallery</vt:lpstr>
      <vt:lpstr>النباتات</vt:lpstr>
      <vt:lpstr>Slide 2</vt:lpstr>
      <vt:lpstr>Slide 3</vt:lpstr>
      <vt:lpstr>Slide 4</vt:lpstr>
      <vt:lpstr>فوائد النباتات</vt:lpstr>
      <vt:lpstr>أنواع الورد</vt:lpstr>
      <vt:lpstr>الورد الأبيض </vt:lpstr>
      <vt:lpstr>الورد الأزرق</vt:lpstr>
      <vt:lpstr>الورد الفرنسي</vt:lpstr>
      <vt:lpstr>ورد النسرين</vt:lpstr>
      <vt:lpstr>الورد الابري </vt:lpstr>
      <vt:lpstr>Slide 12</vt:lpstr>
      <vt:lpstr>عمل الطالبة : مريانا سلكاوي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النباتات</dc:title>
  <dc:creator>lab2-pc10</dc:creator>
  <cp:lastModifiedBy>User</cp:lastModifiedBy>
  <cp:revision>12</cp:revision>
  <dcterms:created xsi:type="dcterms:W3CDTF">2023-05-10T09:53:18Z</dcterms:created>
  <dcterms:modified xsi:type="dcterms:W3CDTF">2023-05-10T20:43:57Z</dcterms:modified>
</cp:coreProperties>
</file>