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1"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a Nadyy" initials="vN" lastIdx="1" clrIdx="0">
    <p:extLst>
      <p:ext uri="{19B8F6BF-5375-455C-9EA6-DF929625EA0E}">
        <p15:presenceInfo xmlns:p15="http://schemas.microsoft.com/office/powerpoint/2012/main" userId="2d461f2bb676239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6CB22-DD97-411E-80C1-7149C06657E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4B7D8CF-8898-47F6-8844-3EB243F0DE2A}">
      <dgm:prSet phldrT="[Text]" custT="1"/>
      <dgm:spPr/>
      <dgm:t>
        <a:bodyPr/>
        <a:lstStyle/>
        <a:p>
          <a:r>
            <a:rPr lang="ar-EG" sz="3200" dirty="0">
              <a:latin typeface="Arial" panose="020B0604020202020204" pitchFamily="34" charset="0"/>
              <a:cs typeface="Arial" panose="020B0604020202020204" pitchFamily="34" charset="0"/>
            </a:rPr>
            <a:t>الفحوصات النفسيه تنقسم</a:t>
          </a:r>
          <a:br>
            <a:rPr lang="ar-EG" sz="3200" dirty="0">
              <a:latin typeface="Arial" panose="020B0604020202020204" pitchFamily="34" charset="0"/>
              <a:cs typeface="Arial" panose="020B0604020202020204" pitchFamily="34" charset="0"/>
            </a:rPr>
          </a:br>
          <a:r>
            <a:rPr lang="ar-EG" sz="3200" dirty="0">
              <a:latin typeface="Arial" panose="020B0604020202020204" pitchFamily="34" charset="0"/>
              <a:cs typeface="Arial" panose="020B0604020202020204" pitchFamily="34" charset="0"/>
            </a:rPr>
            <a:t>إلى:</a:t>
          </a:r>
          <a:endParaRPr lang="en-US" sz="3200" dirty="0">
            <a:latin typeface="Arial" panose="020B0604020202020204" pitchFamily="34" charset="0"/>
            <a:cs typeface="Arial" panose="020B0604020202020204" pitchFamily="34" charset="0"/>
          </a:endParaRPr>
        </a:p>
      </dgm:t>
    </dgm:pt>
    <dgm:pt modelId="{818BAFBA-33B7-4C43-8765-473937FF99D6}" type="parTrans" cxnId="{EE1A9CA5-20AE-4DDD-A291-5F6DBF89F68E}">
      <dgm:prSet/>
      <dgm:spPr/>
      <dgm:t>
        <a:bodyPr/>
        <a:lstStyle/>
        <a:p>
          <a:endParaRPr lang="en-US" sz="3200">
            <a:latin typeface="Arial" panose="020B0604020202020204" pitchFamily="34" charset="0"/>
            <a:cs typeface="Arial" panose="020B0604020202020204" pitchFamily="34" charset="0"/>
          </a:endParaRPr>
        </a:p>
      </dgm:t>
    </dgm:pt>
    <dgm:pt modelId="{71B5483B-FBD1-4BD7-AD67-4AA378E1152C}" type="sibTrans" cxnId="{EE1A9CA5-20AE-4DDD-A291-5F6DBF89F68E}">
      <dgm:prSet/>
      <dgm:spPr/>
      <dgm:t>
        <a:bodyPr/>
        <a:lstStyle/>
        <a:p>
          <a:endParaRPr lang="en-US" sz="3200">
            <a:latin typeface="Arial" panose="020B0604020202020204" pitchFamily="34" charset="0"/>
            <a:cs typeface="Arial" panose="020B0604020202020204" pitchFamily="34" charset="0"/>
          </a:endParaRPr>
        </a:p>
      </dgm:t>
    </dgm:pt>
    <dgm:pt modelId="{58942E25-D16D-459C-A10C-E958CA1B28D0}">
      <dgm:prSet phldrT="[Text]" custT="1"/>
      <dgm:spPr/>
      <dgm:t>
        <a:bodyPr/>
        <a:lstStyle/>
        <a:p>
          <a:r>
            <a:rPr lang="ar-EG" sz="3200" dirty="0">
              <a:latin typeface="Arial" panose="020B0604020202020204" pitchFamily="34" charset="0"/>
              <a:cs typeface="Arial" panose="020B0604020202020204" pitchFamily="34" charset="0"/>
            </a:rPr>
            <a:t>فحص الطب النفسي للأطفال و المراهقين </a:t>
          </a:r>
          <a:br>
            <a:rPr lang="ar-EG" sz="3200" dirty="0">
              <a:latin typeface="Arial" panose="020B0604020202020204" pitchFamily="34" charset="0"/>
              <a:cs typeface="Arial" panose="020B0604020202020204" pitchFamily="34" charset="0"/>
            </a:rPr>
          </a:br>
          <a:r>
            <a:rPr lang="ar-EG" sz="3200" dirty="0">
              <a:solidFill>
                <a:schemeClr val="tx1">
                  <a:lumMod val="95000"/>
                  <a:lumOff val="5000"/>
                </a:schemeClr>
              </a:solidFill>
              <a:latin typeface="Arial" panose="020B0604020202020204" pitchFamily="34" charset="0"/>
              <a:cs typeface="Arial" panose="020B0604020202020204" pitchFamily="34" charset="0"/>
            </a:rPr>
            <a:t>(لذوي عمرِ 18عاماَ وما تحت)</a:t>
          </a:r>
          <a:endParaRPr lang="en-US" sz="3200" dirty="0">
            <a:solidFill>
              <a:schemeClr val="tx1">
                <a:lumMod val="95000"/>
                <a:lumOff val="5000"/>
              </a:schemeClr>
            </a:solidFill>
            <a:latin typeface="Arial" panose="020B0604020202020204" pitchFamily="34" charset="0"/>
            <a:cs typeface="Arial" panose="020B0604020202020204" pitchFamily="34" charset="0"/>
          </a:endParaRPr>
        </a:p>
      </dgm:t>
    </dgm:pt>
    <dgm:pt modelId="{4CBB91E6-CD52-4E8D-8CCC-E53E7B0035D7}" type="parTrans" cxnId="{1BCEB8EE-7358-40C5-A5F0-84798807EA21}">
      <dgm:prSet/>
      <dgm:spPr/>
      <dgm:t>
        <a:bodyPr/>
        <a:lstStyle/>
        <a:p>
          <a:endParaRPr lang="en-US" sz="3200">
            <a:latin typeface="Arial" panose="020B0604020202020204" pitchFamily="34" charset="0"/>
            <a:cs typeface="Arial" panose="020B0604020202020204" pitchFamily="34" charset="0"/>
          </a:endParaRPr>
        </a:p>
      </dgm:t>
    </dgm:pt>
    <dgm:pt modelId="{A93AD990-6996-43D1-A7A0-D8AC900EABF5}" type="sibTrans" cxnId="{1BCEB8EE-7358-40C5-A5F0-84798807EA21}">
      <dgm:prSet/>
      <dgm:spPr/>
      <dgm:t>
        <a:bodyPr/>
        <a:lstStyle/>
        <a:p>
          <a:endParaRPr lang="en-US" sz="3200">
            <a:latin typeface="Arial" panose="020B0604020202020204" pitchFamily="34" charset="0"/>
            <a:cs typeface="Arial" panose="020B0604020202020204" pitchFamily="34" charset="0"/>
          </a:endParaRPr>
        </a:p>
      </dgm:t>
    </dgm:pt>
    <dgm:pt modelId="{FE79AA9D-9004-447A-8DB1-F44BE13D5CDC}">
      <dgm:prSet phldrT="[Text]" custT="1"/>
      <dgm:spPr/>
      <dgm:t>
        <a:bodyPr/>
        <a:lstStyle/>
        <a:p>
          <a:r>
            <a:rPr lang="ar-EG" sz="3200" dirty="0">
              <a:latin typeface="Arial" panose="020B0604020202020204" pitchFamily="34" charset="0"/>
              <a:cs typeface="Arial" panose="020B0604020202020204" pitchFamily="34" charset="0"/>
            </a:rPr>
            <a:t>فحص الطب النفسي للبالغين</a:t>
          </a:r>
          <a:br>
            <a:rPr lang="ar-EG" sz="3200" dirty="0">
              <a:latin typeface="Arial" panose="020B0604020202020204" pitchFamily="34" charset="0"/>
              <a:cs typeface="Arial" panose="020B0604020202020204" pitchFamily="34" charset="0"/>
            </a:rPr>
          </a:br>
          <a:r>
            <a:rPr lang="ar-EG" sz="3200" dirty="0">
              <a:solidFill>
                <a:schemeClr val="tx1">
                  <a:lumMod val="95000"/>
                  <a:lumOff val="5000"/>
                </a:schemeClr>
              </a:solidFill>
              <a:latin typeface="Arial" panose="020B0604020202020204" pitchFamily="34" charset="0"/>
              <a:cs typeface="Arial" panose="020B0604020202020204" pitchFamily="34" charset="0"/>
            </a:rPr>
            <a:t>(لذوي عمرِ ما فوق 18 عاماَ)</a:t>
          </a:r>
          <a:endParaRPr lang="en-US" sz="3200" dirty="0">
            <a:solidFill>
              <a:schemeClr val="tx1">
                <a:lumMod val="95000"/>
                <a:lumOff val="5000"/>
              </a:schemeClr>
            </a:solidFill>
            <a:latin typeface="Arial" panose="020B0604020202020204" pitchFamily="34" charset="0"/>
            <a:cs typeface="Arial" panose="020B0604020202020204" pitchFamily="34" charset="0"/>
          </a:endParaRPr>
        </a:p>
      </dgm:t>
    </dgm:pt>
    <dgm:pt modelId="{4CB462AC-2848-4187-8D00-DB06B433C3EE}" type="parTrans" cxnId="{A5BFAAD9-B4CE-48E2-9B7D-14FD0FEC8E6D}">
      <dgm:prSet/>
      <dgm:spPr/>
      <dgm:t>
        <a:bodyPr/>
        <a:lstStyle/>
        <a:p>
          <a:endParaRPr lang="en-US" sz="3200">
            <a:latin typeface="Arial" panose="020B0604020202020204" pitchFamily="34" charset="0"/>
            <a:cs typeface="Arial" panose="020B0604020202020204" pitchFamily="34" charset="0"/>
          </a:endParaRPr>
        </a:p>
      </dgm:t>
    </dgm:pt>
    <dgm:pt modelId="{4E0EC7B0-6087-4246-B52D-DBF3E558259B}" type="sibTrans" cxnId="{A5BFAAD9-B4CE-48E2-9B7D-14FD0FEC8E6D}">
      <dgm:prSet/>
      <dgm:spPr/>
      <dgm:t>
        <a:bodyPr/>
        <a:lstStyle/>
        <a:p>
          <a:endParaRPr lang="en-US" sz="3200">
            <a:latin typeface="Arial" panose="020B0604020202020204" pitchFamily="34" charset="0"/>
            <a:cs typeface="Arial" panose="020B0604020202020204" pitchFamily="34" charset="0"/>
          </a:endParaRPr>
        </a:p>
      </dgm:t>
    </dgm:pt>
    <dgm:pt modelId="{BF8D801B-B2DF-489A-B2B7-E5C8C9958006}" type="pres">
      <dgm:prSet presAssocID="{F546CB22-DD97-411E-80C1-7149C06657E4}" presName="hierChild1" presStyleCnt="0">
        <dgm:presLayoutVars>
          <dgm:orgChart val="1"/>
          <dgm:chPref val="1"/>
          <dgm:dir/>
          <dgm:animOne val="branch"/>
          <dgm:animLvl val="lvl"/>
          <dgm:resizeHandles/>
        </dgm:presLayoutVars>
      </dgm:prSet>
      <dgm:spPr/>
    </dgm:pt>
    <dgm:pt modelId="{77379605-01F5-42BA-8F36-6F1252BC832D}" type="pres">
      <dgm:prSet presAssocID="{94B7D8CF-8898-47F6-8844-3EB243F0DE2A}" presName="hierRoot1" presStyleCnt="0">
        <dgm:presLayoutVars>
          <dgm:hierBranch val="init"/>
        </dgm:presLayoutVars>
      </dgm:prSet>
      <dgm:spPr/>
    </dgm:pt>
    <dgm:pt modelId="{1E8BD784-01F5-4481-BB16-2D4F83878278}" type="pres">
      <dgm:prSet presAssocID="{94B7D8CF-8898-47F6-8844-3EB243F0DE2A}" presName="rootComposite1" presStyleCnt="0"/>
      <dgm:spPr/>
    </dgm:pt>
    <dgm:pt modelId="{96E5E452-58AA-48FE-9096-2C5A7C43DE73}" type="pres">
      <dgm:prSet presAssocID="{94B7D8CF-8898-47F6-8844-3EB243F0DE2A}" presName="rootText1" presStyleLbl="node0" presStyleIdx="0" presStyleCnt="1">
        <dgm:presLayoutVars>
          <dgm:chPref val="3"/>
        </dgm:presLayoutVars>
      </dgm:prSet>
      <dgm:spPr/>
    </dgm:pt>
    <dgm:pt modelId="{42C5DA7A-9EA5-4882-B3D4-A98BBFE19FF2}" type="pres">
      <dgm:prSet presAssocID="{94B7D8CF-8898-47F6-8844-3EB243F0DE2A}" presName="rootConnector1" presStyleLbl="node1" presStyleIdx="0" presStyleCnt="0"/>
      <dgm:spPr/>
    </dgm:pt>
    <dgm:pt modelId="{8B3380A8-4210-4C57-A21D-40ED4FC8C4B4}" type="pres">
      <dgm:prSet presAssocID="{94B7D8CF-8898-47F6-8844-3EB243F0DE2A}" presName="hierChild2" presStyleCnt="0"/>
      <dgm:spPr/>
    </dgm:pt>
    <dgm:pt modelId="{488240DD-32F2-4679-A523-B2CFF8372411}" type="pres">
      <dgm:prSet presAssocID="{4CBB91E6-CD52-4E8D-8CCC-E53E7B0035D7}" presName="Name37" presStyleLbl="parChTrans1D2" presStyleIdx="0" presStyleCnt="2"/>
      <dgm:spPr/>
    </dgm:pt>
    <dgm:pt modelId="{82CBD078-18F1-4E51-8F8C-8AB3F3CE95DA}" type="pres">
      <dgm:prSet presAssocID="{58942E25-D16D-459C-A10C-E958CA1B28D0}" presName="hierRoot2" presStyleCnt="0">
        <dgm:presLayoutVars>
          <dgm:hierBranch val="init"/>
        </dgm:presLayoutVars>
      </dgm:prSet>
      <dgm:spPr/>
    </dgm:pt>
    <dgm:pt modelId="{2D229FA9-0414-43C7-8D04-CC7CF15DDCF9}" type="pres">
      <dgm:prSet presAssocID="{58942E25-D16D-459C-A10C-E958CA1B28D0}" presName="rootComposite" presStyleCnt="0"/>
      <dgm:spPr/>
    </dgm:pt>
    <dgm:pt modelId="{770E26ED-9DA8-43D1-A91A-84BE2864A664}" type="pres">
      <dgm:prSet presAssocID="{58942E25-D16D-459C-A10C-E958CA1B28D0}" presName="rootText" presStyleLbl="node2" presStyleIdx="0" presStyleCnt="2" custScaleX="88777" custScaleY="103413">
        <dgm:presLayoutVars>
          <dgm:chPref val="3"/>
        </dgm:presLayoutVars>
      </dgm:prSet>
      <dgm:spPr/>
    </dgm:pt>
    <dgm:pt modelId="{DE60C473-3B00-4820-8419-E4558900D4BC}" type="pres">
      <dgm:prSet presAssocID="{58942E25-D16D-459C-A10C-E958CA1B28D0}" presName="rootConnector" presStyleLbl="node2" presStyleIdx="0" presStyleCnt="2"/>
      <dgm:spPr/>
    </dgm:pt>
    <dgm:pt modelId="{586496E8-29CE-491C-B98F-D35CF2F61728}" type="pres">
      <dgm:prSet presAssocID="{58942E25-D16D-459C-A10C-E958CA1B28D0}" presName="hierChild4" presStyleCnt="0"/>
      <dgm:spPr/>
    </dgm:pt>
    <dgm:pt modelId="{3E9C560B-16BD-45CE-A11C-E58BC87978EB}" type="pres">
      <dgm:prSet presAssocID="{58942E25-D16D-459C-A10C-E958CA1B28D0}" presName="hierChild5" presStyleCnt="0"/>
      <dgm:spPr/>
    </dgm:pt>
    <dgm:pt modelId="{9FE63B2E-08FE-4390-9706-6B01B30C6B41}" type="pres">
      <dgm:prSet presAssocID="{4CB462AC-2848-4187-8D00-DB06B433C3EE}" presName="Name37" presStyleLbl="parChTrans1D2" presStyleIdx="1" presStyleCnt="2"/>
      <dgm:spPr/>
    </dgm:pt>
    <dgm:pt modelId="{886A308A-D02D-4AAC-B59A-DAC92BF6EEFD}" type="pres">
      <dgm:prSet presAssocID="{FE79AA9D-9004-447A-8DB1-F44BE13D5CDC}" presName="hierRoot2" presStyleCnt="0">
        <dgm:presLayoutVars>
          <dgm:hierBranch val="init"/>
        </dgm:presLayoutVars>
      </dgm:prSet>
      <dgm:spPr/>
    </dgm:pt>
    <dgm:pt modelId="{C2C3A7E9-01D4-44DF-8A3E-6C8C602B083B}" type="pres">
      <dgm:prSet presAssocID="{FE79AA9D-9004-447A-8DB1-F44BE13D5CDC}" presName="rootComposite" presStyleCnt="0"/>
      <dgm:spPr/>
    </dgm:pt>
    <dgm:pt modelId="{9B39EE56-2996-4B5D-B5F1-94B23C4AE37E}" type="pres">
      <dgm:prSet presAssocID="{FE79AA9D-9004-447A-8DB1-F44BE13D5CDC}" presName="rootText" presStyleLbl="node2" presStyleIdx="1" presStyleCnt="2" custScaleX="87098">
        <dgm:presLayoutVars>
          <dgm:chPref val="3"/>
        </dgm:presLayoutVars>
      </dgm:prSet>
      <dgm:spPr/>
    </dgm:pt>
    <dgm:pt modelId="{AC995739-0C9E-4B8C-AB06-A56B621F03C0}" type="pres">
      <dgm:prSet presAssocID="{FE79AA9D-9004-447A-8DB1-F44BE13D5CDC}" presName="rootConnector" presStyleLbl="node2" presStyleIdx="1" presStyleCnt="2"/>
      <dgm:spPr/>
    </dgm:pt>
    <dgm:pt modelId="{EFF482E2-D191-442B-A461-7FFC34B07280}" type="pres">
      <dgm:prSet presAssocID="{FE79AA9D-9004-447A-8DB1-F44BE13D5CDC}" presName="hierChild4" presStyleCnt="0"/>
      <dgm:spPr/>
    </dgm:pt>
    <dgm:pt modelId="{C288CA81-DCD1-4368-8A04-21D803FBC2A8}" type="pres">
      <dgm:prSet presAssocID="{FE79AA9D-9004-447A-8DB1-F44BE13D5CDC}" presName="hierChild5" presStyleCnt="0"/>
      <dgm:spPr/>
    </dgm:pt>
    <dgm:pt modelId="{A0910CAB-266D-424B-AA0D-06433E18F917}" type="pres">
      <dgm:prSet presAssocID="{94B7D8CF-8898-47F6-8844-3EB243F0DE2A}" presName="hierChild3" presStyleCnt="0"/>
      <dgm:spPr/>
    </dgm:pt>
  </dgm:ptLst>
  <dgm:cxnLst>
    <dgm:cxn modelId="{939BCD2C-CF42-42CE-8F7C-DA1FBA0E2C62}" type="presOf" srcId="{94B7D8CF-8898-47F6-8844-3EB243F0DE2A}" destId="{96E5E452-58AA-48FE-9096-2C5A7C43DE73}" srcOrd="0" destOrd="0" presId="urn:microsoft.com/office/officeart/2005/8/layout/orgChart1"/>
    <dgm:cxn modelId="{FFA87332-BE91-4C6B-AEC6-AEB0D933D152}" type="presOf" srcId="{58942E25-D16D-459C-A10C-E958CA1B28D0}" destId="{DE60C473-3B00-4820-8419-E4558900D4BC}" srcOrd="1" destOrd="0" presId="urn:microsoft.com/office/officeart/2005/8/layout/orgChart1"/>
    <dgm:cxn modelId="{F280CC67-DB19-49B5-907D-6620A3704EC7}" type="presOf" srcId="{4CBB91E6-CD52-4E8D-8CCC-E53E7B0035D7}" destId="{488240DD-32F2-4679-A523-B2CFF8372411}" srcOrd="0" destOrd="0" presId="urn:microsoft.com/office/officeart/2005/8/layout/orgChart1"/>
    <dgm:cxn modelId="{05EEC94C-9EDA-43D5-9F16-5EC4038B2D73}" type="presOf" srcId="{94B7D8CF-8898-47F6-8844-3EB243F0DE2A}" destId="{42C5DA7A-9EA5-4882-B3D4-A98BBFE19FF2}" srcOrd="1" destOrd="0" presId="urn:microsoft.com/office/officeart/2005/8/layout/orgChart1"/>
    <dgm:cxn modelId="{53C9EE58-1C8B-41D4-AE4F-4F02FDB0B11B}" type="presOf" srcId="{58942E25-D16D-459C-A10C-E958CA1B28D0}" destId="{770E26ED-9DA8-43D1-A91A-84BE2864A664}" srcOrd="0" destOrd="0" presId="urn:microsoft.com/office/officeart/2005/8/layout/orgChart1"/>
    <dgm:cxn modelId="{1A6D928E-ADDE-4BA2-9AA2-0C6F8611AC14}" type="presOf" srcId="{FE79AA9D-9004-447A-8DB1-F44BE13D5CDC}" destId="{AC995739-0C9E-4B8C-AB06-A56B621F03C0}" srcOrd="1" destOrd="0" presId="urn:microsoft.com/office/officeart/2005/8/layout/orgChart1"/>
    <dgm:cxn modelId="{EE1A9CA5-20AE-4DDD-A291-5F6DBF89F68E}" srcId="{F546CB22-DD97-411E-80C1-7149C06657E4}" destId="{94B7D8CF-8898-47F6-8844-3EB243F0DE2A}" srcOrd="0" destOrd="0" parTransId="{818BAFBA-33B7-4C43-8765-473937FF99D6}" sibTransId="{71B5483B-FBD1-4BD7-AD67-4AA378E1152C}"/>
    <dgm:cxn modelId="{695A7BA9-B2EA-4328-AB3D-F7F398957FB6}" type="presOf" srcId="{4CB462AC-2848-4187-8D00-DB06B433C3EE}" destId="{9FE63B2E-08FE-4390-9706-6B01B30C6B41}" srcOrd="0" destOrd="0" presId="urn:microsoft.com/office/officeart/2005/8/layout/orgChart1"/>
    <dgm:cxn modelId="{1A05E5C1-4D2A-4BAF-9474-C6D2D332A09A}" type="presOf" srcId="{FE79AA9D-9004-447A-8DB1-F44BE13D5CDC}" destId="{9B39EE56-2996-4B5D-B5F1-94B23C4AE37E}" srcOrd="0" destOrd="0" presId="urn:microsoft.com/office/officeart/2005/8/layout/orgChart1"/>
    <dgm:cxn modelId="{A5BFAAD9-B4CE-48E2-9B7D-14FD0FEC8E6D}" srcId="{94B7D8CF-8898-47F6-8844-3EB243F0DE2A}" destId="{FE79AA9D-9004-447A-8DB1-F44BE13D5CDC}" srcOrd="1" destOrd="0" parTransId="{4CB462AC-2848-4187-8D00-DB06B433C3EE}" sibTransId="{4E0EC7B0-6087-4246-B52D-DBF3E558259B}"/>
    <dgm:cxn modelId="{47CA69E1-350C-4ED7-8561-E11BBBDA6C15}" type="presOf" srcId="{F546CB22-DD97-411E-80C1-7149C06657E4}" destId="{BF8D801B-B2DF-489A-B2B7-E5C8C9958006}" srcOrd="0" destOrd="0" presId="urn:microsoft.com/office/officeart/2005/8/layout/orgChart1"/>
    <dgm:cxn modelId="{1BCEB8EE-7358-40C5-A5F0-84798807EA21}" srcId="{94B7D8CF-8898-47F6-8844-3EB243F0DE2A}" destId="{58942E25-D16D-459C-A10C-E958CA1B28D0}" srcOrd="0" destOrd="0" parTransId="{4CBB91E6-CD52-4E8D-8CCC-E53E7B0035D7}" sibTransId="{A93AD990-6996-43D1-A7A0-D8AC900EABF5}"/>
    <dgm:cxn modelId="{D7C87B60-2905-4775-8EED-05D74EEF3E05}" type="presParOf" srcId="{BF8D801B-B2DF-489A-B2B7-E5C8C9958006}" destId="{77379605-01F5-42BA-8F36-6F1252BC832D}" srcOrd="0" destOrd="0" presId="urn:microsoft.com/office/officeart/2005/8/layout/orgChart1"/>
    <dgm:cxn modelId="{193E797A-0459-41E8-9972-75F7B13A28A6}" type="presParOf" srcId="{77379605-01F5-42BA-8F36-6F1252BC832D}" destId="{1E8BD784-01F5-4481-BB16-2D4F83878278}" srcOrd="0" destOrd="0" presId="urn:microsoft.com/office/officeart/2005/8/layout/orgChart1"/>
    <dgm:cxn modelId="{D90D2F68-EF65-480A-9D2D-C1E0A74919D1}" type="presParOf" srcId="{1E8BD784-01F5-4481-BB16-2D4F83878278}" destId="{96E5E452-58AA-48FE-9096-2C5A7C43DE73}" srcOrd="0" destOrd="0" presId="urn:microsoft.com/office/officeart/2005/8/layout/orgChart1"/>
    <dgm:cxn modelId="{C597832A-1F7A-4B59-8C34-FD5B6B3F7B93}" type="presParOf" srcId="{1E8BD784-01F5-4481-BB16-2D4F83878278}" destId="{42C5DA7A-9EA5-4882-B3D4-A98BBFE19FF2}" srcOrd="1" destOrd="0" presId="urn:microsoft.com/office/officeart/2005/8/layout/orgChart1"/>
    <dgm:cxn modelId="{F686162A-6E0D-4D92-BA7C-F5C6596C427F}" type="presParOf" srcId="{77379605-01F5-42BA-8F36-6F1252BC832D}" destId="{8B3380A8-4210-4C57-A21D-40ED4FC8C4B4}" srcOrd="1" destOrd="0" presId="urn:microsoft.com/office/officeart/2005/8/layout/orgChart1"/>
    <dgm:cxn modelId="{786CD1E9-3173-4FCC-99C0-BE52FA61B873}" type="presParOf" srcId="{8B3380A8-4210-4C57-A21D-40ED4FC8C4B4}" destId="{488240DD-32F2-4679-A523-B2CFF8372411}" srcOrd="0" destOrd="0" presId="urn:microsoft.com/office/officeart/2005/8/layout/orgChart1"/>
    <dgm:cxn modelId="{F4B8233B-D8FC-4349-BA19-20E0CF4320A1}" type="presParOf" srcId="{8B3380A8-4210-4C57-A21D-40ED4FC8C4B4}" destId="{82CBD078-18F1-4E51-8F8C-8AB3F3CE95DA}" srcOrd="1" destOrd="0" presId="urn:microsoft.com/office/officeart/2005/8/layout/orgChart1"/>
    <dgm:cxn modelId="{7BC6888A-ECB5-41B6-8FE3-D181A810A5BC}" type="presParOf" srcId="{82CBD078-18F1-4E51-8F8C-8AB3F3CE95DA}" destId="{2D229FA9-0414-43C7-8D04-CC7CF15DDCF9}" srcOrd="0" destOrd="0" presId="urn:microsoft.com/office/officeart/2005/8/layout/orgChart1"/>
    <dgm:cxn modelId="{73D47B1D-DCA0-4261-87B2-34C80098D4C4}" type="presParOf" srcId="{2D229FA9-0414-43C7-8D04-CC7CF15DDCF9}" destId="{770E26ED-9DA8-43D1-A91A-84BE2864A664}" srcOrd="0" destOrd="0" presId="urn:microsoft.com/office/officeart/2005/8/layout/orgChart1"/>
    <dgm:cxn modelId="{76B596A9-F951-490C-81C7-A39812BF0561}" type="presParOf" srcId="{2D229FA9-0414-43C7-8D04-CC7CF15DDCF9}" destId="{DE60C473-3B00-4820-8419-E4558900D4BC}" srcOrd="1" destOrd="0" presId="urn:microsoft.com/office/officeart/2005/8/layout/orgChart1"/>
    <dgm:cxn modelId="{A901AC4C-CB07-4F8D-BD48-07266B40C9CA}" type="presParOf" srcId="{82CBD078-18F1-4E51-8F8C-8AB3F3CE95DA}" destId="{586496E8-29CE-491C-B98F-D35CF2F61728}" srcOrd="1" destOrd="0" presId="urn:microsoft.com/office/officeart/2005/8/layout/orgChart1"/>
    <dgm:cxn modelId="{E09EEACF-436E-4A2D-8FB6-CE1576E5A553}" type="presParOf" srcId="{82CBD078-18F1-4E51-8F8C-8AB3F3CE95DA}" destId="{3E9C560B-16BD-45CE-A11C-E58BC87978EB}" srcOrd="2" destOrd="0" presId="urn:microsoft.com/office/officeart/2005/8/layout/orgChart1"/>
    <dgm:cxn modelId="{270866FA-DAC2-4E3B-BF95-C3417B3273BC}" type="presParOf" srcId="{8B3380A8-4210-4C57-A21D-40ED4FC8C4B4}" destId="{9FE63B2E-08FE-4390-9706-6B01B30C6B41}" srcOrd="2" destOrd="0" presId="urn:microsoft.com/office/officeart/2005/8/layout/orgChart1"/>
    <dgm:cxn modelId="{E61C3681-C6C0-45F9-A8DC-9DF640C70984}" type="presParOf" srcId="{8B3380A8-4210-4C57-A21D-40ED4FC8C4B4}" destId="{886A308A-D02D-4AAC-B59A-DAC92BF6EEFD}" srcOrd="3" destOrd="0" presId="urn:microsoft.com/office/officeart/2005/8/layout/orgChart1"/>
    <dgm:cxn modelId="{382423FB-8420-4509-9F47-1880D60C338B}" type="presParOf" srcId="{886A308A-D02D-4AAC-B59A-DAC92BF6EEFD}" destId="{C2C3A7E9-01D4-44DF-8A3E-6C8C602B083B}" srcOrd="0" destOrd="0" presId="urn:microsoft.com/office/officeart/2005/8/layout/orgChart1"/>
    <dgm:cxn modelId="{925F0E35-84FF-49A6-966D-65224F53B8E5}" type="presParOf" srcId="{C2C3A7E9-01D4-44DF-8A3E-6C8C602B083B}" destId="{9B39EE56-2996-4B5D-B5F1-94B23C4AE37E}" srcOrd="0" destOrd="0" presId="urn:microsoft.com/office/officeart/2005/8/layout/orgChart1"/>
    <dgm:cxn modelId="{0FBC68F7-DA81-4E18-A5F3-B30C9F5E1C19}" type="presParOf" srcId="{C2C3A7E9-01D4-44DF-8A3E-6C8C602B083B}" destId="{AC995739-0C9E-4B8C-AB06-A56B621F03C0}" srcOrd="1" destOrd="0" presId="urn:microsoft.com/office/officeart/2005/8/layout/orgChart1"/>
    <dgm:cxn modelId="{FB8EDD2A-798C-4047-99AF-A7BD4BCBFD1D}" type="presParOf" srcId="{886A308A-D02D-4AAC-B59A-DAC92BF6EEFD}" destId="{EFF482E2-D191-442B-A461-7FFC34B07280}" srcOrd="1" destOrd="0" presId="urn:microsoft.com/office/officeart/2005/8/layout/orgChart1"/>
    <dgm:cxn modelId="{9C99A73F-CF16-44F1-B7FA-995CDAEC12CC}" type="presParOf" srcId="{886A308A-D02D-4AAC-B59A-DAC92BF6EEFD}" destId="{C288CA81-DCD1-4368-8A04-21D803FBC2A8}" srcOrd="2" destOrd="0" presId="urn:microsoft.com/office/officeart/2005/8/layout/orgChart1"/>
    <dgm:cxn modelId="{9AB48ED2-9D21-4CF1-B5A6-669FDA019A0C}" type="presParOf" srcId="{77379605-01F5-42BA-8F36-6F1252BC832D}" destId="{A0910CAB-266D-424B-AA0D-06433E18F91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87F0E7-28E5-4085-9597-11B453DAD495}" type="doc">
      <dgm:prSet loTypeId="urn:microsoft.com/office/officeart/2005/8/layout/cycle6" loCatId="cycle" qsTypeId="urn:microsoft.com/office/officeart/2005/8/quickstyle/simple5" qsCatId="simple" csTypeId="urn:microsoft.com/office/officeart/2005/8/colors/accent1_5" csCatId="accent1" phldr="1"/>
      <dgm:spPr/>
      <dgm:t>
        <a:bodyPr/>
        <a:lstStyle/>
        <a:p>
          <a:endParaRPr lang="en-US"/>
        </a:p>
      </dgm:t>
    </dgm:pt>
    <dgm:pt modelId="{D8AED637-16BA-420D-8B90-2997051885A2}">
      <dgm:prSet phldrT="[Text]" custT="1"/>
      <dgm:spPr/>
      <dgm:t>
        <a:bodyPr/>
        <a:lstStyle/>
        <a:p>
          <a:r>
            <a:rPr lang="ar-EG" sz="2400" dirty="0">
              <a:latin typeface="Arial" panose="020B0604020202020204" pitchFamily="34" charset="0"/>
              <a:cs typeface="Arial" panose="020B0604020202020204" pitchFamily="34" charset="0"/>
            </a:rPr>
            <a:t>التوحد</a:t>
          </a:r>
          <a:endParaRPr lang="en-US" sz="2400" dirty="0">
            <a:latin typeface="Arial" panose="020B0604020202020204" pitchFamily="34" charset="0"/>
            <a:cs typeface="Arial" panose="020B0604020202020204" pitchFamily="34" charset="0"/>
          </a:endParaRPr>
        </a:p>
      </dgm:t>
    </dgm:pt>
    <dgm:pt modelId="{F835DE12-42A6-4602-BB3B-44CE3BF89FB0}" type="parTrans" cxnId="{27219D82-6DBB-4FF3-A47F-D2383F3ADA95}">
      <dgm:prSet/>
      <dgm:spPr/>
      <dgm:t>
        <a:bodyPr/>
        <a:lstStyle/>
        <a:p>
          <a:endParaRPr lang="en-US" sz="3600">
            <a:latin typeface="Arial" panose="020B0604020202020204" pitchFamily="34" charset="0"/>
            <a:cs typeface="Arial" panose="020B0604020202020204" pitchFamily="34" charset="0"/>
          </a:endParaRPr>
        </a:p>
      </dgm:t>
    </dgm:pt>
    <dgm:pt modelId="{54242233-44AD-4541-9415-FA682AE3DD24}" type="sibTrans" cxnId="{27219D82-6DBB-4FF3-A47F-D2383F3ADA95}">
      <dgm:prSet/>
      <dgm:spPr/>
      <dgm:t>
        <a:bodyPr/>
        <a:lstStyle/>
        <a:p>
          <a:endParaRPr lang="en-US" sz="3600">
            <a:latin typeface="Arial" panose="020B0604020202020204" pitchFamily="34" charset="0"/>
            <a:cs typeface="Arial" panose="020B0604020202020204" pitchFamily="34" charset="0"/>
          </a:endParaRPr>
        </a:p>
      </dgm:t>
    </dgm:pt>
    <dgm:pt modelId="{00DD05B6-0DF9-4E2B-9C0F-BE3DB7C67E99}">
      <dgm:prSet phldrT="[Text]" custT="1"/>
      <dgm:spPr/>
      <dgm:t>
        <a:bodyPr/>
        <a:lstStyle/>
        <a:p>
          <a:r>
            <a:rPr lang="ar-EG" sz="2400" dirty="0">
              <a:latin typeface="Arial" panose="020B0604020202020204" pitchFamily="34" charset="0"/>
              <a:cs typeface="Arial" panose="020B0604020202020204" pitchFamily="34" charset="0"/>
            </a:rPr>
            <a:t>التنمر </a:t>
          </a:r>
          <a:endParaRPr lang="en-US" sz="2400" dirty="0">
            <a:latin typeface="Arial" panose="020B0604020202020204" pitchFamily="34" charset="0"/>
            <a:cs typeface="Arial" panose="020B0604020202020204" pitchFamily="34" charset="0"/>
          </a:endParaRPr>
        </a:p>
      </dgm:t>
    </dgm:pt>
    <dgm:pt modelId="{2272DC1B-DE15-4A5C-9722-7E97430702D5}" type="parTrans" cxnId="{79969CC9-DE78-49D5-9657-8B384CC0E2B5}">
      <dgm:prSet/>
      <dgm:spPr/>
      <dgm:t>
        <a:bodyPr/>
        <a:lstStyle/>
        <a:p>
          <a:endParaRPr lang="en-US" sz="3600">
            <a:latin typeface="Arial" panose="020B0604020202020204" pitchFamily="34" charset="0"/>
            <a:cs typeface="Arial" panose="020B0604020202020204" pitchFamily="34" charset="0"/>
          </a:endParaRPr>
        </a:p>
      </dgm:t>
    </dgm:pt>
    <dgm:pt modelId="{0DD891EA-18E1-4461-8677-1ABBEFAE8F7F}" type="sibTrans" cxnId="{79969CC9-DE78-49D5-9657-8B384CC0E2B5}">
      <dgm:prSet/>
      <dgm:spPr/>
      <dgm:t>
        <a:bodyPr/>
        <a:lstStyle/>
        <a:p>
          <a:endParaRPr lang="en-US" sz="3600">
            <a:latin typeface="Arial" panose="020B0604020202020204" pitchFamily="34" charset="0"/>
            <a:cs typeface="Arial" panose="020B0604020202020204" pitchFamily="34" charset="0"/>
          </a:endParaRPr>
        </a:p>
      </dgm:t>
    </dgm:pt>
    <dgm:pt modelId="{6773B0B8-F0AB-43C9-9185-672CC4C301C8}">
      <dgm:prSet phldrT="[Text]" custT="1"/>
      <dgm:spPr/>
      <dgm:t>
        <a:bodyPr/>
        <a:lstStyle/>
        <a:p>
          <a:r>
            <a:rPr lang="ar-EG" sz="2400" dirty="0">
              <a:latin typeface="Arial" panose="020B0604020202020204" pitchFamily="34" charset="0"/>
              <a:cs typeface="Arial" panose="020B0604020202020204" pitchFamily="34" charset="0"/>
            </a:rPr>
            <a:t>إعاقة التعلم </a:t>
          </a:r>
          <a:endParaRPr lang="en-US" sz="2400" dirty="0">
            <a:latin typeface="Arial" panose="020B0604020202020204" pitchFamily="34" charset="0"/>
            <a:cs typeface="Arial" panose="020B0604020202020204" pitchFamily="34" charset="0"/>
          </a:endParaRPr>
        </a:p>
      </dgm:t>
    </dgm:pt>
    <dgm:pt modelId="{2791DD3B-DA8C-42BE-9FAE-6B7B25A3AF8A}" type="parTrans" cxnId="{AF96B9B0-4B44-4FB7-86BD-DA34545C727E}">
      <dgm:prSet/>
      <dgm:spPr/>
      <dgm:t>
        <a:bodyPr/>
        <a:lstStyle/>
        <a:p>
          <a:endParaRPr lang="en-US" sz="3600">
            <a:latin typeface="Arial" panose="020B0604020202020204" pitchFamily="34" charset="0"/>
            <a:cs typeface="Arial" panose="020B0604020202020204" pitchFamily="34" charset="0"/>
          </a:endParaRPr>
        </a:p>
      </dgm:t>
    </dgm:pt>
    <dgm:pt modelId="{18E03EF8-4E22-463C-A268-5B6B48D9606B}" type="sibTrans" cxnId="{AF96B9B0-4B44-4FB7-86BD-DA34545C727E}">
      <dgm:prSet/>
      <dgm:spPr/>
      <dgm:t>
        <a:bodyPr/>
        <a:lstStyle/>
        <a:p>
          <a:endParaRPr lang="en-US" sz="3600">
            <a:latin typeface="Arial" panose="020B0604020202020204" pitchFamily="34" charset="0"/>
            <a:cs typeface="Arial" panose="020B0604020202020204" pitchFamily="34" charset="0"/>
          </a:endParaRPr>
        </a:p>
      </dgm:t>
    </dgm:pt>
    <dgm:pt modelId="{DDE10077-95E9-42A6-BB62-DDAFABF50284}">
      <dgm:prSet phldrT="[Text]" custT="1"/>
      <dgm:spPr/>
      <dgm:t>
        <a:bodyPr/>
        <a:lstStyle/>
        <a:p>
          <a:r>
            <a:rPr lang="ar-EG" sz="2400" dirty="0">
              <a:latin typeface="Arial" panose="020B0604020202020204" pitchFamily="34" charset="0"/>
              <a:cs typeface="Arial" panose="020B0604020202020204" pitchFamily="34" charset="0"/>
            </a:rPr>
            <a:t>الإدمان</a:t>
          </a:r>
          <a:endParaRPr lang="en-US" sz="2400" dirty="0">
            <a:latin typeface="Arial" panose="020B0604020202020204" pitchFamily="34" charset="0"/>
            <a:cs typeface="Arial" panose="020B0604020202020204" pitchFamily="34" charset="0"/>
          </a:endParaRPr>
        </a:p>
      </dgm:t>
    </dgm:pt>
    <dgm:pt modelId="{0C00617D-02B2-456C-B215-F15BD4EF7C42}" type="parTrans" cxnId="{5D5104E2-6D91-4876-ACD4-CD283BCB8991}">
      <dgm:prSet/>
      <dgm:spPr/>
      <dgm:t>
        <a:bodyPr/>
        <a:lstStyle/>
        <a:p>
          <a:endParaRPr lang="en-US" sz="3600">
            <a:latin typeface="Arial" panose="020B0604020202020204" pitchFamily="34" charset="0"/>
            <a:cs typeface="Arial" panose="020B0604020202020204" pitchFamily="34" charset="0"/>
          </a:endParaRPr>
        </a:p>
      </dgm:t>
    </dgm:pt>
    <dgm:pt modelId="{310C0442-EEBE-41B7-822B-5F3D6C7890D6}" type="sibTrans" cxnId="{5D5104E2-6D91-4876-ACD4-CD283BCB8991}">
      <dgm:prSet/>
      <dgm:spPr/>
      <dgm:t>
        <a:bodyPr/>
        <a:lstStyle/>
        <a:p>
          <a:endParaRPr lang="en-US" sz="3600">
            <a:latin typeface="Arial" panose="020B0604020202020204" pitchFamily="34" charset="0"/>
            <a:cs typeface="Arial" panose="020B0604020202020204" pitchFamily="34" charset="0"/>
          </a:endParaRPr>
        </a:p>
      </dgm:t>
    </dgm:pt>
    <dgm:pt modelId="{74068D02-9773-4CE7-AD18-BD795A61752B}">
      <dgm:prSet phldrT="[Text]" custT="1"/>
      <dgm:spPr/>
      <dgm:t>
        <a:bodyPr/>
        <a:lstStyle/>
        <a:p>
          <a:r>
            <a:rPr lang="ar-EG" sz="2400" dirty="0">
              <a:latin typeface="Arial" panose="020B0604020202020204" pitchFamily="34" charset="0"/>
              <a:cs typeface="Arial" panose="020B0604020202020204" pitchFamily="34" charset="0"/>
            </a:rPr>
            <a:t>اكتئاب الطفولة</a:t>
          </a:r>
          <a:endParaRPr lang="en-US" sz="2400" dirty="0">
            <a:latin typeface="Arial" panose="020B0604020202020204" pitchFamily="34" charset="0"/>
            <a:cs typeface="Arial" panose="020B0604020202020204" pitchFamily="34" charset="0"/>
          </a:endParaRPr>
        </a:p>
      </dgm:t>
    </dgm:pt>
    <dgm:pt modelId="{760EAD32-DED3-4C8F-B039-6A405AD49BB2}" type="parTrans" cxnId="{37600D6C-4582-4656-B70C-2BE6798C6D7C}">
      <dgm:prSet/>
      <dgm:spPr/>
      <dgm:t>
        <a:bodyPr/>
        <a:lstStyle/>
        <a:p>
          <a:endParaRPr lang="en-US" sz="3600">
            <a:latin typeface="Arial" panose="020B0604020202020204" pitchFamily="34" charset="0"/>
            <a:cs typeface="Arial" panose="020B0604020202020204" pitchFamily="34" charset="0"/>
          </a:endParaRPr>
        </a:p>
      </dgm:t>
    </dgm:pt>
    <dgm:pt modelId="{9CCFD356-B77E-4AF0-B09E-415A5BC049C5}" type="sibTrans" cxnId="{37600D6C-4582-4656-B70C-2BE6798C6D7C}">
      <dgm:prSet/>
      <dgm:spPr/>
      <dgm:t>
        <a:bodyPr/>
        <a:lstStyle/>
        <a:p>
          <a:endParaRPr lang="en-US" sz="3600">
            <a:latin typeface="Arial" panose="020B0604020202020204" pitchFamily="34" charset="0"/>
            <a:cs typeface="Arial" panose="020B0604020202020204" pitchFamily="34" charset="0"/>
          </a:endParaRPr>
        </a:p>
      </dgm:t>
    </dgm:pt>
    <dgm:pt modelId="{EB03AEDC-E463-4411-8EDD-7E968C579597}" type="pres">
      <dgm:prSet presAssocID="{D387F0E7-28E5-4085-9597-11B453DAD495}" presName="cycle" presStyleCnt="0">
        <dgm:presLayoutVars>
          <dgm:dir/>
          <dgm:resizeHandles val="exact"/>
        </dgm:presLayoutVars>
      </dgm:prSet>
      <dgm:spPr/>
    </dgm:pt>
    <dgm:pt modelId="{0F5F79BD-6E3B-484A-A13C-2B78FB0097C6}" type="pres">
      <dgm:prSet presAssocID="{D8AED637-16BA-420D-8B90-2997051885A2}" presName="node" presStyleLbl="node1" presStyleIdx="0" presStyleCnt="5">
        <dgm:presLayoutVars>
          <dgm:bulletEnabled val="1"/>
        </dgm:presLayoutVars>
      </dgm:prSet>
      <dgm:spPr/>
    </dgm:pt>
    <dgm:pt modelId="{DBEB9130-0D69-4FE7-8A2B-B585D7D66195}" type="pres">
      <dgm:prSet presAssocID="{D8AED637-16BA-420D-8B90-2997051885A2}" presName="spNode" presStyleCnt="0"/>
      <dgm:spPr/>
    </dgm:pt>
    <dgm:pt modelId="{CCC12FB2-B421-4D2D-8A2B-ACE4C965EBCB}" type="pres">
      <dgm:prSet presAssocID="{54242233-44AD-4541-9415-FA682AE3DD24}" presName="sibTrans" presStyleLbl="sibTrans1D1" presStyleIdx="0" presStyleCnt="5"/>
      <dgm:spPr/>
    </dgm:pt>
    <dgm:pt modelId="{44256AB2-9806-466C-B99E-646CD5D2714E}" type="pres">
      <dgm:prSet presAssocID="{00DD05B6-0DF9-4E2B-9C0F-BE3DB7C67E99}" presName="node" presStyleLbl="node1" presStyleIdx="1" presStyleCnt="5">
        <dgm:presLayoutVars>
          <dgm:bulletEnabled val="1"/>
        </dgm:presLayoutVars>
      </dgm:prSet>
      <dgm:spPr/>
    </dgm:pt>
    <dgm:pt modelId="{FC1E1720-B594-435A-82D2-A990E2C4C14B}" type="pres">
      <dgm:prSet presAssocID="{00DD05B6-0DF9-4E2B-9C0F-BE3DB7C67E99}" presName="spNode" presStyleCnt="0"/>
      <dgm:spPr/>
    </dgm:pt>
    <dgm:pt modelId="{47ED5633-8824-4E5A-96EC-4F6B490E3048}" type="pres">
      <dgm:prSet presAssocID="{0DD891EA-18E1-4461-8677-1ABBEFAE8F7F}" presName="sibTrans" presStyleLbl="sibTrans1D1" presStyleIdx="1" presStyleCnt="5"/>
      <dgm:spPr/>
    </dgm:pt>
    <dgm:pt modelId="{496AF065-13D2-4EAE-83A9-CDDA5AD2CBAF}" type="pres">
      <dgm:prSet presAssocID="{74068D02-9773-4CE7-AD18-BD795A61752B}" presName="node" presStyleLbl="node1" presStyleIdx="2" presStyleCnt="5" custScaleX="158055" custRadScaleRad="114505" custRadScaleInc="-59771">
        <dgm:presLayoutVars>
          <dgm:bulletEnabled val="1"/>
        </dgm:presLayoutVars>
      </dgm:prSet>
      <dgm:spPr/>
    </dgm:pt>
    <dgm:pt modelId="{0BE797C2-263A-45F0-8ADE-6863A707DCED}" type="pres">
      <dgm:prSet presAssocID="{74068D02-9773-4CE7-AD18-BD795A61752B}" presName="spNode" presStyleCnt="0"/>
      <dgm:spPr/>
    </dgm:pt>
    <dgm:pt modelId="{7D04B50E-7CC7-4A39-940F-32AA26F74178}" type="pres">
      <dgm:prSet presAssocID="{9CCFD356-B77E-4AF0-B09E-415A5BC049C5}" presName="sibTrans" presStyleLbl="sibTrans1D1" presStyleIdx="2" presStyleCnt="5"/>
      <dgm:spPr/>
    </dgm:pt>
    <dgm:pt modelId="{4A47223F-73E6-430D-9BAB-967673AA428F}" type="pres">
      <dgm:prSet presAssocID="{6773B0B8-F0AB-43C9-9185-672CC4C301C8}" presName="node" presStyleLbl="node1" presStyleIdx="3" presStyleCnt="5" custScaleX="129582" custRadScaleRad="102259" custRadScaleInc="31673">
        <dgm:presLayoutVars>
          <dgm:bulletEnabled val="1"/>
        </dgm:presLayoutVars>
      </dgm:prSet>
      <dgm:spPr/>
    </dgm:pt>
    <dgm:pt modelId="{C04F8E57-F3A1-4577-85FA-446C41A0CFFA}" type="pres">
      <dgm:prSet presAssocID="{6773B0B8-F0AB-43C9-9185-672CC4C301C8}" presName="spNode" presStyleCnt="0"/>
      <dgm:spPr/>
    </dgm:pt>
    <dgm:pt modelId="{68B22F54-D66C-4604-A5AD-D04428B3D334}" type="pres">
      <dgm:prSet presAssocID="{18E03EF8-4E22-463C-A268-5B6B48D9606B}" presName="sibTrans" presStyleLbl="sibTrans1D1" presStyleIdx="3" presStyleCnt="5"/>
      <dgm:spPr/>
    </dgm:pt>
    <dgm:pt modelId="{C4F38BD4-EBB2-4885-A748-B161AB9AECF2}" type="pres">
      <dgm:prSet presAssocID="{DDE10077-95E9-42A6-BB62-DDAFABF50284}" presName="node" presStyleLbl="node1" presStyleIdx="4" presStyleCnt="5" custScaleX="146062">
        <dgm:presLayoutVars>
          <dgm:bulletEnabled val="1"/>
        </dgm:presLayoutVars>
      </dgm:prSet>
      <dgm:spPr/>
    </dgm:pt>
    <dgm:pt modelId="{4CFD2B9D-FDB5-4F1E-A472-B103D33C9544}" type="pres">
      <dgm:prSet presAssocID="{DDE10077-95E9-42A6-BB62-DDAFABF50284}" presName="spNode" presStyleCnt="0"/>
      <dgm:spPr/>
    </dgm:pt>
    <dgm:pt modelId="{A9D3A453-97FF-4ED4-9107-33192DDB0639}" type="pres">
      <dgm:prSet presAssocID="{310C0442-EEBE-41B7-822B-5F3D6C7890D6}" presName="sibTrans" presStyleLbl="sibTrans1D1" presStyleIdx="4" presStyleCnt="5"/>
      <dgm:spPr/>
    </dgm:pt>
  </dgm:ptLst>
  <dgm:cxnLst>
    <dgm:cxn modelId="{4844AA05-9976-4F37-824E-9D4FE3942819}" type="presOf" srcId="{9CCFD356-B77E-4AF0-B09E-415A5BC049C5}" destId="{7D04B50E-7CC7-4A39-940F-32AA26F74178}" srcOrd="0" destOrd="0" presId="urn:microsoft.com/office/officeart/2005/8/layout/cycle6"/>
    <dgm:cxn modelId="{48C6731D-4E40-420D-8A5F-84DF0463D224}" type="presOf" srcId="{74068D02-9773-4CE7-AD18-BD795A61752B}" destId="{496AF065-13D2-4EAE-83A9-CDDA5AD2CBAF}" srcOrd="0" destOrd="0" presId="urn:microsoft.com/office/officeart/2005/8/layout/cycle6"/>
    <dgm:cxn modelId="{96C68220-3253-49EB-B883-27B9A35E1324}" type="presOf" srcId="{D8AED637-16BA-420D-8B90-2997051885A2}" destId="{0F5F79BD-6E3B-484A-A13C-2B78FB0097C6}" srcOrd="0" destOrd="0" presId="urn:microsoft.com/office/officeart/2005/8/layout/cycle6"/>
    <dgm:cxn modelId="{37600D6C-4582-4656-B70C-2BE6798C6D7C}" srcId="{D387F0E7-28E5-4085-9597-11B453DAD495}" destId="{74068D02-9773-4CE7-AD18-BD795A61752B}" srcOrd="2" destOrd="0" parTransId="{760EAD32-DED3-4C8F-B039-6A405AD49BB2}" sibTransId="{9CCFD356-B77E-4AF0-B09E-415A5BC049C5}"/>
    <dgm:cxn modelId="{4C4CBA4E-F5AF-4360-8C9E-7B62CB0DC475}" type="presOf" srcId="{18E03EF8-4E22-463C-A268-5B6B48D9606B}" destId="{68B22F54-D66C-4604-A5AD-D04428B3D334}" srcOrd="0" destOrd="0" presId="urn:microsoft.com/office/officeart/2005/8/layout/cycle6"/>
    <dgm:cxn modelId="{602FC457-1B2E-4098-AD00-501998CBFD6B}" type="presOf" srcId="{54242233-44AD-4541-9415-FA682AE3DD24}" destId="{CCC12FB2-B421-4D2D-8A2B-ACE4C965EBCB}" srcOrd="0" destOrd="0" presId="urn:microsoft.com/office/officeart/2005/8/layout/cycle6"/>
    <dgm:cxn modelId="{27219D82-6DBB-4FF3-A47F-D2383F3ADA95}" srcId="{D387F0E7-28E5-4085-9597-11B453DAD495}" destId="{D8AED637-16BA-420D-8B90-2997051885A2}" srcOrd="0" destOrd="0" parTransId="{F835DE12-42A6-4602-BB3B-44CE3BF89FB0}" sibTransId="{54242233-44AD-4541-9415-FA682AE3DD24}"/>
    <dgm:cxn modelId="{2BC58C86-A580-4102-B92D-7325BC4560C5}" type="presOf" srcId="{00DD05B6-0DF9-4E2B-9C0F-BE3DB7C67E99}" destId="{44256AB2-9806-466C-B99E-646CD5D2714E}" srcOrd="0" destOrd="0" presId="urn:microsoft.com/office/officeart/2005/8/layout/cycle6"/>
    <dgm:cxn modelId="{975963AC-5E44-40C4-ADEB-4756C2A20029}" type="presOf" srcId="{0DD891EA-18E1-4461-8677-1ABBEFAE8F7F}" destId="{47ED5633-8824-4E5A-96EC-4F6B490E3048}" srcOrd="0" destOrd="0" presId="urn:microsoft.com/office/officeart/2005/8/layout/cycle6"/>
    <dgm:cxn modelId="{AF96B9B0-4B44-4FB7-86BD-DA34545C727E}" srcId="{D387F0E7-28E5-4085-9597-11B453DAD495}" destId="{6773B0B8-F0AB-43C9-9185-672CC4C301C8}" srcOrd="3" destOrd="0" parTransId="{2791DD3B-DA8C-42BE-9FAE-6B7B25A3AF8A}" sibTransId="{18E03EF8-4E22-463C-A268-5B6B48D9606B}"/>
    <dgm:cxn modelId="{79969CC9-DE78-49D5-9657-8B384CC0E2B5}" srcId="{D387F0E7-28E5-4085-9597-11B453DAD495}" destId="{00DD05B6-0DF9-4E2B-9C0F-BE3DB7C67E99}" srcOrd="1" destOrd="0" parTransId="{2272DC1B-DE15-4A5C-9722-7E97430702D5}" sibTransId="{0DD891EA-18E1-4461-8677-1ABBEFAE8F7F}"/>
    <dgm:cxn modelId="{D526AFD1-2AF1-4E21-A9ED-5B4DFD74121A}" type="presOf" srcId="{DDE10077-95E9-42A6-BB62-DDAFABF50284}" destId="{C4F38BD4-EBB2-4885-A748-B161AB9AECF2}" srcOrd="0" destOrd="0" presId="urn:microsoft.com/office/officeart/2005/8/layout/cycle6"/>
    <dgm:cxn modelId="{D58956D8-F51C-4BB9-90B1-49B0389A582C}" type="presOf" srcId="{6773B0B8-F0AB-43C9-9185-672CC4C301C8}" destId="{4A47223F-73E6-430D-9BAB-967673AA428F}" srcOrd="0" destOrd="0" presId="urn:microsoft.com/office/officeart/2005/8/layout/cycle6"/>
    <dgm:cxn modelId="{39BE4DE1-EE52-4A98-BFF7-DD3302DEBC6C}" type="presOf" srcId="{D387F0E7-28E5-4085-9597-11B453DAD495}" destId="{EB03AEDC-E463-4411-8EDD-7E968C579597}" srcOrd="0" destOrd="0" presId="urn:microsoft.com/office/officeart/2005/8/layout/cycle6"/>
    <dgm:cxn modelId="{5D5104E2-6D91-4876-ACD4-CD283BCB8991}" srcId="{D387F0E7-28E5-4085-9597-11B453DAD495}" destId="{DDE10077-95E9-42A6-BB62-DDAFABF50284}" srcOrd="4" destOrd="0" parTransId="{0C00617D-02B2-456C-B215-F15BD4EF7C42}" sibTransId="{310C0442-EEBE-41B7-822B-5F3D6C7890D6}"/>
    <dgm:cxn modelId="{182359FF-566F-43B1-B6EF-54DDE852E6CE}" type="presOf" srcId="{310C0442-EEBE-41B7-822B-5F3D6C7890D6}" destId="{A9D3A453-97FF-4ED4-9107-33192DDB0639}" srcOrd="0" destOrd="0" presId="urn:microsoft.com/office/officeart/2005/8/layout/cycle6"/>
    <dgm:cxn modelId="{E56F3783-CFC9-4288-8E88-A54BC3C3287A}" type="presParOf" srcId="{EB03AEDC-E463-4411-8EDD-7E968C579597}" destId="{0F5F79BD-6E3B-484A-A13C-2B78FB0097C6}" srcOrd="0" destOrd="0" presId="urn:microsoft.com/office/officeart/2005/8/layout/cycle6"/>
    <dgm:cxn modelId="{042911E3-5D77-4E3B-B8C9-E23357EE96E1}" type="presParOf" srcId="{EB03AEDC-E463-4411-8EDD-7E968C579597}" destId="{DBEB9130-0D69-4FE7-8A2B-B585D7D66195}" srcOrd="1" destOrd="0" presId="urn:microsoft.com/office/officeart/2005/8/layout/cycle6"/>
    <dgm:cxn modelId="{DAD55CD4-B64C-4636-B044-1A2DC322B355}" type="presParOf" srcId="{EB03AEDC-E463-4411-8EDD-7E968C579597}" destId="{CCC12FB2-B421-4D2D-8A2B-ACE4C965EBCB}" srcOrd="2" destOrd="0" presId="urn:microsoft.com/office/officeart/2005/8/layout/cycle6"/>
    <dgm:cxn modelId="{A347FCD5-F5EF-4407-B5A5-062B821228B6}" type="presParOf" srcId="{EB03AEDC-E463-4411-8EDD-7E968C579597}" destId="{44256AB2-9806-466C-B99E-646CD5D2714E}" srcOrd="3" destOrd="0" presId="urn:microsoft.com/office/officeart/2005/8/layout/cycle6"/>
    <dgm:cxn modelId="{F7431000-3820-4EE2-A4A6-1D9D5A3D8E6F}" type="presParOf" srcId="{EB03AEDC-E463-4411-8EDD-7E968C579597}" destId="{FC1E1720-B594-435A-82D2-A990E2C4C14B}" srcOrd="4" destOrd="0" presId="urn:microsoft.com/office/officeart/2005/8/layout/cycle6"/>
    <dgm:cxn modelId="{8C4D0461-D7D0-471C-AB96-8C47530E551E}" type="presParOf" srcId="{EB03AEDC-E463-4411-8EDD-7E968C579597}" destId="{47ED5633-8824-4E5A-96EC-4F6B490E3048}" srcOrd="5" destOrd="0" presId="urn:microsoft.com/office/officeart/2005/8/layout/cycle6"/>
    <dgm:cxn modelId="{603E2FD5-85EC-45CF-B1BB-11ACFA3C8B0C}" type="presParOf" srcId="{EB03AEDC-E463-4411-8EDD-7E968C579597}" destId="{496AF065-13D2-4EAE-83A9-CDDA5AD2CBAF}" srcOrd="6" destOrd="0" presId="urn:microsoft.com/office/officeart/2005/8/layout/cycle6"/>
    <dgm:cxn modelId="{98CD2DE5-8F66-4E6C-8909-CDE7DB75D406}" type="presParOf" srcId="{EB03AEDC-E463-4411-8EDD-7E968C579597}" destId="{0BE797C2-263A-45F0-8ADE-6863A707DCED}" srcOrd="7" destOrd="0" presId="urn:microsoft.com/office/officeart/2005/8/layout/cycle6"/>
    <dgm:cxn modelId="{C1182663-4F3F-430B-AE3D-1495E3F5F615}" type="presParOf" srcId="{EB03AEDC-E463-4411-8EDD-7E968C579597}" destId="{7D04B50E-7CC7-4A39-940F-32AA26F74178}" srcOrd="8" destOrd="0" presId="urn:microsoft.com/office/officeart/2005/8/layout/cycle6"/>
    <dgm:cxn modelId="{C7C138FD-6C31-452D-A34F-1AB157E0ECAC}" type="presParOf" srcId="{EB03AEDC-E463-4411-8EDD-7E968C579597}" destId="{4A47223F-73E6-430D-9BAB-967673AA428F}" srcOrd="9" destOrd="0" presId="urn:microsoft.com/office/officeart/2005/8/layout/cycle6"/>
    <dgm:cxn modelId="{E231D2FC-1981-447C-B615-FA9822812DBF}" type="presParOf" srcId="{EB03AEDC-E463-4411-8EDD-7E968C579597}" destId="{C04F8E57-F3A1-4577-85FA-446C41A0CFFA}" srcOrd="10" destOrd="0" presId="urn:microsoft.com/office/officeart/2005/8/layout/cycle6"/>
    <dgm:cxn modelId="{B5D7DE1C-850C-4980-9D7B-97AC7256E6F9}" type="presParOf" srcId="{EB03AEDC-E463-4411-8EDD-7E968C579597}" destId="{68B22F54-D66C-4604-A5AD-D04428B3D334}" srcOrd="11" destOrd="0" presId="urn:microsoft.com/office/officeart/2005/8/layout/cycle6"/>
    <dgm:cxn modelId="{7B22C21E-9551-4583-B484-341379BA7592}" type="presParOf" srcId="{EB03AEDC-E463-4411-8EDD-7E968C579597}" destId="{C4F38BD4-EBB2-4885-A748-B161AB9AECF2}" srcOrd="12" destOrd="0" presId="urn:microsoft.com/office/officeart/2005/8/layout/cycle6"/>
    <dgm:cxn modelId="{3A90809B-2B41-4E85-B9AB-9409B6BB10F7}" type="presParOf" srcId="{EB03AEDC-E463-4411-8EDD-7E968C579597}" destId="{4CFD2B9D-FDB5-4F1E-A472-B103D33C9544}" srcOrd="13" destOrd="0" presId="urn:microsoft.com/office/officeart/2005/8/layout/cycle6"/>
    <dgm:cxn modelId="{B3AE58CD-B4E3-400C-BA42-BF69DB185D25}" type="presParOf" srcId="{EB03AEDC-E463-4411-8EDD-7E968C579597}" destId="{A9D3A453-97FF-4ED4-9107-33192DDB0639}"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63B2E-08FE-4390-9706-6B01B30C6B41}">
      <dsp:nvSpPr>
        <dsp:cNvPr id="0" name=""/>
        <dsp:cNvSpPr/>
      </dsp:nvSpPr>
      <dsp:spPr>
        <a:xfrm>
          <a:off x="4864893" y="2111836"/>
          <a:ext cx="2314318" cy="885443"/>
        </a:xfrm>
        <a:custGeom>
          <a:avLst/>
          <a:gdLst/>
          <a:ahLst/>
          <a:cxnLst/>
          <a:rect l="0" t="0" r="0" b="0"/>
          <a:pathLst>
            <a:path>
              <a:moveTo>
                <a:pt x="0" y="0"/>
              </a:moveTo>
              <a:lnTo>
                <a:pt x="0" y="442721"/>
              </a:lnTo>
              <a:lnTo>
                <a:pt x="2314318" y="442721"/>
              </a:lnTo>
              <a:lnTo>
                <a:pt x="2314318" y="88544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8240DD-32F2-4679-A523-B2CFF8372411}">
      <dsp:nvSpPr>
        <dsp:cNvPr id="0" name=""/>
        <dsp:cNvSpPr/>
      </dsp:nvSpPr>
      <dsp:spPr>
        <a:xfrm>
          <a:off x="2585971" y="2111836"/>
          <a:ext cx="2278921" cy="885443"/>
        </a:xfrm>
        <a:custGeom>
          <a:avLst/>
          <a:gdLst/>
          <a:ahLst/>
          <a:cxnLst/>
          <a:rect l="0" t="0" r="0" b="0"/>
          <a:pathLst>
            <a:path>
              <a:moveTo>
                <a:pt x="2278921" y="0"/>
              </a:moveTo>
              <a:lnTo>
                <a:pt x="2278921" y="442721"/>
              </a:lnTo>
              <a:lnTo>
                <a:pt x="0" y="442721"/>
              </a:lnTo>
              <a:lnTo>
                <a:pt x="0" y="88544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E5E452-58AA-48FE-9096-2C5A7C43DE73}">
      <dsp:nvSpPr>
        <dsp:cNvPr id="0" name=""/>
        <dsp:cNvSpPr/>
      </dsp:nvSpPr>
      <dsp:spPr>
        <a:xfrm>
          <a:off x="2756693" y="3636"/>
          <a:ext cx="4216399" cy="21081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ar-EG" sz="3200" kern="1200" dirty="0">
              <a:latin typeface="Arial" panose="020B0604020202020204" pitchFamily="34" charset="0"/>
              <a:cs typeface="Arial" panose="020B0604020202020204" pitchFamily="34" charset="0"/>
            </a:rPr>
            <a:t>الفحوصات النفسيه تنقسم</a:t>
          </a:r>
          <a:br>
            <a:rPr lang="ar-EG" sz="3200" kern="1200" dirty="0">
              <a:latin typeface="Arial" panose="020B0604020202020204" pitchFamily="34" charset="0"/>
              <a:cs typeface="Arial" panose="020B0604020202020204" pitchFamily="34" charset="0"/>
            </a:rPr>
          </a:br>
          <a:r>
            <a:rPr lang="ar-EG" sz="3200" kern="1200" dirty="0">
              <a:latin typeface="Arial" panose="020B0604020202020204" pitchFamily="34" charset="0"/>
              <a:cs typeface="Arial" panose="020B0604020202020204" pitchFamily="34" charset="0"/>
            </a:rPr>
            <a:t>إلى:</a:t>
          </a:r>
          <a:endParaRPr lang="en-US" sz="3200" kern="1200" dirty="0">
            <a:latin typeface="Arial" panose="020B0604020202020204" pitchFamily="34" charset="0"/>
            <a:cs typeface="Arial" panose="020B0604020202020204" pitchFamily="34" charset="0"/>
          </a:endParaRPr>
        </a:p>
      </dsp:txBody>
      <dsp:txXfrm>
        <a:off x="2756693" y="3636"/>
        <a:ext cx="4216399" cy="2108199"/>
      </dsp:txXfrm>
    </dsp:sp>
    <dsp:sp modelId="{770E26ED-9DA8-43D1-A91A-84BE2864A664}">
      <dsp:nvSpPr>
        <dsp:cNvPr id="0" name=""/>
        <dsp:cNvSpPr/>
      </dsp:nvSpPr>
      <dsp:spPr>
        <a:xfrm>
          <a:off x="714375" y="2997280"/>
          <a:ext cx="3743192" cy="21801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ar-EG" sz="3200" kern="1200" dirty="0">
              <a:latin typeface="Arial" panose="020B0604020202020204" pitchFamily="34" charset="0"/>
              <a:cs typeface="Arial" panose="020B0604020202020204" pitchFamily="34" charset="0"/>
            </a:rPr>
            <a:t>فحص الطب النفسي للأطفال و المراهقين </a:t>
          </a:r>
          <a:br>
            <a:rPr lang="ar-EG" sz="3200" kern="1200" dirty="0">
              <a:latin typeface="Arial" panose="020B0604020202020204" pitchFamily="34" charset="0"/>
              <a:cs typeface="Arial" panose="020B0604020202020204" pitchFamily="34" charset="0"/>
            </a:rPr>
          </a:br>
          <a:r>
            <a:rPr lang="ar-EG" sz="3200" kern="1200" dirty="0">
              <a:solidFill>
                <a:schemeClr val="tx1">
                  <a:lumMod val="95000"/>
                  <a:lumOff val="5000"/>
                </a:schemeClr>
              </a:solidFill>
              <a:latin typeface="Arial" panose="020B0604020202020204" pitchFamily="34" charset="0"/>
              <a:cs typeface="Arial" panose="020B0604020202020204" pitchFamily="34" charset="0"/>
            </a:rPr>
            <a:t>(لذوي عمرِ 18عاماَ وما تحت)</a:t>
          </a:r>
          <a:endParaRPr lang="en-US" sz="3200" kern="1200" dirty="0">
            <a:solidFill>
              <a:schemeClr val="tx1">
                <a:lumMod val="95000"/>
                <a:lumOff val="5000"/>
              </a:schemeClr>
            </a:solidFill>
            <a:latin typeface="Arial" panose="020B0604020202020204" pitchFamily="34" charset="0"/>
            <a:cs typeface="Arial" panose="020B0604020202020204" pitchFamily="34" charset="0"/>
          </a:endParaRPr>
        </a:p>
      </dsp:txBody>
      <dsp:txXfrm>
        <a:off x="714375" y="2997280"/>
        <a:ext cx="3743192" cy="2180152"/>
      </dsp:txXfrm>
    </dsp:sp>
    <dsp:sp modelId="{9B39EE56-2996-4B5D-B5F1-94B23C4AE37E}">
      <dsp:nvSpPr>
        <dsp:cNvPr id="0" name=""/>
        <dsp:cNvSpPr/>
      </dsp:nvSpPr>
      <dsp:spPr>
        <a:xfrm>
          <a:off x="5343012" y="2997280"/>
          <a:ext cx="3672399" cy="21081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ar-EG" sz="3200" kern="1200" dirty="0">
              <a:latin typeface="Arial" panose="020B0604020202020204" pitchFamily="34" charset="0"/>
              <a:cs typeface="Arial" panose="020B0604020202020204" pitchFamily="34" charset="0"/>
            </a:rPr>
            <a:t>فحص الطب النفسي للبالغين</a:t>
          </a:r>
          <a:br>
            <a:rPr lang="ar-EG" sz="3200" kern="1200" dirty="0">
              <a:latin typeface="Arial" panose="020B0604020202020204" pitchFamily="34" charset="0"/>
              <a:cs typeface="Arial" panose="020B0604020202020204" pitchFamily="34" charset="0"/>
            </a:rPr>
          </a:br>
          <a:r>
            <a:rPr lang="ar-EG" sz="3200" kern="1200" dirty="0">
              <a:solidFill>
                <a:schemeClr val="tx1">
                  <a:lumMod val="95000"/>
                  <a:lumOff val="5000"/>
                </a:schemeClr>
              </a:solidFill>
              <a:latin typeface="Arial" panose="020B0604020202020204" pitchFamily="34" charset="0"/>
              <a:cs typeface="Arial" panose="020B0604020202020204" pitchFamily="34" charset="0"/>
            </a:rPr>
            <a:t>(لذوي عمرِ ما فوق 18 عاماَ)</a:t>
          </a:r>
          <a:endParaRPr lang="en-US" sz="3200" kern="1200" dirty="0">
            <a:solidFill>
              <a:schemeClr val="tx1">
                <a:lumMod val="95000"/>
                <a:lumOff val="5000"/>
              </a:schemeClr>
            </a:solidFill>
            <a:latin typeface="Arial" panose="020B0604020202020204" pitchFamily="34" charset="0"/>
            <a:cs typeface="Arial" panose="020B0604020202020204" pitchFamily="34" charset="0"/>
          </a:endParaRPr>
        </a:p>
      </dsp:txBody>
      <dsp:txXfrm>
        <a:off x="5343012" y="2997280"/>
        <a:ext cx="3672399" cy="2108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F79BD-6E3B-484A-A13C-2B78FB0097C6}">
      <dsp:nvSpPr>
        <dsp:cNvPr id="0" name=""/>
        <dsp:cNvSpPr/>
      </dsp:nvSpPr>
      <dsp:spPr>
        <a:xfrm>
          <a:off x="4748795" y="1904"/>
          <a:ext cx="1124619" cy="731002"/>
        </a:xfrm>
        <a:prstGeom prst="roundRect">
          <a:avLst/>
        </a:prstGeom>
        <a:gradFill rotWithShape="0">
          <a:gsLst>
            <a:gs pos="0">
              <a:schemeClr val="accent1">
                <a:alpha val="90000"/>
                <a:hueOff val="0"/>
                <a:satOff val="0"/>
                <a:lumOff val="0"/>
                <a:alphaOff val="0"/>
                <a:tint val="96000"/>
                <a:lumMod val="102000"/>
              </a:schemeClr>
            </a:gs>
            <a:gs pos="100000">
              <a:schemeClr val="accent1">
                <a:alpha val="90000"/>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EG" sz="2400" kern="1200" dirty="0">
              <a:latin typeface="Arial" panose="020B0604020202020204" pitchFamily="34" charset="0"/>
              <a:cs typeface="Arial" panose="020B0604020202020204" pitchFamily="34" charset="0"/>
            </a:rPr>
            <a:t>التوحد</a:t>
          </a:r>
          <a:endParaRPr lang="en-US" sz="2400" kern="1200" dirty="0">
            <a:latin typeface="Arial" panose="020B0604020202020204" pitchFamily="34" charset="0"/>
            <a:cs typeface="Arial" panose="020B0604020202020204" pitchFamily="34" charset="0"/>
          </a:endParaRPr>
        </a:p>
      </dsp:txBody>
      <dsp:txXfrm>
        <a:off x="4784480" y="37589"/>
        <a:ext cx="1053249" cy="659632"/>
      </dsp:txXfrm>
    </dsp:sp>
    <dsp:sp modelId="{CCC12FB2-B421-4D2D-8A2B-ACE4C965EBCB}">
      <dsp:nvSpPr>
        <dsp:cNvPr id="0" name=""/>
        <dsp:cNvSpPr/>
      </dsp:nvSpPr>
      <dsp:spPr>
        <a:xfrm>
          <a:off x="3851119" y="367405"/>
          <a:ext cx="2919973" cy="2919973"/>
        </a:xfrm>
        <a:custGeom>
          <a:avLst/>
          <a:gdLst/>
          <a:ahLst/>
          <a:cxnLst/>
          <a:rect l="0" t="0" r="0" b="0"/>
          <a:pathLst>
            <a:path>
              <a:moveTo>
                <a:pt x="2030016" y="115878"/>
              </a:moveTo>
              <a:arcTo wR="1459986" hR="1459986" stAng="17578893" swAng="1960682"/>
            </a:path>
          </a:pathLst>
        </a:custGeom>
        <a:noFill/>
        <a:ln w="9525" cap="rnd" cmpd="sng" algn="ctr">
          <a:solidFill>
            <a:schemeClr val="accent1">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256AB2-9806-466C-B99E-646CD5D2714E}">
      <dsp:nvSpPr>
        <dsp:cNvPr id="0" name=""/>
        <dsp:cNvSpPr/>
      </dsp:nvSpPr>
      <dsp:spPr>
        <a:xfrm>
          <a:off x="6137325" y="1010729"/>
          <a:ext cx="1124619" cy="731002"/>
        </a:xfrm>
        <a:prstGeom prst="roundRect">
          <a:avLst/>
        </a:prstGeom>
        <a:gradFill rotWithShape="0">
          <a:gsLst>
            <a:gs pos="0">
              <a:schemeClr val="accent1">
                <a:alpha val="90000"/>
                <a:hueOff val="0"/>
                <a:satOff val="0"/>
                <a:lumOff val="0"/>
                <a:alphaOff val="-10000"/>
                <a:tint val="96000"/>
                <a:lumMod val="102000"/>
              </a:schemeClr>
            </a:gs>
            <a:gs pos="100000">
              <a:schemeClr val="accent1">
                <a:alpha val="90000"/>
                <a:hueOff val="0"/>
                <a:satOff val="0"/>
                <a:lumOff val="0"/>
                <a:alphaOff val="-1000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EG" sz="2400" kern="1200" dirty="0">
              <a:latin typeface="Arial" panose="020B0604020202020204" pitchFamily="34" charset="0"/>
              <a:cs typeface="Arial" panose="020B0604020202020204" pitchFamily="34" charset="0"/>
            </a:rPr>
            <a:t>التنمر </a:t>
          </a:r>
          <a:endParaRPr lang="en-US" sz="2400" kern="1200" dirty="0">
            <a:latin typeface="Arial" panose="020B0604020202020204" pitchFamily="34" charset="0"/>
            <a:cs typeface="Arial" panose="020B0604020202020204" pitchFamily="34" charset="0"/>
          </a:endParaRPr>
        </a:p>
      </dsp:txBody>
      <dsp:txXfrm>
        <a:off x="6173010" y="1046414"/>
        <a:ext cx="1053249" cy="659632"/>
      </dsp:txXfrm>
    </dsp:sp>
    <dsp:sp modelId="{47ED5633-8824-4E5A-96EC-4F6B490E3048}">
      <dsp:nvSpPr>
        <dsp:cNvPr id="0" name=""/>
        <dsp:cNvSpPr/>
      </dsp:nvSpPr>
      <dsp:spPr>
        <a:xfrm>
          <a:off x="3937055" y="782197"/>
          <a:ext cx="2919973" cy="2919973"/>
        </a:xfrm>
        <a:custGeom>
          <a:avLst/>
          <a:gdLst/>
          <a:ahLst/>
          <a:cxnLst/>
          <a:rect l="0" t="0" r="0" b="0"/>
          <a:pathLst>
            <a:path>
              <a:moveTo>
                <a:pt x="2834207" y="966957"/>
              </a:moveTo>
              <a:arcTo wR="1459986" hR="1459986" stAng="20415813" swAng="1844758"/>
            </a:path>
          </a:pathLst>
        </a:custGeom>
        <a:noFill/>
        <a:ln w="9525" cap="rnd" cmpd="sng" algn="ctr">
          <a:solidFill>
            <a:schemeClr val="accent1">
              <a:shade val="90000"/>
              <a:hueOff val="105790"/>
              <a:satOff val="-5353"/>
              <a:lumOff val="9206"/>
              <a:alphaOff val="0"/>
            </a:schemeClr>
          </a:solidFill>
          <a:prstDash val="solid"/>
        </a:ln>
        <a:effectLst/>
      </dsp:spPr>
      <dsp:style>
        <a:lnRef idx="1">
          <a:scrgbClr r="0" g="0" b="0"/>
        </a:lnRef>
        <a:fillRef idx="0">
          <a:scrgbClr r="0" g="0" b="0"/>
        </a:fillRef>
        <a:effectRef idx="0">
          <a:scrgbClr r="0" g="0" b="0"/>
        </a:effectRef>
        <a:fontRef idx="minor"/>
      </dsp:style>
    </dsp:sp>
    <dsp:sp modelId="{496AF065-13D2-4EAE-83A9-CDDA5AD2CBAF}">
      <dsp:nvSpPr>
        <dsp:cNvPr id="0" name=""/>
        <dsp:cNvSpPr/>
      </dsp:nvSpPr>
      <dsp:spPr>
        <a:xfrm>
          <a:off x="5709435" y="2528744"/>
          <a:ext cx="1777517" cy="731002"/>
        </a:xfrm>
        <a:prstGeom prst="roundRect">
          <a:avLst/>
        </a:prstGeom>
        <a:gradFill rotWithShape="0">
          <a:gsLst>
            <a:gs pos="0">
              <a:schemeClr val="accent1">
                <a:alpha val="90000"/>
                <a:hueOff val="0"/>
                <a:satOff val="0"/>
                <a:lumOff val="0"/>
                <a:alphaOff val="-20000"/>
                <a:tint val="96000"/>
                <a:lumMod val="102000"/>
              </a:schemeClr>
            </a:gs>
            <a:gs pos="100000">
              <a:schemeClr val="accent1">
                <a:alpha val="90000"/>
                <a:hueOff val="0"/>
                <a:satOff val="0"/>
                <a:lumOff val="0"/>
                <a:alphaOff val="-2000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EG" sz="2400" kern="1200" dirty="0">
              <a:latin typeface="Arial" panose="020B0604020202020204" pitchFamily="34" charset="0"/>
              <a:cs typeface="Arial" panose="020B0604020202020204" pitchFamily="34" charset="0"/>
            </a:rPr>
            <a:t>اكتئاب الطفولة</a:t>
          </a:r>
          <a:endParaRPr lang="en-US" sz="2400" kern="1200" dirty="0">
            <a:latin typeface="Arial" panose="020B0604020202020204" pitchFamily="34" charset="0"/>
            <a:cs typeface="Arial" panose="020B0604020202020204" pitchFamily="34" charset="0"/>
          </a:endParaRPr>
        </a:p>
      </dsp:txBody>
      <dsp:txXfrm>
        <a:off x="5745120" y="2564429"/>
        <a:ext cx="1706147" cy="659632"/>
      </dsp:txXfrm>
    </dsp:sp>
    <dsp:sp modelId="{7D04B50E-7CC7-4A39-940F-32AA26F74178}">
      <dsp:nvSpPr>
        <dsp:cNvPr id="0" name=""/>
        <dsp:cNvSpPr/>
      </dsp:nvSpPr>
      <dsp:spPr>
        <a:xfrm>
          <a:off x="4082267" y="483127"/>
          <a:ext cx="2919973" cy="2919973"/>
        </a:xfrm>
        <a:custGeom>
          <a:avLst/>
          <a:gdLst/>
          <a:ahLst/>
          <a:cxnLst/>
          <a:rect l="0" t="0" r="0" b="0"/>
          <a:pathLst>
            <a:path>
              <a:moveTo>
                <a:pt x="2079764" y="2781892"/>
              </a:moveTo>
              <a:arcTo wR="1459986" hR="1459986" stAng="3892823" swAng="2934582"/>
            </a:path>
          </a:pathLst>
        </a:custGeom>
        <a:noFill/>
        <a:ln w="9525" cap="rnd" cmpd="sng" algn="ctr">
          <a:solidFill>
            <a:schemeClr val="accent1">
              <a:shade val="90000"/>
              <a:hueOff val="211579"/>
              <a:satOff val="-10706"/>
              <a:lumOff val="18413"/>
              <a:alphaOff val="0"/>
            </a:schemeClr>
          </a:solidFill>
          <a:prstDash val="solid"/>
        </a:ln>
        <a:effectLst/>
      </dsp:spPr>
      <dsp:style>
        <a:lnRef idx="1">
          <a:scrgbClr r="0" g="0" b="0"/>
        </a:lnRef>
        <a:fillRef idx="0">
          <a:scrgbClr r="0" g="0" b="0"/>
        </a:fillRef>
        <a:effectRef idx="0">
          <a:scrgbClr r="0" g="0" b="0"/>
        </a:effectRef>
        <a:fontRef idx="minor"/>
      </dsp:style>
    </dsp:sp>
    <dsp:sp modelId="{4A47223F-73E6-430D-9BAB-967673AA428F}">
      <dsp:nvSpPr>
        <dsp:cNvPr id="0" name=""/>
        <dsp:cNvSpPr/>
      </dsp:nvSpPr>
      <dsp:spPr>
        <a:xfrm>
          <a:off x="3552844" y="2543028"/>
          <a:ext cx="1457304" cy="731002"/>
        </a:xfrm>
        <a:prstGeom prst="roundRect">
          <a:avLst/>
        </a:prstGeom>
        <a:gradFill rotWithShape="0">
          <a:gsLst>
            <a:gs pos="0">
              <a:schemeClr val="accent1">
                <a:alpha val="90000"/>
                <a:hueOff val="0"/>
                <a:satOff val="0"/>
                <a:lumOff val="0"/>
                <a:alphaOff val="-30000"/>
                <a:tint val="96000"/>
                <a:lumMod val="102000"/>
              </a:schemeClr>
            </a:gs>
            <a:gs pos="100000">
              <a:schemeClr val="accent1">
                <a:alpha val="90000"/>
                <a:hueOff val="0"/>
                <a:satOff val="0"/>
                <a:lumOff val="0"/>
                <a:alphaOff val="-3000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EG" sz="2400" kern="1200" dirty="0">
              <a:latin typeface="Arial" panose="020B0604020202020204" pitchFamily="34" charset="0"/>
              <a:cs typeface="Arial" panose="020B0604020202020204" pitchFamily="34" charset="0"/>
            </a:rPr>
            <a:t>إعاقة التعلم </a:t>
          </a:r>
          <a:endParaRPr lang="en-US" sz="2400" kern="1200" dirty="0">
            <a:latin typeface="Arial" panose="020B0604020202020204" pitchFamily="34" charset="0"/>
            <a:cs typeface="Arial" panose="020B0604020202020204" pitchFamily="34" charset="0"/>
          </a:endParaRPr>
        </a:p>
      </dsp:txBody>
      <dsp:txXfrm>
        <a:off x="3588529" y="2578713"/>
        <a:ext cx="1385934" cy="659632"/>
      </dsp:txXfrm>
    </dsp:sp>
    <dsp:sp modelId="{68B22F54-D66C-4604-A5AD-D04428B3D334}">
      <dsp:nvSpPr>
        <dsp:cNvPr id="0" name=""/>
        <dsp:cNvSpPr/>
      </dsp:nvSpPr>
      <dsp:spPr>
        <a:xfrm>
          <a:off x="3846180" y="429084"/>
          <a:ext cx="2919973" cy="2919973"/>
        </a:xfrm>
        <a:custGeom>
          <a:avLst/>
          <a:gdLst/>
          <a:ahLst/>
          <a:cxnLst/>
          <a:rect l="0" t="0" r="0" b="0"/>
          <a:pathLst>
            <a:path>
              <a:moveTo>
                <a:pt x="151022" y="2106650"/>
              </a:moveTo>
              <a:arcTo wR="1459986" hR="1459986" stAng="9222563" swAng="1905773"/>
            </a:path>
          </a:pathLst>
        </a:custGeom>
        <a:noFill/>
        <a:ln w="9525" cap="rnd" cmpd="sng" algn="ctr">
          <a:solidFill>
            <a:schemeClr val="accent1">
              <a:shade val="90000"/>
              <a:hueOff val="317369"/>
              <a:satOff val="-16060"/>
              <a:lumOff val="27619"/>
              <a:alphaOff val="0"/>
            </a:schemeClr>
          </a:solidFill>
          <a:prstDash val="solid"/>
        </a:ln>
        <a:effectLst/>
      </dsp:spPr>
      <dsp:style>
        <a:lnRef idx="1">
          <a:scrgbClr r="0" g="0" b="0"/>
        </a:lnRef>
        <a:fillRef idx="0">
          <a:scrgbClr r="0" g="0" b="0"/>
        </a:fillRef>
        <a:effectRef idx="0">
          <a:scrgbClr r="0" g="0" b="0"/>
        </a:effectRef>
        <a:fontRef idx="minor"/>
      </dsp:style>
    </dsp:sp>
    <dsp:sp modelId="{C4F38BD4-EBB2-4885-A748-B161AB9AECF2}">
      <dsp:nvSpPr>
        <dsp:cNvPr id="0" name=""/>
        <dsp:cNvSpPr/>
      </dsp:nvSpPr>
      <dsp:spPr>
        <a:xfrm>
          <a:off x="3101254" y="1010729"/>
          <a:ext cx="1642642" cy="731002"/>
        </a:xfrm>
        <a:prstGeom prst="roundRect">
          <a:avLst/>
        </a:prstGeom>
        <a:gradFill rotWithShape="0">
          <a:gsLst>
            <a:gs pos="0">
              <a:schemeClr val="accent1">
                <a:alpha val="90000"/>
                <a:hueOff val="0"/>
                <a:satOff val="0"/>
                <a:lumOff val="0"/>
                <a:alphaOff val="-40000"/>
                <a:tint val="96000"/>
                <a:lumMod val="102000"/>
              </a:schemeClr>
            </a:gs>
            <a:gs pos="100000">
              <a:schemeClr val="accent1">
                <a:alpha val="90000"/>
                <a:hueOff val="0"/>
                <a:satOff val="0"/>
                <a:lumOff val="0"/>
                <a:alphaOff val="-4000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EG" sz="2400" kern="1200" dirty="0">
              <a:latin typeface="Arial" panose="020B0604020202020204" pitchFamily="34" charset="0"/>
              <a:cs typeface="Arial" panose="020B0604020202020204" pitchFamily="34" charset="0"/>
            </a:rPr>
            <a:t>الإدمان</a:t>
          </a:r>
          <a:endParaRPr lang="en-US" sz="2400" kern="1200" dirty="0">
            <a:latin typeface="Arial" panose="020B0604020202020204" pitchFamily="34" charset="0"/>
            <a:cs typeface="Arial" panose="020B0604020202020204" pitchFamily="34" charset="0"/>
          </a:endParaRPr>
        </a:p>
      </dsp:txBody>
      <dsp:txXfrm>
        <a:off x="3136939" y="1046414"/>
        <a:ext cx="1571272" cy="659632"/>
      </dsp:txXfrm>
    </dsp:sp>
    <dsp:sp modelId="{A9D3A453-97FF-4ED4-9107-33192DDB0639}">
      <dsp:nvSpPr>
        <dsp:cNvPr id="0" name=""/>
        <dsp:cNvSpPr/>
      </dsp:nvSpPr>
      <dsp:spPr>
        <a:xfrm>
          <a:off x="3851119" y="367405"/>
          <a:ext cx="2919973" cy="2919973"/>
        </a:xfrm>
        <a:custGeom>
          <a:avLst/>
          <a:gdLst/>
          <a:ahLst/>
          <a:cxnLst/>
          <a:rect l="0" t="0" r="0" b="0"/>
          <a:pathLst>
            <a:path>
              <a:moveTo>
                <a:pt x="254474" y="636395"/>
              </a:moveTo>
              <a:arcTo wR="1459986" hR="1459986" stAng="12860425" swAng="1960682"/>
            </a:path>
          </a:pathLst>
        </a:custGeom>
        <a:noFill/>
        <a:ln w="9525" cap="rnd" cmpd="sng" algn="ctr">
          <a:solidFill>
            <a:schemeClr val="accent1">
              <a:shade val="90000"/>
              <a:hueOff val="423159"/>
              <a:satOff val="-21413"/>
              <a:lumOff val="36825"/>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85BCFF-EA67-4193-88D8-0C2B8B97F471}" type="datetimeFigureOut">
              <a:rPr lang="en-US" smtClean="0"/>
              <a:t>5/3/2023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BD115B-D159-4FD9-9CE0-EDFE1C2EFDD5}" type="slidenum">
              <a:rPr lang="en-US" smtClean="0"/>
              <a:t>‹#›</a:t>
            </a:fld>
            <a:endParaRPr lang="en-US"/>
          </a:p>
        </p:txBody>
      </p:sp>
    </p:spTree>
    <p:extLst>
      <p:ext uri="{BB962C8B-B14F-4D97-AF65-F5344CB8AC3E}">
        <p14:creationId xmlns:p14="http://schemas.microsoft.com/office/powerpoint/2010/main" val="1070706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BD115B-D159-4FD9-9CE0-EDFE1C2EFDD5}" type="slidenum">
              <a:rPr lang="en-US" smtClean="0"/>
              <a:t>7</a:t>
            </a:fld>
            <a:endParaRPr lang="en-US"/>
          </a:p>
        </p:txBody>
      </p:sp>
    </p:spTree>
    <p:extLst>
      <p:ext uri="{BB962C8B-B14F-4D97-AF65-F5344CB8AC3E}">
        <p14:creationId xmlns:p14="http://schemas.microsoft.com/office/powerpoint/2010/main" val="418647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492180-A804-40F6-90C0-3DAB8886EDF7}" type="datetimeFigureOut">
              <a:rPr lang="en-US" smtClean="0"/>
              <a:t>5/3/2023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16106689-4E8B-4F40-BACA-41B0D75ECEC3}" type="slidenum">
              <a:rPr lang="en-US" smtClean="0"/>
              <a:t>‹#›</a:t>
            </a:fld>
            <a:endParaRPr lang="en-US"/>
          </a:p>
        </p:txBody>
      </p:sp>
    </p:spTree>
    <p:extLst>
      <p:ext uri="{BB962C8B-B14F-4D97-AF65-F5344CB8AC3E}">
        <p14:creationId xmlns:p14="http://schemas.microsoft.com/office/powerpoint/2010/main" val="1204908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492180-A804-40F6-90C0-3DAB8886EDF7}"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06689-4E8B-4F40-BACA-41B0D75ECEC3}" type="slidenum">
              <a:rPr lang="en-US" smtClean="0"/>
              <a:t>‹#›</a:t>
            </a:fld>
            <a:endParaRPr lang="en-US"/>
          </a:p>
        </p:txBody>
      </p:sp>
    </p:spTree>
    <p:extLst>
      <p:ext uri="{BB962C8B-B14F-4D97-AF65-F5344CB8AC3E}">
        <p14:creationId xmlns:p14="http://schemas.microsoft.com/office/powerpoint/2010/main" val="330679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92180-A804-40F6-90C0-3DAB8886EDF7}"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06689-4E8B-4F40-BACA-41B0D75ECEC3}" type="slidenum">
              <a:rPr lang="en-US" smtClean="0"/>
              <a:t>‹#›</a:t>
            </a:fld>
            <a:endParaRPr lang="en-US"/>
          </a:p>
        </p:txBody>
      </p:sp>
    </p:spTree>
    <p:extLst>
      <p:ext uri="{BB962C8B-B14F-4D97-AF65-F5344CB8AC3E}">
        <p14:creationId xmlns:p14="http://schemas.microsoft.com/office/powerpoint/2010/main" val="20863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92180-A804-40F6-90C0-3DAB8886EDF7}"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06689-4E8B-4F40-BACA-41B0D75ECEC3}" type="slidenum">
              <a:rPr lang="en-US" smtClean="0"/>
              <a:t>‹#›</a:t>
            </a:fld>
            <a:endParaRPr lang="en-US"/>
          </a:p>
        </p:txBody>
      </p:sp>
    </p:spTree>
    <p:extLst>
      <p:ext uri="{BB962C8B-B14F-4D97-AF65-F5344CB8AC3E}">
        <p14:creationId xmlns:p14="http://schemas.microsoft.com/office/powerpoint/2010/main" val="49894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92180-A804-40F6-90C0-3DAB8886EDF7}"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06689-4E8B-4F40-BACA-41B0D75ECEC3}" type="slidenum">
              <a:rPr lang="en-US" smtClean="0"/>
              <a:t>‹#›</a:t>
            </a:fld>
            <a:endParaRPr lang="en-US"/>
          </a:p>
        </p:txBody>
      </p:sp>
    </p:spTree>
    <p:extLst>
      <p:ext uri="{BB962C8B-B14F-4D97-AF65-F5344CB8AC3E}">
        <p14:creationId xmlns:p14="http://schemas.microsoft.com/office/powerpoint/2010/main" val="1881571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92180-A804-40F6-90C0-3DAB8886EDF7}"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06689-4E8B-4F40-BACA-41B0D75ECEC3}" type="slidenum">
              <a:rPr lang="en-US" smtClean="0"/>
              <a:t>‹#›</a:t>
            </a:fld>
            <a:endParaRPr lang="en-US"/>
          </a:p>
        </p:txBody>
      </p:sp>
    </p:spTree>
    <p:extLst>
      <p:ext uri="{BB962C8B-B14F-4D97-AF65-F5344CB8AC3E}">
        <p14:creationId xmlns:p14="http://schemas.microsoft.com/office/powerpoint/2010/main" val="351660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92180-A804-40F6-90C0-3DAB8886EDF7}"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06689-4E8B-4F40-BACA-41B0D75ECEC3}" type="slidenum">
              <a:rPr lang="en-US" smtClean="0"/>
              <a:t>‹#›</a:t>
            </a:fld>
            <a:endParaRPr lang="en-US"/>
          </a:p>
        </p:txBody>
      </p:sp>
    </p:spTree>
    <p:extLst>
      <p:ext uri="{BB962C8B-B14F-4D97-AF65-F5344CB8AC3E}">
        <p14:creationId xmlns:p14="http://schemas.microsoft.com/office/powerpoint/2010/main" val="251829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492180-A804-40F6-90C0-3DAB8886EDF7}"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06689-4E8B-4F40-BACA-41B0D75ECEC3}" type="slidenum">
              <a:rPr lang="en-US" smtClean="0"/>
              <a:t>‹#›</a:t>
            </a:fld>
            <a:endParaRPr lang="en-US"/>
          </a:p>
        </p:txBody>
      </p:sp>
    </p:spTree>
    <p:extLst>
      <p:ext uri="{BB962C8B-B14F-4D97-AF65-F5344CB8AC3E}">
        <p14:creationId xmlns:p14="http://schemas.microsoft.com/office/powerpoint/2010/main" val="4269603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492180-A804-40F6-90C0-3DAB8886EDF7}"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06689-4E8B-4F40-BACA-41B0D75ECEC3}" type="slidenum">
              <a:rPr lang="en-US" smtClean="0"/>
              <a:t>‹#›</a:t>
            </a:fld>
            <a:endParaRPr lang="en-US"/>
          </a:p>
        </p:txBody>
      </p:sp>
    </p:spTree>
    <p:extLst>
      <p:ext uri="{BB962C8B-B14F-4D97-AF65-F5344CB8AC3E}">
        <p14:creationId xmlns:p14="http://schemas.microsoft.com/office/powerpoint/2010/main" val="733653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492180-A804-40F6-90C0-3DAB8886EDF7}"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06689-4E8B-4F40-BACA-41B0D75ECEC3}" type="slidenum">
              <a:rPr lang="en-US" smtClean="0"/>
              <a:t>‹#›</a:t>
            </a:fld>
            <a:endParaRPr lang="en-US"/>
          </a:p>
        </p:txBody>
      </p:sp>
    </p:spTree>
    <p:extLst>
      <p:ext uri="{BB962C8B-B14F-4D97-AF65-F5344CB8AC3E}">
        <p14:creationId xmlns:p14="http://schemas.microsoft.com/office/powerpoint/2010/main" val="11294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492180-A804-40F6-90C0-3DAB8886EDF7}"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16106689-4E8B-4F40-BACA-41B0D75ECEC3}" type="slidenum">
              <a:rPr lang="en-US" smtClean="0"/>
              <a:t>‹#›</a:t>
            </a:fld>
            <a:endParaRPr lang="en-US"/>
          </a:p>
        </p:txBody>
      </p:sp>
    </p:spTree>
    <p:extLst>
      <p:ext uri="{BB962C8B-B14F-4D97-AF65-F5344CB8AC3E}">
        <p14:creationId xmlns:p14="http://schemas.microsoft.com/office/powerpoint/2010/main" val="1529191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92180-A804-40F6-90C0-3DAB8886EDF7}"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06689-4E8B-4F40-BACA-41B0D75ECEC3}" type="slidenum">
              <a:rPr lang="en-US" smtClean="0"/>
              <a:t>‹#›</a:t>
            </a:fld>
            <a:endParaRPr lang="en-US"/>
          </a:p>
        </p:txBody>
      </p:sp>
    </p:spTree>
    <p:extLst>
      <p:ext uri="{BB962C8B-B14F-4D97-AF65-F5344CB8AC3E}">
        <p14:creationId xmlns:p14="http://schemas.microsoft.com/office/powerpoint/2010/main" val="325247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492180-A804-40F6-90C0-3DAB8886EDF7}"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06689-4E8B-4F40-BACA-41B0D75ECEC3}" type="slidenum">
              <a:rPr lang="en-US" smtClean="0"/>
              <a:t>‹#›</a:t>
            </a:fld>
            <a:endParaRPr lang="en-US"/>
          </a:p>
        </p:txBody>
      </p:sp>
    </p:spTree>
    <p:extLst>
      <p:ext uri="{BB962C8B-B14F-4D97-AF65-F5344CB8AC3E}">
        <p14:creationId xmlns:p14="http://schemas.microsoft.com/office/powerpoint/2010/main" val="62248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492180-A804-40F6-90C0-3DAB8886EDF7}"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06689-4E8B-4F40-BACA-41B0D75ECEC3}" type="slidenum">
              <a:rPr lang="en-US" smtClean="0"/>
              <a:t>‹#›</a:t>
            </a:fld>
            <a:endParaRPr lang="en-US"/>
          </a:p>
        </p:txBody>
      </p:sp>
    </p:spTree>
    <p:extLst>
      <p:ext uri="{BB962C8B-B14F-4D97-AF65-F5344CB8AC3E}">
        <p14:creationId xmlns:p14="http://schemas.microsoft.com/office/powerpoint/2010/main" val="42353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492180-A804-40F6-90C0-3DAB8886EDF7}"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06689-4E8B-4F40-BACA-41B0D75ECEC3}" type="slidenum">
              <a:rPr lang="en-US" smtClean="0"/>
              <a:t>‹#›</a:t>
            </a:fld>
            <a:endParaRPr lang="en-US"/>
          </a:p>
        </p:txBody>
      </p:sp>
    </p:spTree>
    <p:extLst>
      <p:ext uri="{BB962C8B-B14F-4D97-AF65-F5344CB8AC3E}">
        <p14:creationId xmlns:p14="http://schemas.microsoft.com/office/powerpoint/2010/main" val="230108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92180-A804-40F6-90C0-3DAB8886EDF7}"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06689-4E8B-4F40-BACA-41B0D75ECEC3}" type="slidenum">
              <a:rPr lang="en-US" smtClean="0"/>
              <a:t>‹#›</a:t>
            </a:fld>
            <a:endParaRPr lang="en-US"/>
          </a:p>
        </p:txBody>
      </p:sp>
    </p:spTree>
    <p:extLst>
      <p:ext uri="{BB962C8B-B14F-4D97-AF65-F5344CB8AC3E}">
        <p14:creationId xmlns:p14="http://schemas.microsoft.com/office/powerpoint/2010/main" val="316443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492180-A804-40F6-90C0-3DAB8886EDF7}"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06689-4E8B-4F40-BACA-41B0D75ECEC3}" type="slidenum">
              <a:rPr lang="en-US" smtClean="0"/>
              <a:t>‹#›</a:t>
            </a:fld>
            <a:endParaRPr lang="en-US"/>
          </a:p>
        </p:txBody>
      </p:sp>
    </p:spTree>
    <p:extLst>
      <p:ext uri="{BB962C8B-B14F-4D97-AF65-F5344CB8AC3E}">
        <p14:creationId xmlns:p14="http://schemas.microsoft.com/office/powerpoint/2010/main" val="1331102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492180-A804-40F6-90C0-3DAB8886EDF7}"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06689-4E8B-4F40-BACA-41B0D75ECEC3}" type="slidenum">
              <a:rPr lang="en-US" smtClean="0"/>
              <a:t>‹#›</a:t>
            </a:fld>
            <a:endParaRPr lang="en-US"/>
          </a:p>
        </p:txBody>
      </p:sp>
    </p:spTree>
    <p:extLst>
      <p:ext uri="{BB962C8B-B14F-4D97-AF65-F5344CB8AC3E}">
        <p14:creationId xmlns:p14="http://schemas.microsoft.com/office/powerpoint/2010/main" val="266115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492180-A804-40F6-90C0-3DAB8886EDF7}" type="datetimeFigureOut">
              <a:rPr lang="en-US" smtClean="0"/>
              <a:t>5/3/2023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106689-4E8B-4F40-BACA-41B0D75ECEC3}" type="slidenum">
              <a:rPr lang="en-US" smtClean="0"/>
              <a:t>‹#›</a:t>
            </a:fld>
            <a:endParaRPr lang="en-US"/>
          </a:p>
        </p:txBody>
      </p:sp>
    </p:spTree>
    <p:extLst>
      <p:ext uri="{BB962C8B-B14F-4D97-AF65-F5344CB8AC3E}">
        <p14:creationId xmlns:p14="http://schemas.microsoft.com/office/powerpoint/2010/main" val="2241984074"/>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 id="2147484085" r:id="rId14"/>
    <p:sldLayoutId id="2147484086" r:id="rId15"/>
    <p:sldLayoutId id="2147484087" r:id="rId16"/>
    <p:sldLayoutId id="2147484088" r:id="rId17"/>
    <p:sldLayoutId id="2147484089"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3C51C-B682-455D-9EC8-07201625E73B}"/>
              </a:ext>
            </a:extLst>
          </p:cNvPr>
          <p:cNvSpPr>
            <a:spLocks noGrp="1"/>
          </p:cNvSpPr>
          <p:nvPr>
            <p:ph type="ctrTitle"/>
          </p:nvPr>
        </p:nvSpPr>
        <p:spPr>
          <a:xfrm>
            <a:off x="3617378" y="1380068"/>
            <a:ext cx="8574622" cy="2616199"/>
          </a:xfrm>
        </p:spPr>
        <p:txBody>
          <a:bodyPr>
            <a:normAutofit/>
          </a:bodyPr>
          <a:lstStyle/>
          <a:p>
            <a:pPr algn="ctr" rtl="1"/>
            <a:r>
              <a:rPr lang="ar-EG" sz="8800" dirty="0">
                <a:latin typeface="Sakkal Majalla" panose="02000000000000000000" pitchFamily="2" charset="-78"/>
                <a:ea typeface="Yu Gothic UI Semilight" panose="020B0400000000000000" pitchFamily="34" charset="-128"/>
                <a:cs typeface="Sakkal Majalla" panose="02000000000000000000" pitchFamily="2" charset="-78"/>
              </a:rPr>
              <a:t>الطب النفسي </a:t>
            </a:r>
            <a:endParaRPr lang="en-US" sz="8800" dirty="0">
              <a:latin typeface="Sakkal Majalla" panose="02000000000000000000" pitchFamily="2" charset="-78"/>
              <a:ea typeface="Yu Gothic UI Semilight" panose="020B0400000000000000" pitchFamily="34" charset="-128"/>
              <a:cs typeface="Sakkal Majalla" panose="02000000000000000000" pitchFamily="2" charset="-78"/>
            </a:endParaRPr>
          </a:p>
        </p:txBody>
      </p:sp>
      <p:sp>
        <p:nvSpPr>
          <p:cNvPr id="3" name="Subtitle 2">
            <a:extLst>
              <a:ext uri="{FF2B5EF4-FFF2-40B4-BE49-F238E27FC236}">
                <a16:creationId xmlns:a16="http://schemas.microsoft.com/office/drawing/2014/main" id="{6C8B0916-DBD0-4701-AC94-3C16A1EBBE8C}"/>
              </a:ext>
            </a:extLst>
          </p:cNvPr>
          <p:cNvSpPr>
            <a:spLocks noGrp="1"/>
          </p:cNvSpPr>
          <p:nvPr>
            <p:ph type="subTitle" idx="1"/>
          </p:nvPr>
        </p:nvSpPr>
        <p:spPr>
          <a:xfrm>
            <a:off x="10233028" y="6488112"/>
            <a:ext cx="1958972" cy="369888"/>
          </a:xfrm>
        </p:spPr>
        <p:txBody>
          <a:bodyPr>
            <a:normAutofit fontScale="92500" lnSpcReduction="10000"/>
          </a:bodyPr>
          <a:lstStyle/>
          <a:p>
            <a:r>
              <a:rPr lang="en-US" sz="2000" dirty="0" err="1">
                <a:latin typeface="Arabic Typesetting" panose="03020402040406030203" pitchFamily="66" charset="-78"/>
                <a:cs typeface="Arabic Typesetting" panose="03020402040406030203" pitchFamily="66" charset="-78"/>
              </a:rPr>
              <a:t>Nardeen</a:t>
            </a:r>
            <a:r>
              <a:rPr lang="en-US" sz="2000" dirty="0">
                <a:latin typeface="Arabic Typesetting" panose="03020402040406030203" pitchFamily="66" charset="-78"/>
                <a:cs typeface="Arabic Typesetting" panose="03020402040406030203" pitchFamily="66" charset="-78"/>
              </a:rPr>
              <a:t> </a:t>
            </a:r>
            <a:r>
              <a:rPr lang="en-US" sz="2000" dirty="0" err="1">
                <a:latin typeface="Arabic Typesetting" panose="03020402040406030203" pitchFamily="66" charset="-78"/>
                <a:cs typeface="Arabic Typesetting" panose="03020402040406030203" pitchFamily="66" charset="-78"/>
              </a:rPr>
              <a:t>abdallah</a:t>
            </a:r>
            <a:endParaRPr lang="en-US" sz="2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087478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B75564-4A39-451D-8500-70415225ED4E}"/>
              </a:ext>
            </a:extLst>
          </p:cNvPr>
          <p:cNvPicPr>
            <a:picLocks noChangeAspect="1"/>
          </p:cNvPicPr>
          <p:nvPr/>
        </p:nvPicPr>
        <p:blipFill rotWithShape="1">
          <a:blip r:embed="rId2"/>
          <a:srcRect t="21875" b="21875"/>
          <a:stretch/>
        </p:blipFill>
        <p:spPr>
          <a:xfrm>
            <a:off x="0" y="0"/>
            <a:ext cx="12192000" cy="6858000"/>
          </a:xfrm>
          <a:prstGeom prst="rect">
            <a:avLst/>
          </a:prstGeom>
        </p:spPr>
      </p:pic>
    </p:spTree>
    <p:extLst>
      <p:ext uri="{BB962C8B-B14F-4D97-AF65-F5344CB8AC3E}">
        <p14:creationId xmlns:p14="http://schemas.microsoft.com/office/powerpoint/2010/main" val="4014788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865A6-E747-4E14-A373-350CDBA5867D}"/>
              </a:ext>
            </a:extLst>
          </p:cNvPr>
          <p:cNvSpPr>
            <a:spLocks noGrp="1"/>
          </p:cNvSpPr>
          <p:nvPr>
            <p:ph type="title" idx="4294967295"/>
          </p:nvPr>
        </p:nvSpPr>
        <p:spPr>
          <a:xfrm>
            <a:off x="2173288" y="685800"/>
            <a:ext cx="10018712" cy="1752600"/>
          </a:xfrm>
        </p:spPr>
        <p:txBody>
          <a:bodyPr>
            <a:normAutofit/>
          </a:bodyPr>
          <a:lstStyle/>
          <a:p>
            <a:pPr rtl="1"/>
            <a:r>
              <a:rPr lang="ar-EG" sz="4400" dirty="0">
                <a:latin typeface="Sakkal Majalla" panose="02000000000000000000" pitchFamily="2" charset="-78"/>
                <a:cs typeface="Sakkal Majalla" panose="02000000000000000000" pitchFamily="2" charset="-78"/>
              </a:rPr>
              <a:t>ما هو الطب </a:t>
            </a:r>
            <a:r>
              <a:rPr lang="ar-EG" sz="4800" dirty="0">
                <a:latin typeface="Sakkal Majalla" panose="02000000000000000000" pitchFamily="2" charset="-78"/>
                <a:cs typeface="Sakkal Majalla" panose="02000000000000000000" pitchFamily="2" charset="-78"/>
              </a:rPr>
              <a:t>النفسي</a:t>
            </a:r>
            <a:endParaRPr lang="en-US" sz="4400" dirty="0">
              <a:latin typeface="Sakkal Majalla" panose="02000000000000000000" pitchFamily="2" charset="-78"/>
              <a:cs typeface="Sakkal Majalla" panose="02000000000000000000" pitchFamily="2" charset="-78"/>
            </a:endParaRPr>
          </a:p>
        </p:txBody>
      </p:sp>
      <p:sp>
        <p:nvSpPr>
          <p:cNvPr id="3" name="Content Placeholder 2">
            <a:extLst>
              <a:ext uri="{FF2B5EF4-FFF2-40B4-BE49-F238E27FC236}">
                <a16:creationId xmlns:a16="http://schemas.microsoft.com/office/drawing/2014/main" id="{B1199679-9712-49B3-A146-A612CABA8956}"/>
              </a:ext>
            </a:extLst>
          </p:cNvPr>
          <p:cNvSpPr>
            <a:spLocks noGrp="1"/>
          </p:cNvSpPr>
          <p:nvPr>
            <p:ph sz="quarter" idx="4294967295"/>
          </p:nvPr>
        </p:nvSpPr>
        <p:spPr>
          <a:xfrm>
            <a:off x="1128713" y="2110979"/>
            <a:ext cx="10356851" cy="1752600"/>
          </a:xfrm>
        </p:spPr>
        <p:txBody>
          <a:bodyPr>
            <a:normAutofit/>
          </a:bodyPr>
          <a:lstStyle/>
          <a:p>
            <a:pPr marL="0" indent="0" algn="r" rtl="1">
              <a:buNone/>
            </a:pPr>
            <a:r>
              <a:rPr lang="ar-EG" sz="3200" dirty="0">
                <a:latin typeface="Arial" panose="020B0604020202020204" pitchFamily="34" charset="0"/>
                <a:cs typeface="Arial" panose="020B0604020202020204" pitchFamily="34" charset="0"/>
              </a:rPr>
              <a:t>هو فرع طبي , تم تطويره لتشخيص وعلاج الفكر والسلوك والاضطرابات العاطفية. </a:t>
            </a:r>
          </a:p>
        </p:txBody>
      </p:sp>
      <p:pic>
        <p:nvPicPr>
          <p:cNvPr id="9" name="Picture 8">
            <a:extLst>
              <a:ext uri="{FF2B5EF4-FFF2-40B4-BE49-F238E27FC236}">
                <a16:creationId xmlns:a16="http://schemas.microsoft.com/office/drawing/2014/main" id="{1BC1CBA6-AED8-49B0-B50A-6B150DD0500E}"/>
              </a:ext>
            </a:extLst>
          </p:cNvPr>
          <p:cNvPicPr>
            <a:picLocks noChangeAspect="1"/>
          </p:cNvPicPr>
          <p:nvPr/>
        </p:nvPicPr>
        <p:blipFill>
          <a:blip r:embed="rId2"/>
          <a:stretch>
            <a:fillRect/>
          </a:stretch>
        </p:blipFill>
        <p:spPr>
          <a:xfrm>
            <a:off x="2933700" y="3429000"/>
            <a:ext cx="3162300" cy="3162300"/>
          </a:xfrm>
          <a:prstGeom prst="rect">
            <a:avLst/>
          </a:prstGeom>
          <a:ln>
            <a:noFill/>
          </a:ln>
          <a:effectLst>
            <a:softEdge rad="112500"/>
          </a:effectLst>
        </p:spPr>
      </p:pic>
    </p:spTree>
    <p:extLst>
      <p:ext uri="{BB962C8B-B14F-4D97-AF65-F5344CB8AC3E}">
        <p14:creationId xmlns:p14="http://schemas.microsoft.com/office/powerpoint/2010/main" val="2118358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1FBC4C1-09EF-409E-9FFF-D33BAD6C3910}"/>
              </a:ext>
            </a:extLst>
          </p:cNvPr>
          <p:cNvGraphicFramePr/>
          <p:nvPr>
            <p:extLst>
              <p:ext uri="{D42A27DB-BD31-4B8C-83A1-F6EECF244321}">
                <p14:modId xmlns:p14="http://schemas.microsoft.com/office/powerpoint/2010/main" val="616351247"/>
              </p:ext>
            </p:extLst>
          </p:nvPr>
        </p:nvGraphicFramePr>
        <p:xfrm>
          <a:off x="1471613" y="957263"/>
          <a:ext cx="9729787" cy="5181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813193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C3137A-D06D-425C-866F-59289908877B}"/>
              </a:ext>
            </a:extLst>
          </p:cNvPr>
          <p:cNvSpPr>
            <a:spLocks noGrp="1"/>
          </p:cNvSpPr>
          <p:nvPr>
            <p:ph type="title"/>
          </p:nvPr>
        </p:nvSpPr>
        <p:spPr>
          <a:xfrm>
            <a:off x="1427161" y="728663"/>
            <a:ext cx="9850439" cy="1638300"/>
          </a:xfrm>
        </p:spPr>
        <p:txBody>
          <a:bodyPr>
            <a:normAutofit/>
          </a:bodyPr>
          <a:lstStyle/>
          <a:p>
            <a:pPr algn="r" rtl="1"/>
            <a:r>
              <a:rPr lang="ar-EG" dirty="0">
                <a:latin typeface="Arial" panose="020B0604020202020204" pitchFamily="34" charset="0"/>
                <a:cs typeface="Arial" panose="020B0604020202020204" pitchFamily="34" charset="0"/>
              </a:rPr>
              <a:t>الأمراض التي تم تشخيصها وعلاجها من قبل الطب النفسي للأطفال و المراهقين هي:-</a:t>
            </a:r>
            <a:endParaRPr lang="en-US" dirty="0">
              <a:latin typeface="Arial" panose="020B0604020202020204" pitchFamily="34" charset="0"/>
              <a:cs typeface="Arial" panose="020B0604020202020204" pitchFamily="34" charset="0"/>
            </a:endParaRPr>
          </a:p>
        </p:txBody>
      </p:sp>
      <p:graphicFrame>
        <p:nvGraphicFramePr>
          <p:cNvPr id="9" name="Content Placeholder 8">
            <a:extLst>
              <a:ext uri="{FF2B5EF4-FFF2-40B4-BE49-F238E27FC236}">
                <a16:creationId xmlns:a16="http://schemas.microsoft.com/office/drawing/2014/main" id="{AD02EF74-F7BC-4464-B597-FA051EFD4FE1}"/>
              </a:ext>
            </a:extLst>
          </p:cNvPr>
          <p:cNvGraphicFramePr>
            <a:graphicFrameLocks noGrp="1"/>
          </p:cNvGraphicFramePr>
          <p:nvPr>
            <p:ph sz="quarter" idx="13"/>
            <p:extLst>
              <p:ext uri="{D42A27DB-BD31-4B8C-83A1-F6EECF244321}">
                <p14:modId xmlns:p14="http://schemas.microsoft.com/office/powerpoint/2010/main" val="531740229"/>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55C9F75E-00AA-47EE-9713-0FDDC9BFF661}"/>
              </a:ext>
            </a:extLst>
          </p:cNvPr>
          <p:cNvSpPr txBox="1"/>
          <p:nvPr/>
        </p:nvSpPr>
        <p:spPr>
          <a:xfrm>
            <a:off x="7186613" y="5865346"/>
            <a:ext cx="2618024" cy="523220"/>
          </a:xfrm>
          <a:prstGeom prst="rect">
            <a:avLst/>
          </a:prstGeom>
          <a:noFill/>
        </p:spPr>
        <p:txBody>
          <a:bodyPr wrap="none" rtlCol="0">
            <a:spAutoFit/>
          </a:bodyPr>
          <a:lstStyle/>
          <a:p>
            <a:r>
              <a:rPr lang="ar-EG" sz="2800" dirty="0">
                <a:latin typeface="Arial" panose="020B0604020202020204" pitchFamily="34" charset="0"/>
                <a:cs typeface="Arial" panose="020B0604020202020204" pitchFamily="34" charset="0"/>
              </a:rPr>
              <a:t>وغيرها من الأمراض</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14558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9" grpId="0">
        <p:bldAsOne/>
      </p:bldGraphic>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374F-9E7C-4355-BA81-2F458CB077B2}"/>
              </a:ext>
            </a:extLst>
          </p:cNvPr>
          <p:cNvSpPr>
            <a:spLocks noGrp="1"/>
          </p:cNvSpPr>
          <p:nvPr>
            <p:ph type="title"/>
          </p:nvPr>
        </p:nvSpPr>
        <p:spPr>
          <a:xfrm>
            <a:off x="1086643" y="685801"/>
            <a:ext cx="10018713" cy="1752599"/>
          </a:xfrm>
        </p:spPr>
        <p:txBody>
          <a:bodyPr>
            <a:normAutofit/>
          </a:bodyPr>
          <a:lstStyle/>
          <a:p>
            <a:pPr algn="r" rtl="1"/>
            <a:r>
              <a:rPr lang="ar-EG" sz="6000" dirty="0">
                <a:latin typeface="Sakkal Majalla" panose="02000000000000000000" pitchFamily="2" charset="-78"/>
                <a:cs typeface="Sakkal Majalla" panose="02000000000000000000" pitchFamily="2" charset="-78"/>
              </a:rPr>
              <a:t>1-التوحد</a:t>
            </a:r>
            <a:endParaRPr lang="en-US" sz="6000" dirty="0">
              <a:latin typeface="Sakkal Majalla" panose="02000000000000000000" pitchFamily="2" charset="-78"/>
              <a:cs typeface="Sakkal Majalla" panose="02000000000000000000" pitchFamily="2" charset="-78"/>
            </a:endParaRPr>
          </a:p>
        </p:txBody>
      </p:sp>
      <p:sp>
        <p:nvSpPr>
          <p:cNvPr id="3" name="Content Placeholder 2">
            <a:extLst>
              <a:ext uri="{FF2B5EF4-FFF2-40B4-BE49-F238E27FC236}">
                <a16:creationId xmlns:a16="http://schemas.microsoft.com/office/drawing/2014/main" id="{1256CD4A-5E84-4329-A9C1-E63C3B9BD736}"/>
              </a:ext>
            </a:extLst>
          </p:cNvPr>
          <p:cNvSpPr>
            <a:spLocks noGrp="1"/>
          </p:cNvSpPr>
          <p:nvPr>
            <p:ph sz="quarter" idx="13"/>
          </p:nvPr>
        </p:nvSpPr>
        <p:spPr>
          <a:xfrm>
            <a:off x="4471988" y="2438398"/>
            <a:ext cx="7031036" cy="3733801"/>
          </a:xfrm>
        </p:spPr>
        <p:txBody>
          <a:bodyPr>
            <a:normAutofit lnSpcReduction="10000"/>
          </a:bodyPr>
          <a:lstStyle/>
          <a:p>
            <a:pPr marL="0" indent="0" algn="r" rtl="1">
              <a:buNone/>
            </a:pPr>
            <a:r>
              <a:rPr lang="ar-EG" sz="2800" b="0" i="0" dirty="0">
                <a:solidFill>
                  <a:schemeClr val="tx1">
                    <a:lumMod val="95000"/>
                    <a:lumOff val="5000"/>
                  </a:schemeClr>
                </a:solidFill>
                <a:effectLst/>
                <a:latin typeface="Arial" panose="020B0604020202020204" pitchFamily="34" charset="0"/>
                <a:cs typeface="Arial" panose="020B0604020202020204" pitchFamily="34" charset="0"/>
              </a:rPr>
              <a:t>هو اضطراب في النموّ يؤدي إلى صعوبات في التفاعل والتواصل والسلوك الاجتماعي لدى الفرد، ويُشار لاضطراب التوحد بمصطلح "الطيف" لوجود اختلاف واسع النطاق في أنواعه وشدّته، وُيوصف بأنه عجز أو اضطراب في النمو لأنّ أعراضه تظهر بشكل عام في أول عامين من عُمر المصاب، وهذا لا يعني بالضرورة تشخيصه في ذلك العمر؛ إذ يمكن أن يُشخّص الفرد بالإصابة بالتوحد في أي سن، ومع أنّه اضطراب مزمن إلا أنّ العلاجات قد تحسن من حالة المصاب وقدرته على التفاعل.</a:t>
            </a:r>
            <a:endParaRPr lang="en-US" sz="36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6EE44F8-D019-4900-B17F-3027649FC927}"/>
              </a:ext>
            </a:extLst>
          </p:cNvPr>
          <p:cNvPicPr>
            <a:picLocks noChangeAspect="1"/>
          </p:cNvPicPr>
          <p:nvPr/>
        </p:nvPicPr>
        <p:blipFill>
          <a:blip r:embed="rId2"/>
          <a:stretch>
            <a:fillRect/>
          </a:stretch>
        </p:blipFill>
        <p:spPr>
          <a:xfrm>
            <a:off x="1149933" y="2958502"/>
            <a:ext cx="3407780" cy="2427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5328437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E41D0-67CB-4417-957F-CEE2899D8F17}"/>
              </a:ext>
            </a:extLst>
          </p:cNvPr>
          <p:cNvSpPr>
            <a:spLocks noGrp="1"/>
          </p:cNvSpPr>
          <p:nvPr>
            <p:ph type="title"/>
          </p:nvPr>
        </p:nvSpPr>
        <p:spPr>
          <a:xfrm>
            <a:off x="914400" y="614493"/>
            <a:ext cx="10018713" cy="1752599"/>
          </a:xfrm>
        </p:spPr>
        <p:txBody>
          <a:bodyPr>
            <a:normAutofit/>
          </a:bodyPr>
          <a:lstStyle/>
          <a:p>
            <a:pPr algn="r" rtl="1"/>
            <a:r>
              <a:rPr lang="ar-EG" sz="6000" dirty="0">
                <a:latin typeface="Sakkal Majalla" panose="02000000000000000000" pitchFamily="2" charset="-78"/>
                <a:cs typeface="Sakkal Majalla" panose="02000000000000000000" pitchFamily="2" charset="-78"/>
              </a:rPr>
              <a:t>2-التنمر</a:t>
            </a:r>
            <a:endParaRPr lang="en-US" sz="6000" dirty="0">
              <a:latin typeface="Sakkal Majalla" panose="02000000000000000000" pitchFamily="2" charset="-78"/>
              <a:cs typeface="Sakkal Majalla" panose="02000000000000000000" pitchFamily="2" charset="-78"/>
            </a:endParaRPr>
          </a:p>
        </p:txBody>
      </p:sp>
      <p:sp>
        <p:nvSpPr>
          <p:cNvPr id="3" name="Content Placeholder 2">
            <a:extLst>
              <a:ext uri="{FF2B5EF4-FFF2-40B4-BE49-F238E27FC236}">
                <a16:creationId xmlns:a16="http://schemas.microsoft.com/office/drawing/2014/main" id="{1EF74CC7-C551-4C07-888D-E5CF05CF446C}"/>
              </a:ext>
            </a:extLst>
          </p:cNvPr>
          <p:cNvSpPr>
            <a:spLocks noGrp="1"/>
          </p:cNvSpPr>
          <p:nvPr>
            <p:ph sz="quarter" idx="13"/>
          </p:nvPr>
        </p:nvSpPr>
        <p:spPr>
          <a:xfrm>
            <a:off x="4514850" y="2367092"/>
            <a:ext cx="6762750" cy="3424107"/>
          </a:xfrm>
        </p:spPr>
        <p:txBody>
          <a:bodyPr>
            <a:normAutofit/>
          </a:bodyPr>
          <a:lstStyle/>
          <a:p>
            <a:pPr marL="0" indent="0" algn="r" rtl="1">
              <a:buNone/>
            </a:pPr>
            <a:r>
              <a:rPr lang="ar-EG" sz="2800" i="0" dirty="0">
                <a:solidFill>
                  <a:schemeClr val="tx1">
                    <a:lumMod val="95000"/>
                    <a:lumOff val="5000"/>
                  </a:schemeClr>
                </a:solidFill>
                <a:effectLst/>
                <a:latin typeface="Arial" panose="020B0604020202020204" pitchFamily="34" charset="0"/>
                <a:cs typeface="Arial" panose="020B0604020202020204" pitchFamily="34" charset="0"/>
              </a:rPr>
              <a:t>هو أحد أشكال العنف الذي يمارسه طفل أو مجموعة من الأطفال ضد طفل أخر أو إزعاجه بطريقة متعمدة ومتكررة. وقد يأخذ التنمر أشكالًا متعددة كنشر الإشاعات، أو التهديد، أو مهاجمة الطفل المُتنمَّر عليه بدنيًا أو لفظيًا، أو عزل طفلٍ ما بقصد الإيذاء أو حركات وأفعال أخرى تحدث بشكل غير ملحوظ.</a:t>
            </a:r>
            <a:endParaRPr lang="en-US" sz="36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A3628F7-E566-46E7-9582-A3DEC848E3D5}"/>
              </a:ext>
            </a:extLst>
          </p:cNvPr>
          <p:cNvPicPr>
            <a:picLocks noChangeAspect="1"/>
          </p:cNvPicPr>
          <p:nvPr/>
        </p:nvPicPr>
        <p:blipFill>
          <a:blip r:embed="rId2"/>
          <a:stretch>
            <a:fillRect/>
          </a:stretch>
        </p:blipFill>
        <p:spPr>
          <a:xfrm>
            <a:off x="1128712" y="3086100"/>
            <a:ext cx="3275013" cy="24194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999161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C785-9FAA-485C-B1FD-E2DD2F57861D}"/>
              </a:ext>
            </a:extLst>
          </p:cNvPr>
          <p:cNvSpPr>
            <a:spLocks noGrp="1"/>
          </p:cNvSpPr>
          <p:nvPr>
            <p:ph type="title"/>
          </p:nvPr>
        </p:nvSpPr>
        <p:spPr>
          <a:xfrm>
            <a:off x="913774" y="614493"/>
            <a:ext cx="10018713" cy="1752599"/>
          </a:xfrm>
        </p:spPr>
        <p:txBody>
          <a:bodyPr>
            <a:normAutofit/>
          </a:bodyPr>
          <a:lstStyle/>
          <a:p>
            <a:pPr algn="r" rtl="1"/>
            <a:r>
              <a:rPr lang="ar-EG" sz="6000" dirty="0">
                <a:latin typeface="Sakkal Majalla" panose="02000000000000000000" pitchFamily="2" charset="-78"/>
                <a:cs typeface="Sakkal Majalla" panose="02000000000000000000" pitchFamily="2" charset="-78"/>
              </a:rPr>
              <a:t>3-الإدمان</a:t>
            </a:r>
            <a:endParaRPr lang="en-US" sz="6000" dirty="0">
              <a:latin typeface="Sakkal Majalla" panose="02000000000000000000" pitchFamily="2" charset="-78"/>
              <a:cs typeface="Sakkal Majalla" panose="02000000000000000000" pitchFamily="2" charset="-78"/>
            </a:endParaRPr>
          </a:p>
        </p:txBody>
      </p:sp>
      <p:sp>
        <p:nvSpPr>
          <p:cNvPr id="3" name="Content Placeholder 2">
            <a:extLst>
              <a:ext uri="{FF2B5EF4-FFF2-40B4-BE49-F238E27FC236}">
                <a16:creationId xmlns:a16="http://schemas.microsoft.com/office/drawing/2014/main" id="{EE853A88-0C50-4F4D-BA7C-7CA94F39B82F}"/>
              </a:ext>
            </a:extLst>
          </p:cNvPr>
          <p:cNvSpPr>
            <a:spLocks noGrp="1"/>
          </p:cNvSpPr>
          <p:nvPr>
            <p:ph sz="quarter" idx="13"/>
          </p:nvPr>
        </p:nvSpPr>
        <p:spPr>
          <a:xfrm>
            <a:off x="4536340" y="2367092"/>
            <a:ext cx="6741259" cy="3719383"/>
          </a:xfrm>
        </p:spPr>
        <p:txBody>
          <a:bodyPr>
            <a:noAutofit/>
          </a:bodyPr>
          <a:lstStyle/>
          <a:p>
            <a:pPr marL="0" indent="0" algn="r" rtl="1">
              <a:buNone/>
            </a:pPr>
            <a:r>
              <a:rPr lang="ar-EG" sz="2800" dirty="0">
                <a:latin typeface="Arial" panose="020B0604020202020204" pitchFamily="34" charset="0"/>
                <a:cs typeface="Arial" panose="020B0604020202020204" pitchFamily="34" charset="0"/>
              </a:rPr>
              <a:t>يمكن تعريف الإدمان بشكل عامّ بأنّه عدم القدرة النفسيّة والجسديّة على التوقف عن استهلاك مادّة معيّنة مثل؛ المواد الكيميائيّة والعقاقير غير القانونيّة، أو القيام بنشاط وسلوك معيّن، لا سيّما عندما يؤدي ذلك إلى السعي القهري أو الهوس للحصول على الشيء بصرف النظر عن العواقب حتى لو تسبّب للفرد بالأذى النفسي والجسدي، ويعود السبب في هذه الرغبة الشديدة لدى الفرد إلى وجود خلل مزمن في النظام الدماغي الذي يهتم بالحصول على الأشياء والتحفيز والذاكرة</a:t>
            </a:r>
            <a:endParaRPr lang="en-US" sz="2800" dirty="0">
              <a:latin typeface="Arial" panose="020B0604020202020204" pitchFamily="34" charset="0"/>
              <a:cs typeface="Arial" panose="020B0604020202020204" pitchFamily="34" charset="0"/>
            </a:endParaRPr>
          </a:p>
        </p:txBody>
      </p:sp>
      <p:pic>
        <p:nvPicPr>
          <p:cNvPr id="1026" name="Picture 2" descr="30 رسمة عن المخدرات | المرسال">
            <a:extLst>
              <a:ext uri="{FF2B5EF4-FFF2-40B4-BE49-F238E27FC236}">
                <a16:creationId xmlns:a16="http://schemas.microsoft.com/office/drawing/2014/main" id="{71043C9C-744A-4766-9295-2D387250E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867" y="1773496"/>
            <a:ext cx="1823065" cy="10754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40E2D7F-28D1-4E18-A213-7088DE2AF617}"/>
              </a:ext>
            </a:extLst>
          </p:cNvPr>
          <p:cNvPicPr>
            <a:picLocks noChangeAspect="1"/>
          </p:cNvPicPr>
          <p:nvPr/>
        </p:nvPicPr>
        <p:blipFill rotWithShape="1">
          <a:blip r:embed="rId4"/>
          <a:srcRect l="17572" t="-546" r="1992"/>
          <a:stretch/>
        </p:blipFill>
        <p:spPr>
          <a:xfrm>
            <a:off x="2617923" y="3032818"/>
            <a:ext cx="1918417" cy="12288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30 رسمة عن المخدرات | المرسال">
            <a:extLst>
              <a:ext uri="{FF2B5EF4-FFF2-40B4-BE49-F238E27FC236}">
                <a16:creationId xmlns:a16="http://schemas.microsoft.com/office/drawing/2014/main" id="{D10D4B02-A805-4594-B174-C13F8C12B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513" y="4445493"/>
            <a:ext cx="2183775" cy="1331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8196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2000"/>
                                        <p:tgtEl>
                                          <p:spTgt spid="1026"/>
                                        </p:tgtEl>
                                      </p:cBhvr>
                                    </p:animEffect>
                                    <p:anim calcmode="lin" valueType="num">
                                      <p:cBhvr>
                                        <p:cTn id="20" dur="2000" fill="hold"/>
                                        <p:tgtEl>
                                          <p:spTgt spid="1026"/>
                                        </p:tgtEl>
                                        <p:attrNameLst>
                                          <p:attrName>ppt_w</p:attrName>
                                        </p:attrNameLst>
                                      </p:cBhvr>
                                      <p:tavLst>
                                        <p:tav tm="0" fmla="#ppt_w*sin(2.5*pi*$)">
                                          <p:val>
                                            <p:fltVal val="0"/>
                                          </p:val>
                                        </p:tav>
                                        <p:tav tm="100000">
                                          <p:val>
                                            <p:fltVal val="1"/>
                                          </p:val>
                                        </p:tav>
                                      </p:tavLst>
                                    </p:anim>
                                    <p:anim calcmode="lin" valueType="num">
                                      <p:cBhvr>
                                        <p:cTn id="21"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80">
                                          <p:stCondLst>
                                            <p:cond delay="0"/>
                                          </p:stCondLst>
                                        </p:cTn>
                                        <p:tgtEl>
                                          <p:spTgt spid="4"/>
                                        </p:tgtEl>
                                      </p:cBhvr>
                                    </p:animEffect>
                                    <p:anim calcmode="lin" valueType="num">
                                      <p:cBhvr>
                                        <p:cTn id="2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2" dur="26">
                                          <p:stCondLst>
                                            <p:cond delay="650"/>
                                          </p:stCondLst>
                                        </p:cTn>
                                        <p:tgtEl>
                                          <p:spTgt spid="4"/>
                                        </p:tgtEl>
                                      </p:cBhvr>
                                      <p:to x="100000" y="60000"/>
                                    </p:animScale>
                                    <p:animScale>
                                      <p:cBhvr>
                                        <p:cTn id="33" dur="166" decel="50000">
                                          <p:stCondLst>
                                            <p:cond delay="676"/>
                                          </p:stCondLst>
                                        </p:cTn>
                                        <p:tgtEl>
                                          <p:spTgt spid="4"/>
                                        </p:tgtEl>
                                      </p:cBhvr>
                                      <p:to x="100000" y="100000"/>
                                    </p:animScale>
                                    <p:animScale>
                                      <p:cBhvr>
                                        <p:cTn id="34" dur="26">
                                          <p:stCondLst>
                                            <p:cond delay="1312"/>
                                          </p:stCondLst>
                                        </p:cTn>
                                        <p:tgtEl>
                                          <p:spTgt spid="4"/>
                                        </p:tgtEl>
                                      </p:cBhvr>
                                      <p:to x="100000" y="80000"/>
                                    </p:animScale>
                                    <p:animScale>
                                      <p:cBhvr>
                                        <p:cTn id="35" dur="166" decel="50000">
                                          <p:stCondLst>
                                            <p:cond delay="1338"/>
                                          </p:stCondLst>
                                        </p:cTn>
                                        <p:tgtEl>
                                          <p:spTgt spid="4"/>
                                        </p:tgtEl>
                                      </p:cBhvr>
                                      <p:to x="100000" y="100000"/>
                                    </p:animScale>
                                    <p:animScale>
                                      <p:cBhvr>
                                        <p:cTn id="36" dur="26">
                                          <p:stCondLst>
                                            <p:cond delay="1642"/>
                                          </p:stCondLst>
                                        </p:cTn>
                                        <p:tgtEl>
                                          <p:spTgt spid="4"/>
                                        </p:tgtEl>
                                      </p:cBhvr>
                                      <p:to x="100000" y="90000"/>
                                    </p:animScale>
                                    <p:animScale>
                                      <p:cBhvr>
                                        <p:cTn id="37" dur="166" decel="50000">
                                          <p:stCondLst>
                                            <p:cond delay="1668"/>
                                          </p:stCondLst>
                                        </p:cTn>
                                        <p:tgtEl>
                                          <p:spTgt spid="4"/>
                                        </p:tgtEl>
                                      </p:cBhvr>
                                      <p:to x="100000" y="100000"/>
                                    </p:animScale>
                                    <p:animScale>
                                      <p:cBhvr>
                                        <p:cTn id="38" dur="26">
                                          <p:stCondLst>
                                            <p:cond delay="1808"/>
                                          </p:stCondLst>
                                        </p:cTn>
                                        <p:tgtEl>
                                          <p:spTgt spid="4"/>
                                        </p:tgtEl>
                                      </p:cBhvr>
                                      <p:to x="100000" y="95000"/>
                                    </p:animScale>
                                    <p:animScale>
                                      <p:cBhvr>
                                        <p:cTn id="39" dur="166" decel="50000">
                                          <p:stCondLst>
                                            <p:cond delay="1834"/>
                                          </p:stCondLst>
                                        </p:cTn>
                                        <p:tgtEl>
                                          <p:spTgt spid="4"/>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028"/>
                                        </p:tgtEl>
                                        <p:attrNameLst>
                                          <p:attrName>style.visibility</p:attrName>
                                        </p:attrNameLst>
                                      </p:cBhvr>
                                      <p:to>
                                        <p:strVal val="visible"/>
                                      </p:to>
                                    </p:set>
                                    <p:animEffect transition="in" filter="wipe(down)">
                                      <p:cBhvr>
                                        <p:cTn id="4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725C-4697-4219-BE66-9B2D9DF593F2}"/>
              </a:ext>
            </a:extLst>
          </p:cNvPr>
          <p:cNvSpPr>
            <a:spLocks noGrp="1"/>
          </p:cNvSpPr>
          <p:nvPr>
            <p:ph type="title"/>
          </p:nvPr>
        </p:nvSpPr>
        <p:spPr>
          <a:xfrm>
            <a:off x="913774" y="614493"/>
            <a:ext cx="10018713" cy="1752599"/>
          </a:xfrm>
        </p:spPr>
        <p:txBody>
          <a:bodyPr>
            <a:normAutofit/>
          </a:bodyPr>
          <a:lstStyle/>
          <a:p>
            <a:pPr algn="r" rtl="1"/>
            <a:r>
              <a:rPr lang="ar-EG" sz="6000" dirty="0">
                <a:latin typeface="Sakkal Majalla" panose="02000000000000000000" pitchFamily="2" charset="-78"/>
                <a:cs typeface="Sakkal Majalla" panose="02000000000000000000" pitchFamily="2" charset="-78"/>
              </a:rPr>
              <a:t>4-إعاقة التعلم</a:t>
            </a:r>
            <a:endParaRPr lang="en-US" sz="6000" dirty="0">
              <a:latin typeface="Sakkal Majalla" panose="02000000000000000000" pitchFamily="2" charset="-78"/>
              <a:cs typeface="Sakkal Majalla" panose="02000000000000000000" pitchFamily="2" charset="-78"/>
            </a:endParaRPr>
          </a:p>
        </p:txBody>
      </p:sp>
      <p:sp>
        <p:nvSpPr>
          <p:cNvPr id="3" name="Content Placeholder 2">
            <a:extLst>
              <a:ext uri="{FF2B5EF4-FFF2-40B4-BE49-F238E27FC236}">
                <a16:creationId xmlns:a16="http://schemas.microsoft.com/office/drawing/2014/main" id="{C03CD271-1D26-493A-9F86-6BE82F9B86CD}"/>
              </a:ext>
            </a:extLst>
          </p:cNvPr>
          <p:cNvSpPr>
            <a:spLocks noGrp="1"/>
          </p:cNvSpPr>
          <p:nvPr>
            <p:ph sz="quarter" idx="13"/>
          </p:nvPr>
        </p:nvSpPr>
        <p:spPr>
          <a:xfrm>
            <a:off x="5394891" y="2718293"/>
            <a:ext cx="6419849" cy="3294839"/>
          </a:xfrm>
        </p:spPr>
        <p:txBody>
          <a:bodyPr>
            <a:noAutofit/>
          </a:bodyPr>
          <a:lstStyle/>
          <a:p>
            <a:pPr marL="0" indent="0" algn="r" rtl="1">
              <a:buNone/>
            </a:pPr>
            <a:r>
              <a:rPr lang="ar-EG" sz="2800" b="0" i="0" dirty="0">
                <a:solidFill>
                  <a:srgbClr val="333333"/>
                </a:solidFill>
                <a:effectLst/>
                <a:latin typeface="Arial" panose="020B0604020202020204" pitchFamily="34" charset="0"/>
                <a:cs typeface="Arial" panose="020B0604020202020204" pitchFamily="34" charset="0"/>
              </a:rPr>
              <a:t>حالة صحية تؤثر على الطريقة التي يتعلم بها الشخص ويكتسب المعلومات الجديدة طوال حياته. وتؤثر إعاقة التعلم على الطريقة التي يفهم بها الشخص المعلومات وكيفية التواصل مع الآخرين ويمكن أن يواجه صعوبة في: فهم المعلومات الجديدة أو المعقدة ,تعلم مهارات جديدة.الاستقلالية في أداء المهام اليومية والنشاطات الاعتيادية.</a:t>
            </a:r>
          </a:p>
          <a:p>
            <a:pPr marL="0" indent="0" algn="r" rtl="1">
              <a:buNone/>
            </a:pPr>
            <a:endParaRPr lang="en-US"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6AF490B-2DC6-404C-9947-C756B62208C8}"/>
              </a:ext>
            </a:extLst>
          </p:cNvPr>
          <p:cNvPicPr>
            <a:picLocks noChangeAspect="1"/>
          </p:cNvPicPr>
          <p:nvPr/>
        </p:nvPicPr>
        <p:blipFill>
          <a:blip r:embed="rId2"/>
          <a:stretch>
            <a:fillRect/>
          </a:stretch>
        </p:blipFill>
        <p:spPr>
          <a:xfrm>
            <a:off x="1479306" y="2273285"/>
            <a:ext cx="2649781" cy="1763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الصعوبات التي تواجه تعليم المعاقين | المرسال">
            <a:extLst>
              <a:ext uri="{FF2B5EF4-FFF2-40B4-BE49-F238E27FC236}">
                <a16:creationId xmlns:a16="http://schemas.microsoft.com/office/drawing/2014/main" id="{22F1DA39-17EE-4558-B175-D7963994A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715" y="4490909"/>
            <a:ext cx="3007024" cy="16695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204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circle(in)">
                                      <p:cBhvr>
                                        <p:cTn id="2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78135-DC5F-4511-B0E3-0A1D65FE0D4F}"/>
              </a:ext>
            </a:extLst>
          </p:cNvPr>
          <p:cNvSpPr>
            <a:spLocks noGrp="1"/>
          </p:cNvSpPr>
          <p:nvPr>
            <p:ph type="title"/>
          </p:nvPr>
        </p:nvSpPr>
        <p:spPr>
          <a:xfrm>
            <a:off x="769936" y="614493"/>
            <a:ext cx="10018713" cy="1752599"/>
          </a:xfrm>
        </p:spPr>
        <p:txBody>
          <a:bodyPr>
            <a:normAutofit/>
          </a:bodyPr>
          <a:lstStyle/>
          <a:p>
            <a:pPr algn="r" rtl="1"/>
            <a:r>
              <a:rPr lang="ar-EG" sz="6000" dirty="0">
                <a:latin typeface="Sakkal Majalla" panose="02000000000000000000" pitchFamily="2" charset="-78"/>
                <a:cs typeface="Sakkal Majalla" panose="02000000000000000000" pitchFamily="2" charset="-78"/>
              </a:rPr>
              <a:t>5-اكتئاب الطفولة</a:t>
            </a:r>
            <a:endParaRPr lang="en-US" sz="6000" dirty="0">
              <a:latin typeface="Sakkal Majalla" panose="02000000000000000000" pitchFamily="2" charset="-78"/>
              <a:cs typeface="Sakkal Majalla" panose="02000000000000000000" pitchFamily="2" charset="-78"/>
            </a:endParaRPr>
          </a:p>
        </p:txBody>
      </p:sp>
      <p:sp>
        <p:nvSpPr>
          <p:cNvPr id="3" name="Content Placeholder 2">
            <a:extLst>
              <a:ext uri="{FF2B5EF4-FFF2-40B4-BE49-F238E27FC236}">
                <a16:creationId xmlns:a16="http://schemas.microsoft.com/office/drawing/2014/main" id="{B2159B83-4DD3-4A23-8EAB-DDF241EDD73F}"/>
              </a:ext>
            </a:extLst>
          </p:cNvPr>
          <p:cNvSpPr>
            <a:spLocks noGrp="1"/>
          </p:cNvSpPr>
          <p:nvPr>
            <p:ph sz="quarter" idx="13"/>
          </p:nvPr>
        </p:nvSpPr>
        <p:spPr>
          <a:xfrm>
            <a:off x="4853854" y="2367092"/>
            <a:ext cx="6568210" cy="3424107"/>
          </a:xfrm>
        </p:spPr>
        <p:txBody>
          <a:bodyPr>
            <a:noAutofit/>
          </a:bodyPr>
          <a:lstStyle/>
          <a:p>
            <a:pPr marL="0" indent="0" algn="r" rtl="1">
              <a:buNone/>
            </a:pPr>
            <a:r>
              <a:rPr lang="ar-EG" sz="2800" b="0" i="0" dirty="0">
                <a:solidFill>
                  <a:srgbClr val="212529"/>
                </a:solidFill>
                <a:effectLst/>
                <a:latin typeface="Arial" panose="020B0604020202020204" pitchFamily="34" charset="0"/>
                <a:cs typeface="Arial" panose="020B0604020202020204" pitchFamily="34" charset="0"/>
              </a:rPr>
              <a:t>يعتبر الارتباط بين الأم والطفل مهمًا جدًا في فترة 0-18 شهرًا. يتضمن تكوين الارتباط والتواصل الجسدي والتواصل البصري وطريقة تعامل هذا الشخص تجاه الطفل والعلاقة التي تربطه بالطفل. عندما يحدث هذا الارتباط ، يكون لدى الطفل الثقة في نفسه وفي العالم الخارجي ، ولكن إذا لم يحدث ذلك بشكل جيد ، فقد يحدث اكتئاب في الطفولة أو اضطرابات في التواصل.</a:t>
            </a:r>
            <a:endParaRPr lang="en-US"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BF59561-2ACE-4A13-B683-51C60B417033}"/>
              </a:ext>
            </a:extLst>
          </p:cNvPr>
          <p:cNvPicPr>
            <a:picLocks noChangeAspect="1"/>
          </p:cNvPicPr>
          <p:nvPr/>
        </p:nvPicPr>
        <p:blipFill rotWithShape="1">
          <a:blip r:embed="rId2"/>
          <a:srcRect l="7685" t="-2061" r="8983" b="3957"/>
          <a:stretch/>
        </p:blipFill>
        <p:spPr>
          <a:xfrm>
            <a:off x="1224784" y="2615916"/>
            <a:ext cx="1826392" cy="12454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descr="30 صور اكتئاب | المرسال">
            <a:extLst>
              <a:ext uri="{FF2B5EF4-FFF2-40B4-BE49-F238E27FC236}">
                <a16:creationId xmlns:a16="http://schemas.microsoft.com/office/drawing/2014/main" id="{A520EC81-9034-40EC-B5DC-B5CB5144E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484" y="3799562"/>
            <a:ext cx="1908370" cy="1269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هل يصاب الأطفال بالاكتئاب؟">
            <a:extLst>
              <a:ext uri="{FF2B5EF4-FFF2-40B4-BE49-F238E27FC236}">
                <a16:creationId xmlns:a16="http://schemas.microsoft.com/office/drawing/2014/main" id="{29370D48-D659-44E0-BC3D-E54C71F0B3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6991" y="5126478"/>
            <a:ext cx="1908370" cy="1329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35421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circle(in)">
                                      <p:cBhvr>
                                        <p:cTn id="24" dur="2000"/>
                                        <p:tgtEl>
                                          <p:spTgt spid="307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076"/>
                                        </p:tgtEl>
                                        <p:attrNameLst>
                                          <p:attrName>style.visibility</p:attrName>
                                        </p:attrNameLst>
                                      </p:cBhvr>
                                      <p:to>
                                        <p:strVal val="visible"/>
                                      </p:to>
                                    </p:set>
                                    <p:animEffect transition="in" filter="randombar(horizontal)">
                                      <p:cBhvr>
                                        <p:cTn id="29"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285</TotalTime>
  <Words>419</Words>
  <Application>Microsoft Office PowerPoint</Application>
  <PresentationFormat>Widescreen</PresentationFormat>
  <Paragraphs>25</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Arabic Typesetting</vt:lpstr>
      <vt:lpstr>Arial</vt:lpstr>
      <vt:lpstr>Calibri</vt:lpstr>
      <vt:lpstr>Corbel</vt:lpstr>
      <vt:lpstr>Sakkal Majalla</vt:lpstr>
      <vt:lpstr>Parallax</vt:lpstr>
      <vt:lpstr>الطب النفسي </vt:lpstr>
      <vt:lpstr>ما هو الطب النفسي</vt:lpstr>
      <vt:lpstr>PowerPoint Presentation</vt:lpstr>
      <vt:lpstr>الأمراض التي تم تشخيصها وعلاجها من قبل الطب النفسي للأطفال و المراهقين هي:-</vt:lpstr>
      <vt:lpstr>1-التوحد</vt:lpstr>
      <vt:lpstr>2-التنمر</vt:lpstr>
      <vt:lpstr>3-الإدمان</vt:lpstr>
      <vt:lpstr>4-إعاقة التعلم</vt:lpstr>
      <vt:lpstr>5-اكتئاب الطفولة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vina Nadyy</dc:creator>
  <cp:lastModifiedBy>vina Nadyy</cp:lastModifiedBy>
  <cp:revision>26</cp:revision>
  <dcterms:created xsi:type="dcterms:W3CDTF">2023-05-03T14:24:45Z</dcterms:created>
  <dcterms:modified xsi:type="dcterms:W3CDTF">2023-05-03T19:10:23Z</dcterms:modified>
</cp:coreProperties>
</file>