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4"/>
  </p:sldMasterIdLst>
  <p:notesMasterIdLst>
    <p:notesMasterId r:id="rId28"/>
  </p:notesMasterIdLst>
  <p:sldIdLst>
    <p:sldId id="256" r:id="rId5"/>
    <p:sldId id="259" r:id="rId6"/>
    <p:sldId id="260" r:id="rId7"/>
    <p:sldId id="300" r:id="rId8"/>
    <p:sldId id="263" r:id="rId9"/>
    <p:sldId id="301" r:id="rId10"/>
    <p:sldId id="266" r:id="rId11"/>
    <p:sldId id="302" r:id="rId12"/>
    <p:sldId id="265" r:id="rId13"/>
    <p:sldId id="303" r:id="rId14"/>
    <p:sldId id="304" r:id="rId15"/>
    <p:sldId id="305" r:id="rId16"/>
    <p:sldId id="306" r:id="rId17"/>
    <p:sldId id="307" r:id="rId18"/>
    <p:sldId id="261" r:id="rId19"/>
    <p:sldId id="309" r:id="rId20"/>
    <p:sldId id="308" r:id="rId21"/>
    <p:sldId id="310" r:id="rId22"/>
    <p:sldId id="312" r:id="rId23"/>
    <p:sldId id="311" r:id="rId24"/>
    <p:sldId id="313" r:id="rId25"/>
    <p:sldId id="314" r:id="rId26"/>
    <p:sldId id="315" r:id="rId27"/>
  </p:sldIdLst>
  <p:sldSz cx="9144000" cy="5143500" type="screen16x9"/>
  <p:notesSz cx="6858000" cy="9144000"/>
  <p:embeddedFontLst>
    <p:embeddedFont>
      <p:font typeface="Catamaran" panose="020B0604020202020204" charset="0"/>
      <p:regular r:id="rId29"/>
      <p:bold r:id="rId30"/>
    </p:embeddedFont>
    <p:embeddedFont>
      <p:font typeface="Lilita One" panose="020B0604020202020204" charset="0"/>
      <p:regular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F3617F-0A07-AEEB-016B-854419FE31EC}" name="Guest User" initials="GU" userId="S::urn:spo:anon#a11fa32f344bfc76b69092fad84749f4cb7e4c71537cd98aeea80d1eafff34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362350-64B2-4194-A1A4-EAB45CDD22D3}" v="2768" dt="2023-04-26T15:29:52.740"/>
  </p1510:revLst>
</p1510:revInfo>
</file>

<file path=ppt/tableStyles.xml><?xml version="1.0" encoding="utf-8"?>
<a:tblStyleLst xmlns:a="http://schemas.openxmlformats.org/drawingml/2006/main" def="{C5FBCE6F-6999-4C9D-90BD-03BD0EB16249}">
  <a:tblStyle styleId="{C5FBCE6F-6999-4C9D-90BD-03BD0EB1624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45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637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328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9292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6e52a99da7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6e52a99da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50550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173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5526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6eb84dc20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6eb84dc20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6741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6eb84dc207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6eb84dc207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211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ix Columns 1">
  <p:cSld name="TITLE_ONLY_1_1_2">
    <p:spTree>
      <p:nvGrpSpPr>
        <p:cNvPr id="1" name="Shape 130"/>
        <p:cNvGrpSpPr/>
        <p:nvPr/>
      </p:nvGrpSpPr>
      <p:grpSpPr>
        <a:xfrm>
          <a:off x="0" y="0"/>
          <a:ext cx="0" cy="0"/>
          <a:chOff x="0" y="0"/>
          <a:chExt cx="0" cy="0"/>
        </a:xfrm>
      </p:grpSpPr>
      <p:sp>
        <p:nvSpPr>
          <p:cNvPr id="131" name="Google Shape;131;p1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2" name="Google Shape;132;p16"/>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3" name="Google Shape;133;p16"/>
          <p:cNvSpPr txBox="1">
            <a:spLocks noGrp="1"/>
          </p:cNvSpPr>
          <p:nvPr>
            <p:ph type="subTitle" idx="1"/>
          </p:nvPr>
        </p:nvSpPr>
        <p:spPr>
          <a:xfrm>
            <a:off x="788738" y="1838499"/>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4" name="Google Shape;134;p1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8" name="Google Shape;138;p16"/>
          <p:cNvSpPr txBox="1">
            <a:spLocks noGrp="1"/>
          </p:cNvSpPr>
          <p:nvPr>
            <p:ph type="subTitle" idx="4"/>
          </p:nvPr>
        </p:nvSpPr>
        <p:spPr>
          <a:xfrm>
            <a:off x="788738" y="28860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9" name="Google Shape;139;p16"/>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40" name="Google Shape;140;p16"/>
          <p:cNvSpPr txBox="1">
            <a:spLocks noGrp="1"/>
          </p:cNvSpPr>
          <p:nvPr>
            <p:ph type="subTitle" idx="6"/>
          </p:nvPr>
        </p:nvSpPr>
        <p:spPr>
          <a:xfrm>
            <a:off x="788738" y="39335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41" name="Google Shape;141;p16"/>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2" name="Google Shape;142;p16"/>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3" name="Google Shape;143;p16"/>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4" name="Google Shape;144;p16"/>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5" name="Google Shape;145;p16"/>
          <p:cNvSpPr txBox="1">
            <a:spLocks noGrp="1"/>
          </p:cNvSpPr>
          <p:nvPr>
            <p:ph type="title" idx="14"/>
          </p:nvPr>
        </p:nvSpPr>
        <p:spPr>
          <a:xfrm>
            <a:off x="5842163" y="36616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6" name="Google Shape;146;p16"/>
          <p:cNvSpPr txBox="1">
            <a:spLocks noGrp="1"/>
          </p:cNvSpPr>
          <p:nvPr>
            <p:ph type="subTitle" idx="15"/>
          </p:nvPr>
        </p:nvSpPr>
        <p:spPr>
          <a:xfrm>
            <a:off x="5842163" y="39335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p:cSld name="TITLE_ONLY_2">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2" name="Google Shape;162;p18"/>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8"/>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8"/>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ubTitle" idx="1"/>
          </p:nvPr>
        </p:nvSpPr>
        <p:spPr>
          <a:xfrm>
            <a:off x="5031100" y="3618743"/>
            <a:ext cx="3075300" cy="79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4" name="Google Shape;14;p3"/>
          <p:cNvSpPr txBox="1">
            <a:spLocks noGrp="1"/>
          </p:cNvSpPr>
          <p:nvPr>
            <p:ph type="title" idx="2" hasCustomPrompt="1"/>
          </p:nvPr>
        </p:nvSpPr>
        <p:spPr>
          <a:xfrm>
            <a:off x="5031100" y="2044893"/>
            <a:ext cx="2438400" cy="69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15" name="Google Shape;15;p3"/>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966450" y="1107375"/>
            <a:ext cx="7211100" cy="33711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0" name="Google Shape;20;p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1" name="Google Shape;21;p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3" name="Google Shape;33;p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6"/>
          <p:cNvSpPr/>
          <p:nvPr/>
        </p:nvSpPr>
        <p:spPr>
          <a:xfrm rot="4122990">
            <a:off x="7159659" y="-352922"/>
            <a:ext cx="3844910" cy="2419594"/>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6"/>
          <p:cNvSpPr/>
          <p:nvPr/>
        </p:nvSpPr>
        <p:spPr>
          <a:xfrm>
            <a:off x="6631091" y="-604600"/>
            <a:ext cx="2116112" cy="2039775"/>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6"/>
          <p:cNvSpPr/>
          <p:nvPr/>
        </p:nvSpPr>
        <p:spPr>
          <a:xfrm rot="6300082">
            <a:off x="-956640" y="-1136509"/>
            <a:ext cx="2639286" cy="2544076"/>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77"/>
        <p:cNvGrpSpPr/>
        <p:nvPr/>
      </p:nvGrpSpPr>
      <p:grpSpPr>
        <a:xfrm>
          <a:off x="0" y="0"/>
          <a:ext cx="0" cy="0"/>
          <a:chOff x="0" y="0"/>
          <a:chExt cx="0" cy="0"/>
        </a:xfrm>
      </p:grpSpPr>
      <p:sp>
        <p:nvSpPr>
          <p:cNvPr id="78" name="Google Shape;78;p13"/>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1" name="Google Shape;81;p13"/>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3"/>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idx="3" hasCustomPrompt="1"/>
          </p:nvPr>
        </p:nvSpPr>
        <p:spPr>
          <a:xfrm>
            <a:off x="1786288"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87" name="Google Shape;87;p13"/>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8" name="Google Shape;88;p13"/>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9" name="Google Shape;89;p13"/>
          <p:cNvSpPr txBox="1">
            <a:spLocks noGrp="1"/>
          </p:cNvSpPr>
          <p:nvPr>
            <p:ph type="title" idx="6" hasCustomPrompt="1"/>
          </p:nvPr>
        </p:nvSpPr>
        <p:spPr>
          <a:xfrm>
            <a:off x="1786288"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0" name="Google Shape;90;p13"/>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1" name="Google Shape;91;p13"/>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2" name="Google Shape;92;p13"/>
          <p:cNvSpPr txBox="1">
            <a:spLocks noGrp="1"/>
          </p:cNvSpPr>
          <p:nvPr>
            <p:ph type="title" idx="9" hasCustomPrompt="1"/>
          </p:nvPr>
        </p:nvSpPr>
        <p:spPr>
          <a:xfrm>
            <a:off x="4919313"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3" name="Google Shape;93;p13"/>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4" name="Google Shape;94;p13"/>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13"/>
          <p:cNvSpPr txBox="1">
            <a:spLocks noGrp="1"/>
          </p:cNvSpPr>
          <p:nvPr>
            <p:ph type="title" idx="15" hasCustomPrompt="1"/>
          </p:nvPr>
        </p:nvSpPr>
        <p:spPr>
          <a:xfrm>
            <a:off x="4919313"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6" name="Google Shape;96;p13"/>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3"/>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3"/>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1" name="Google Shape;101;p14"/>
          <p:cNvSpPr txBox="1">
            <a:spLocks noGrp="1"/>
          </p:cNvSpPr>
          <p:nvPr>
            <p:ph type="title" idx="2"/>
          </p:nvPr>
        </p:nvSpPr>
        <p:spPr>
          <a:xfrm>
            <a:off x="9630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2" name="Google Shape;102;p14"/>
          <p:cNvSpPr txBox="1">
            <a:spLocks noGrp="1"/>
          </p:cNvSpPr>
          <p:nvPr>
            <p:ph type="subTitle" idx="1"/>
          </p:nvPr>
        </p:nvSpPr>
        <p:spPr>
          <a:xfrm>
            <a:off x="9631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3" name="Google Shape;103;p1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7" name="Google Shape;107;p14"/>
          <p:cNvSpPr txBox="1">
            <a:spLocks noGrp="1"/>
          </p:cNvSpPr>
          <p:nvPr>
            <p:ph type="subTitle" idx="4"/>
          </p:nvPr>
        </p:nvSpPr>
        <p:spPr>
          <a:xfrm>
            <a:off x="346365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8" name="Google Shape;108;p14"/>
          <p:cNvSpPr txBox="1">
            <a:spLocks noGrp="1"/>
          </p:cNvSpPr>
          <p:nvPr>
            <p:ph type="title" idx="5"/>
          </p:nvPr>
        </p:nvSpPr>
        <p:spPr>
          <a:xfrm>
            <a:off x="59641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9" name="Google Shape;109;p14"/>
          <p:cNvSpPr txBox="1">
            <a:spLocks noGrp="1"/>
          </p:cNvSpPr>
          <p:nvPr>
            <p:ph type="subTitle" idx="6"/>
          </p:nvPr>
        </p:nvSpPr>
        <p:spPr>
          <a:xfrm>
            <a:off x="59642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0" name="Google Shape;110;p14"/>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1" name="Google Shape;111;p14"/>
          <p:cNvSpPr txBox="1">
            <a:spLocks noGrp="1"/>
          </p:cNvSpPr>
          <p:nvPr>
            <p:ph type="subTitle" idx="8"/>
          </p:nvPr>
        </p:nvSpPr>
        <p:spPr>
          <a:xfrm>
            <a:off x="9631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2" name="Google Shape;112;p14"/>
          <p:cNvSpPr txBox="1">
            <a:spLocks noGrp="1"/>
          </p:cNvSpPr>
          <p:nvPr>
            <p:ph type="title" idx="9"/>
          </p:nvPr>
        </p:nvSpPr>
        <p:spPr>
          <a:xfrm>
            <a:off x="346364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3" name="Google Shape;113;p14"/>
          <p:cNvSpPr txBox="1">
            <a:spLocks noGrp="1"/>
          </p:cNvSpPr>
          <p:nvPr>
            <p:ph type="subTitle" idx="13"/>
          </p:nvPr>
        </p:nvSpPr>
        <p:spPr>
          <a:xfrm>
            <a:off x="346365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4" name="Google Shape;114;p14"/>
          <p:cNvSpPr txBox="1">
            <a:spLocks noGrp="1"/>
          </p:cNvSpPr>
          <p:nvPr>
            <p:ph type="title" idx="14"/>
          </p:nvPr>
        </p:nvSpPr>
        <p:spPr>
          <a:xfrm>
            <a:off x="59641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5" name="Google Shape;115;p14"/>
          <p:cNvSpPr txBox="1">
            <a:spLocks noGrp="1"/>
          </p:cNvSpPr>
          <p:nvPr>
            <p:ph type="subTitle" idx="15"/>
          </p:nvPr>
        </p:nvSpPr>
        <p:spPr>
          <a:xfrm>
            <a:off x="59642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6" name="Google Shape;116;p14"/>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5" r:id="rId6"/>
    <p:sldLayoutId id="2147483658" r:id="rId7"/>
    <p:sldLayoutId id="2147483659" r:id="rId8"/>
    <p:sldLayoutId id="2147483660" r:id="rId9"/>
    <p:sldLayoutId id="2147483662" r:id="rId10"/>
    <p:sldLayoutId id="2147483664" r:id="rId11"/>
    <p:sldLayoutId id="2147483668" r:id="rId12"/>
    <p:sldLayoutId id="2147483669" r:id="rId13"/>
    <p:sldLayoutId id="2147483670" r:id="rId14"/>
    <p:sldLayoutId id="2147483671"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oh.gov.sa/awarenessplateform/ChronicDisease/Pages/Obesity.aspx#:~:text=%D8%A8%D8%AF%D8%A7%D9%8A%D8%A9%20%D9%8A%D9%85%D9%83%D9%86%D9%86%D8%A7%20%D8%AA%D8%B9%D8%B1%D9%8A%D9%81%20%D8%A7%D9%84%D8%B3%D9%85%D9%86%D8%A9%20%D8%B9%D9%84%D9%89,%D8%A7%D9%84%D8%AC%D8%B3%D9%85%20%D9%88%D8%A7%D9%84%D8%B3%D8%B9%D8%B1%D8%A7%D8%AA%20%D8%A7%D9%84%D8%AD%D8%B1%D8%A7%D8%B1%D9%8A%D8%A9%20%D8%A7%D9%84%D8%AA%D9%8A%20%D9%8A%D8%AD%D8%B1%D9%82%D9%87%D8%A7" TargetMode="External"/><Relationship Id="rId2" Type="http://schemas.openxmlformats.org/officeDocument/2006/relationships/hyperlink" Target="https://www.mayoclinic.org/ar/diseases-conditions/obesity/symptoms-causes/syc-20375742"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aljazeera.net/health/2012/6/12/%D8%A7%D9%84%D8%B3%D9%85%D9%86%D8%A9-%D8%AA%D9%83%D9%84%D9%81-%D8%A7%D9%84%D8%A3%D8%B1%D8%AF%D9%86-900-%D9%85%D9%84%D9%8A%D9%88%D9%86-%D8%AF%D9%88%D9%84%D8%A7%D8%B1-%D8%B3%D9%86%D9%88%D9%8A%D8%A7" TargetMode="External"/><Relationship Id="rId2" Type="http://schemas.openxmlformats.org/officeDocument/2006/relationships/hyperlink" Target="https://www.aljazeera.net/health/2021/11/8/%D9%85%D8%A7-%D9%87%D9%88-%D9%85%D8%B1%D8%B6-%D8%A7%D9%84%D8%B3%D9%85%D9%86%D8%A9%D8%9F-%D9%88%D9%85%D8%A7-%D8%A2%D8%AB%D8%A7%D8%B1%D9%87-%D8%A7%D9%84%D8%B5%D8%AD%D9%8A%D8%A9"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awdoo3.com/%D8%B9%D9%84%D8%A7%D8%AC_%D8%A7%D9%84%D8%B3%D9%85%D9%86%D8%A9_%D9%81%D9%8A_%D8%A7%D9%84%D8%A7%D8%B1%D8%AF%D9%86" TargetMode="External"/><Relationship Id="rId2" Type="http://schemas.openxmlformats.org/officeDocument/2006/relationships/hyperlink" Target="https://www.addustour.com/articles/940094-%D8%A7%D9%84%D8%A3%D8%B1%D8%AF%D9%86%D9%8A%D9%88%D9%86-%D8%B6%D9%85%D9%86-%D9%82%D8%A7%D8%A6%D9%85%D8%A9-%D8%A7%D9%84%D8%B4%D8%B9%D9%88%D8%A8-%D8%A7%D9%84%D8%A3%D8%B9%D9%84%D9%89-%D9%81%D9%8A-%D9%86%D8%B3%D8%A8%D8%A9-%D8%A7%D9%84%D8%B3%D9%85%D9%86%D8%A9"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dirty="0">
                <a:latin typeface="Times New Roman" panose="02020603050405020304" pitchFamily="18" charset="0"/>
                <a:cs typeface="Times New Roman" panose="02020603050405020304" pitchFamily="18" charset="0"/>
              </a:rPr>
              <a:t>السّمنة و الزّيادة المفرطة في الوزن</a:t>
            </a:r>
            <a:endParaRPr dirty="0">
              <a:latin typeface="Times New Roman" panose="02020603050405020304" pitchFamily="18" charset="0"/>
              <a:cs typeface="Times New Roman" panose="02020603050405020304" pitchFamily="18" charset="0"/>
            </a:endParaRPr>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indent="0"/>
            <a:r>
              <a:rPr lang="ar-JO" dirty="0">
                <a:cs typeface="Times New Roman"/>
              </a:rPr>
              <a:t>عمل:  جنى المومني وتيا البيروتي</a:t>
            </a:r>
            <a:endParaRPr dirty="0">
              <a:cs typeface="Times New Roman"/>
            </a:endParaRPr>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251078"/>
            <a:ext cx="3335660" cy="871342"/>
          </a:xfrm>
          <a:prstGeom prst="rect">
            <a:avLst/>
          </a:prstGeom>
        </p:spPr>
        <p:txBody>
          <a:bodyPr spcFirstLastPara="1" wrap="square" lIns="91425" tIns="91425" rIns="91425" bIns="91425" anchor="b" anchorCtr="0">
            <a:noAutofit/>
          </a:bodyPr>
          <a:lstStyle/>
          <a:p>
            <a:r>
              <a:rPr lang="ar-JO" dirty="0">
                <a:latin typeface="+mn-lt"/>
                <a:cs typeface="Times New Roman"/>
              </a:rPr>
              <a:t>إن السمنة مشكلة اجتماعية في الأردن!</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5</a:t>
            </a:r>
            <a:endParaRPr dirty="0"/>
          </a:p>
        </p:txBody>
      </p:sp>
    </p:spTree>
    <p:extLst>
      <p:ext uri="{BB962C8B-B14F-4D97-AF65-F5344CB8AC3E}">
        <p14:creationId xmlns:p14="http://schemas.microsoft.com/office/powerpoint/2010/main" val="128340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7310;p62">
            <a:extLst>
              <a:ext uri="{FF2B5EF4-FFF2-40B4-BE49-F238E27FC236}">
                <a16:creationId xmlns:a16="http://schemas.microsoft.com/office/drawing/2014/main" id="{377C920F-4C2D-571C-EAC7-EFE06120BF03}"/>
              </a:ext>
            </a:extLst>
          </p:cNvPr>
          <p:cNvGrpSpPr/>
          <p:nvPr/>
        </p:nvGrpSpPr>
        <p:grpSpPr>
          <a:xfrm>
            <a:off x="154673" y="686006"/>
            <a:ext cx="2012337" cy="4343401"/>
            <a:chOff x="996380" y="1542757"/>
            <a:chExt cx="556859" cy="1310345"/>
          </a:xfrm>
        </p:grpSpPr>
        <p:sp>
          <p:nvSpPr>
            <p:cNvPr id="4" name="Google Shape;7311;p62">
              <a:extLst>
                <a:ext uri="{FF2B5EF4-FFF2-40B4-BE49-F238E27FC236}">
                  <a16:creationId xmlns:a16="http://schemas.microsoft.com/office/drawing/2014/main" id="{5F20634B-B8E8-EF67-FE58-6247D2E044F3}"/>
                </a:ext>
              </a:extLst>
            </p:cNvPr>
            <p:cNvSpPr/>
            <p:nvPr/>
          </p:nvSpPr>
          <p:spPr>
            <a:xfrm>
              <a:off x="1091487" y="1674397"/>
              <a:ext cx="366796" cy="342104"/>
            </a:xfrm>
            <a:custGeom>
              <a:avLst/>
              <a:gdLst/>
              <a:ahLst/>
              <a:cxnLst/>
              <a:rect l="l" t="t" r="r" b="b"/>
              <a:pathLst>
                <a:path w="14528" h="13550" extrusionOk="0">
                  <a:moveTo>
                    <a:pt x="2151" y="0"/>
                  </a:moveTo>
                  <a:cubicBezTo>
                    <a:pt x="958" y="0"/>
                    <a:pt x="0" y="958"/>
                    <a:pt x="0" y="2157"/>
                  </a:cubicBezTo>
                  <a:lnTo>
                    <a:pt x="0" y="11393"/>
                  </a:lnTo>
                  <a:cubicBezTo>
                    <a:pt x="0" y="12585"/>
                    <a:pt x="958" y="13550"/>
                    <a:pt x="2151" y="13550"/>
                  </a:cubicBezTo>
                  <a:lnTo>
                    <a:pt x="12371" y="13550"/>
                  </a:lnTo>
                  <a:cubicBezTo>
                    <a:pt x="13563" y="13550"/>
                    <a:pt x="14528" y="12585"/>
                    <a:pt x="14528" y="11393"/>
                  </a:cubicBezTo>
                  <a:lnTo>
                    <a:pt x="14528" y="2157"/>
                  </a:lnTo>
                  <a:cubicBezTo>
                    <a:pt x="14528" y="958"/>
                    <a:pt x="13563" y="0"/>
                    <a:pt x="12371" y="0"/>
                  </a:cubicBezTo>
                  <a:close/>
                </a:path>
              </a:pathLst>
            </a:custGeom>
            <a:solidFill>
              <a:srgbClr val="BECB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Google Shape;7312;p62">
              <a:extLst>
                <a:ext uri="{FF2B5EF4-FFF2-40B4-BE49-F238E27FC236}">
                  <a16:creationId xmlns:a16="http://schemas.microsoft.com/office/drawing/2014/main" id="{FF6AD385-94BE-1C41-F1A3-3E8A66C896F1}"/>
                </a:ext>
              </a:extLst>
            </p:cNvPr>
            <p:cNvSpPr/>
            <p:nvPr/>
          </p:nvSpPr>
          <p:spPr>
            <a:xfrm>
              <a:off x="996380" y="1547529"/>
              <a:ext cx="556859" cy="1272651"/>
            </a:xfrm>
            <a:custGeom>
              <a:avLst/>
              <a:gdLst/>
              <a:ahLst/>
              <a:cxnLst/>
              <a:rect l="l" t="t" r="r" b="b"/>
              <a:pathLst>
                <a:path w="22056" h="50407" extrusionOk="0">
                  <a:moveTo>
                    <a:pt x="11028" y="0"/>
                  </a:moveTo>
                  <a:cubicBezTo>
                    <a:pt x="7052" y="0"/>
                    <a:pt x="3832" y="3226"/>
                    <a:pt x="3832" y="7202"/>
                  </a:cubicBezTo>
                  <a:lnTo>
                    <a:pt x="3832" y="7208"/>
                  </a:lnTo>
                  <a:cubicBezTo>
                    <a:pt x="3806" y="7208"/>
                    <a:pt x="3787" y="7202"/>
                    <a:pt x="3767" y="7202"/>
                  </a:cubicBezTo>
                  <a:cubicBezTo>
                    <a:pt x="3764" y="7202"/>
                    <a:pt x="3760" y="7202"/>
                    <a:pt x="3757" y="7202"/>
                  </a:cubicBezTo>
                  <a:cubicBezTo>
                    <a:pt x="3091" y="7202"/>
                    <a:pt x="2588" y="7811"/>
                    <a:pt x="2718" y="8466"/>
                  </a:cubicBezTo>
                  <a:cubicBezTo>
                    <a:pt x="2815" y="8983"/>
                    <a:pt x="3269" y="9322"/>
                    <a:pt x="3759" y="9322"/>
                  </a:cubicBezTo>
                  <a:cubicBezTo>
                    <a:pt x="3894" y="9322"/>
                    <a:pt x="4031" y="9297"/>
                    <a:pt x="4165" y="9242"/>
                  </a:cubicBezTo>
                  <a:cubicBezTo>
                    <a:pt x="4934" y="11569"/>
                    <a:pt x="6948" y="13413"/>
                    <a:pt x="9151" y="14104"/>
                  </a:cubicBezTo>
                  <a:lnTo>
                    <a:pt x="9151" y="16124"/>
                  </a:lnTo>
                  <a:lnTo>
                    <a:pt x="6863" y="16124"/>
                  </a:lnTo>
                  <a:cubicBezTo>
                    <a:pt x="6863" y="16124"/>
                    <a:pt x="6857" y="16170"/>
                    <a:pt x="6837" y="16183"/>
                  </a:cubicBezTo>
                  <a:cubicBezTo>
                    <a:pt x="6257" y="16183"/>
                    <a:pt x="5742" y="16561"/>
                    <a:pt x="5560" y="17109"/>
                  </a:cubicBezTo>
                  <a:lnTo>
                    <a:pt x="228" y="32861"/>
                  </a:lnTo>
                  <a:cubicBezTo>
                    <a:pt x="0" y="33559"/>
                    <a:pt x="372" y="34308"/>
                    <a:pt x="1069" y="34543"/>
                  </a:cubicBezTo>
                  <a:cubicBezTo>
                    <a:pt x="1208" y="34588"/>
                    <a:pt x="1349" y="34610"/>
                    <a:pt x="1488" y="34610"/>
                  </a:cubicBezTo>
                  <a:cubicBezTo>
                    <a:pt x="2045" y="34610"/>
                    <a:pt x="2563" y="34261"/>
                    <a:pt x="2750" y="33702"/>
                  </a:cubicBezTo>
                  <a:lnTo>
                    <a:pt x="2926" y="33187"/>
                  </a:lnTo>
                  <a:lnTo>
                    <a:pt x="3507" y="33428"/>
                  </a:lnTo>
                  <a:cubicBezTo>
                    <a:pt x="3507" y="33428"/>
                    <a:pt x="4008" y="32412"/>
                    <a:pt x="3467" y="31577"/>
                  </a:cubicBezTo>
                  <a:lnTo>
                    <a:pt x="6733" y="21925"/>
                  </a:lnTo>
                  <a:lnTo>
                    <a:pt x="6733" y="21925"/>
                  </a:lnTo>
                  <a:cubicBezTo>
                    <a:pt x="6733" y="27706"/>
                    <a:pt x="5951" y="29172"/>
                    <a:pt x="5951" y="32366"/>
                  </a:cubicBezTo>
                  <a:cubicBezTo>
                    <a:pt x="5951" y="35560"/>
                    <a:pt x="7860" y="48497"/>
                    <a:pt x="7860" y="48497"/>
                  </a:cubicBezTo>
                  <a:lnTo>
                    <a:pt x="5553" y="50407"/>
                  </a:lnTo>
                  <a:lnTo>
                    <a:pt x="10018" y="50407"/>
                  </a:lnTo>
                  <a:lnTo>
                    <a:pt x="10761" y="31630"/>
                  </a:lnTo>
                  <a:lnTo>
                    <a:pt x="11145" y="31630"/>
                  </a:lnTo>
                  <a:lnTo>
                    <a:pt x="11888" y="50407"/>
                  </a:lnTo>
                  <a:lnTo>
                    <a:pt x="16353" y="50407"/>
                  </a:lnTo>
                  <a:lnTo>
                    <a:pt x="14039" y="48497"/>
                  </a:lnTo>
                  <a:cubicBezTo>
                    <a:pt x="14039" y="48497"/>
                    <a:pt x="15949" y="34171"/>
                    <a:pt x="15949" y="31590"/>
                  </a:cubicBezTo>
                  <a:cubicBezTo>
                    <a:pt x="15949" y="29003"/>
                    <a:pt x="15290" y="27680"/>
                    <a:pt x="15290" y="21821"/>
                  </a:cubicBezTo>
                  <a:lnTo>
                    <a:pt x="15290" y="21821"/>
                  </a:lnTo>
                  <a:lnTo>
                    <a:pt x="18595" y="31584"/>
                  </a:lnTo>
                  <a:cubicBezTo>
                    <a:pt x="18047" y="32418"/>
                    <a:pt x="18556" y="33435"/>
                    <a:pt x="18556" y="33435"/>
                  </a:cubicBezTo>
                  <a:lnTo>
                    <a:pt x="19129" y="33187"/>
                  </a:lnTo>
                  <a:lnTo>
                    <a:pt x="19312" y="33702"/>
                  </a:lnTo>
                  <a:cubicBezTo>
                    <a:pt x="19494" y="34259"/>
                    <a:pt x="20009" y="34613"/>
                    <a:pt x="20564" y="34613"/>
                  </a:cubicBezTo>
                  <a:cubicBezTo>
                    <a:pt x="20704" y="34613"/>
                    <a:pt x="20846" y="34590"/>
                    <a:pt x="20987" y="34543"/>
                  </a:cubicBezTo>
                  <a:cubicBezTo>
                    <a:pt x="21684" y="34315"/>
                    <a:pt x="22056" y="33565"/>
                    <a:pt x="21827" y="32868"/>
                  </a:cubicBezTo>
                  <a:lnTo>
                    <a:pt x="16496" y="17128"/>
                  </a:lnTo>
                  <a:cubicBezTo>
                    <a:pt x="16333" y="16613"/>
                    <a:pt x="15877" y="16242"/>
                    <a:pt x="15336" y="16190"/>
                  </a:cubicBezTo>
                  <a:cubicBezTo>
                    <a:pt x="15323" y="16170"/>
                    <a:pt x="15310" y="16150"/>
                    <a:pt x="15303" y="16131"/>
                  </a:cubicBezTo>
                  <a:lnTo>
                    <a:pt x="12905" y="16131"/>
                  </a:lnTo>
                  <a:lnTo>
                    <a:pt x="12905" y="14104"/>
                  </a:lnTo>
                  <a:cubicBezTo>
                    <a:pt x="15101" y="13413"/>
                    <a:pt x="17102" y="11595"/>
                    <a:pt x="17884" y="9281"/>
                  </a:cubicBezTo>
                  <a:cubicBezTo>
                    <a:pt x="17972" y="9303"/>
                    <a:pt x="18060" y="9313"/>
                    <a:pt x="18146" y="9313"/>
                  </a:cubicBezTo>
                  <a:cubicBezTo>
                    <a:pt x="18649" y="9313"/>
                    <a:pt x="19099" y="8957"/>
                    <a:pt x="19188" y="8434"/>
                  </a:cubicBezTo>
                  <a:cubicBezTo>
                    <a:pt x="19286" y="7828"/>
                    <a:pt x="18849" y="7261"/>
                    <a:pt x="18230" y="7215"/>
                  </a:cubicBezTo>
                  <a:lnTo>
                    <a:pt x="18230" y="7202"/>
                  </a:lnTo>
                  <a:cubicBezTo>
                    <a:pt x="18230" y="3226"/>
                    <a:pt x="15010" y="0"/>
                    <a:pt x="11028" y="0"/>
                  </a:cubicBezTo>
                  <a:close/>
                </a:path>
              </a:pathLst>
            </a:custGeom>
            <a:solidFill>
              <a:srgbClr val="F2F4F6"/>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Google Shape;7313;p62">
              <a:extLst>
                <a:ext uri="{FF2B5EF4-FFF2-40B4-BE49-F238E27FC236}">
                  <a16:creationId xmlns:a16="http://schemas.microsoft.com/office/drawing/2014/main" id="{FAF9E5AA-3756-E5B2-DD44-695ADFDE00C9}"/>
                </a:ext>
              </a:extLst>
            </p:cNvPr>
            <p:cNvSpPr/>
            <p:nvPr/>
          </p:nvSpPr>
          <p:spPr>
            <a:xfrm>
              <a:off x="1046067" y="2803693"/>
              <a:ext cx="457485" cy="49409"/>
            </a:xfrm>
            <a:custGeom>
              <a:avLst/>
              <a:gdLst/>
              <a:ahLst/>
              <a:cxnLst/>
              <a:rect l="l" t="t" r="r" b="b"/>
              <a:pathLst>
                <a:path w="18120" h="1957" extrusionOk="0">
                  <a:moveTo>
                    <a:pt x="9060" y="1"/>
                  </a:moveTo>
                  <a:cubicBezTo>
                    <a:pt x="4061" y="1"/>
                    <a:pt x="0" y="437"/>
                    <a:pt x="0" y="978"/>
                  </a:cubicBezTo>
                  <a:cubicBezTo>
                    <a:pt x="0" y="1519"/>
                    <a:pt x="4061" y="1956"/>
                    <a:pt x="9060" y="1956"/>
                  </a:cubicBezTo>
                  <a:cubicBezTo>
                    <a:pt x="14065" y="1956"/>
                    <a:pt x="18119" y="1519"/>
                    <a:pt x="18119" y="978"/>
                  </a:cubicBezTo>
                  <a:cubicBezTo>
                    <a:pt x="18119" y="437"/>
                    <a:pt x="14065" y="1"/>
                    <a:pt x="9060" y="1"/>
                  </a:cubicBezTo>
                  <a:close/>
                </a:path>
              </a:pathLst>
            </a:custGeom>
            <a:solidFill>
              <a:srgbClr val="778C9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Google Shape;7314;p62">
              <a:extLst>
                <a:ext uri="{FF2B5EF4-FFF2-40B4-BE49-F238E27FC236}">
                  <a16:creationId xmlns:a16="http://schemas.microsoft.com/office/drawing/2014/main" id="{66BDDAED-4D53-7D4D-FE75-D5EE564D0F8D}"/>
                </a:ext>
              </a:extLst>
            </p:cNvPr>
            <p:cNvSpPr/>
            <p:nvPr/>
          </p:nvSpPr>
          <p:spPr>
            <a:xfrm>
              <a:off x="1067780" y="1542757"/>
              <a:ext cx="406813" cy="325163"/>
            </a:xfrm>
            <a:custGeom>
              <a:avLst/>
              <a:gdLst/>
              <a:ahLst/>
              <a:cxnLst/>
              <a:rect l="l" t="t" r="r" b="b"/>
              <a:pathLst>
                <a:path w="16113" h="12879" extrusionOk="0">
                  <a:moveTo>
                    <a:pt x="1004" y="8740"/>
                  </a:moveTo>
                  <a:cubicBezTo>
                    <a:pt x="1007" y="8824"/>
                    <a:pt x="1025" y="8949"/>
                    <a:pt x="1055" y="9103"/>
                  </a:cubicBezTo>
                  <a:lnTo>
                    <a:pt x="1055" y="9103"/>
                  </a:lnTo>
                  <a:cubicBezTo>
                    <a:pt x="1031" y="8968"/>
                    <a:pt x="1014" y="8846"/>
                    <a:pt x="1004" y="8740"/>
                  </a:cubicBezTo>
                  <a:close/>
                  <a:moveTo>
                    <a:pt x="8531" y="0"/>
                  </a:moveTo>
                  <a:cubicBezTo>
                    <a:pt x="7378" y="0"/>
                    <a:pt x="6098" y="274"/>
                    <a:pt x="4700" y="906"/>
                  </a:cubicBezTo>
                  <a:cubicBezTo>
                    <a:pt x="1" y="3031"/>
                    <a:pt x="1004" y="8740"/>
                    <a:pt x="1004" y="8740"/>
                  </a:cubicBezTo>
                  <a:cubicBezTo>
                    <a:pt x="952" y="6113"/>
                    <a:pt x="4048" y="3448"/>
                    <a:pt x="4048" y="3448"/>
                  </a:cubicBezTo>
                  <a:cubicBezTo>
                    <a:pt x="6225" y="4790"/>
                    <a:pt x="13544" y="6504"/>
                    <a:pt x="14216" y="6726"/>
                  </a:cubicBezTo>
                  <a:cubicBezTo>
                    <a:pt x="14557" y="6840"/>
                    <a:pt x="14772" y="11921"/>
                    <a:pt x="14749" y="12624"/>
                  </a:cubicBezTo>
                  <a:lnTo>
                    <a:pt x="14749" y="12624"/>
                  </a:lnTo>
                  <a:lnTo>
                    <a:pt x="15206" y="9548"/>
                  </a:lnTo>
                  <a:cubicBezTo>
                    <a:pt x="15206" y="9548"/>
                    <a:pt x="16112" y="6166"/>
                    <a:pt x="14437" y="3441"/>
                  </a:cubicBezTo>
                  <a:cubicBezTo>
                    <a:pt x="13261" y="1523"/>
                    <a:pt x="11251" y="0"/>
                    <a:pt x="8531" y="0"/>
                  </a:cubicBezTo>
                  <a:close/>
                  <a:moveTo>
                    <a:pt x="14749" y="12624"/>
                  </a:moveTo>
                  <a:lnTo>
                    <a:pt x="14737" y="12703"/>
                  </a:lnTo>
                  <a:cubicBezTo>
                    <a:pt x="14738" y="12704"/>
                    <a:pt x="14739" y="12705"/>
                    <a:pt x="14739" y="12705"/>
                  </a:cubicBezTo>
                  <a:cubicBezTo>
                    <a:pt x="14744" y="12705"/>
                    <a:pt x="14747" y="12677"/>
                    <a:pt x="14749" y="12624"/>
                  </a:cubicBezTo>
                  <a:close/>
                  <a:moveTo>
                    <a:pt x="1055" y="9103"/>
                  </a:moveTo>
                  <a:cubicBezTo>
                    <a:pt x="1283" y="10402"/>
                    <a:pt x="2112" y="12879"/>
                    <a:pt x="2112" y="12879"/>
                  </a:cubicBezTo>
                  <a:cubicBezTo>
                    <a:pt x="2112" y="12879"/>
                    <a:pt x="1272" y="10220"/>
                    <a:pt x="1055" y="9103"/>
                  </a:cubicBezTo>
                  <a:close/>
                </a:path>
              </a:pathLst>
            </a:custGeom>
            <a:solidFill>
              <a:srgbClr val="BECB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8" name="Google Shape;883;p46">
            <a:extLst>
              <a:ext uri="{FF2B5EF4-FFF2-40B4-BE49-F238E27FC236}">
                <a16:creationId xmlns:a16="http://schemas.microsoft.com/office/drawing/2014/main" id="{EB2CD59F-12B0-1EE3-9ECA-89548B795342}"/>
              </a:ext>
            </a:extLst>
          </p:cNvPr>
          <p:cNvSpPr/>
          <p:nvPr/>
        </p:nvSpPr>
        <p:spPr>
          <a:xfrm rot="300000">
            <a:off x="1203887" y="3672108"/>
            <a:ext cx="1221127" cy="1081754"/>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ar-JO">
              <a:solidFill>
                <a:schemeClr val="accent2">
                  <a:lumMod val="75000"/>
                </a:schemeClr>
              </a:solidFill>
            </a:endParaRPr>
          </a:p>
        </p:txBody>
      </p:sp>
      <p:pic>
        <p:nvPicPr>
          <p:cNvPr id="10" name="Picture 9">
            <a:extLst>
              <a:ext uri="{FF2B5EF4-FFF2-40B4-BE49-F238E27FC236}">
                <a16:creationId xmlns:a16="http://schemas.microsoft.com/office/drawing/2014/main" id="{962DD8BA-922A-727E-EF50-100FDDDA3A06}"/>
              </a:ext>
            </a:extLst>
          </p:cNvPr>
          <p:cNvPicPr>
            <a:picLocks noChangeAspect="1"/>
          </p:cNvPicPr>
          <p:nvPr/>
        </p:nvPicPr>
        <p:blipFill>
          <a:blip r:embed="rId2"/>
          <a:stretch>
            <a:fillRect/>
          </a:stretch>
        </p:blipFill>
        <p:spPr>
          <a:xfrm>
            <a:off x="7193929" y="642280"/>
            <a:ext cx="1950745" cy="4290177"/>
          </a:xfrm>
          <a:prstGeom prst="rect">
            <a:avLst/>
          </a:prstGeom>
        </p:spPr>
      </p:pic>
      <p:sp>
        <p:nvSpPr>
          <p:cNvPr id="12" name="Google Shape;883;p46">
            <a:extLst>
              <a:ext uri="{FF2B5EF4-FFF2-40B4-BE49-F238E27FC236}">
                <a16:creationId xmlns:a16="http://schemas.microsoft.com/office/drawing/2014/main" id="{5AFD8EE9-2F07-E718-4635-D6213FDB9030}"/>
              </a:ext>
            </a:extLst>
          </p:cNvPr>
          <p:cNvSpPr/>
          <p:nvPr/>
        </p:nvSpPr>
        <p:spPr>
          <a:xfrm rot="16915606">
            <a:off x="6444932" y="3688802"/>
            <a:ext cx="1286874" cy="1167731"/>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US">
              <a:solidFill>
                <a:schemeClr val="accent2">
                  <a:lumMod val="75000"/>
                </a:schemeClr>
              </a:solidFill>
            </a:endParaRPr>
          </a:p>
        </p:txBody>
      </p:sp>
      <p:sp>
        <p:nvSpPr>
          <p:cNvPr id="15" name="Google Shape;421;p34">
            <a:extLst>
              <a:ext uri="{FF2B5EF4-FFF2-40B4-BE49-F238E27FC236}">
                <a16:creationId xmlns:a16="http://schemas.microsoft.com/office/drawing/2014/main" id="{E5BCF689-670A-EF3E-8F9D-3B85D00A2D5E}"/>
              </a:ext>
            </a:extLst>
          </p:cNvPr>
          <p:cNvSpPr/>
          <p:nvPr/>
        </p:nvSpPr>
        <p:spPr>
          <a:xfrm>
            <a:off x="2040975" y="515747"/>
            <a:ext cx="5152954" cy="386796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extBox 13">
            <a:extLst>
              <a:ext uri="{FF2B5EF4-FFF2-40B4-BE49-F238E27FC236}">
                <a16:creationId xmlns:a16="http://schemas.microsoft.com/office/drawing/2014/main" id="{95ECA832-C67E-D760-E6F3-9F6791421182}"/>
              </a:ext>
            </a:extLst>
          </p:cNvPr>
          <p:cNvSpPr txBox="1"/>
          <p:nvPr/>
        </p:nvSpPr>
        <p:spPr>
          <a:xfrm>
            <a:off x="1351396" y="3889819"/>
            <a:ext cx="1304434" cy="646331"/>
          </a:xfrm>
          <a:prstGeom prst="rect">
            <a:avLst/>
          </a:prstGeom>
          <a:noFill/>
        </p:spPr>
        <p:txBody>
          <a:bodyPr wrap="square" rtlCol="0">
            <a:spAutoFit/>
          </a:bodyPr>
          <a:lstStyle/>
          <a:p>
            <a:r>
              <a:rPr lang="ar-JO" sz="3600" dirty="0">
                <a:solidFill>
                  <a:schemeClr val="accent2">
                    <a:lumMod val="75000"/>
                  </a:schemeClr>
                </a:solidFill>
              </a:rPr>
              <a:t>8</a:t>
            </a:r>
            <a:r>
              <a:rPr lang="en-GB" sz="3600" dirty="0">
                <a:solidFill>
                  <a:schemeClr val="accent2">
                    <a:lumMod val="75000"/>
                  </a:schemeClr>
                </a:solidFill>
              </a:rPr>
              <a:t>0%</a:t>
            </a:r>
          </a:p>
        </p:txBody>
      </p:sp>
      <p:pic>
        <p:nvPicPr>
          <p:cNvPr id="17" name="Picture 16">
            <a:extLst>
              <a:ext uri="{FF2B5EF4-FFF2-40B4-BE49-F238E27FC236}">
                <a16:creationId xmlns:a16="http://schemas.microsoft.com/office/drawing/2014/main" id="{F8C13B32-69A0-4D95-7C52-BB23286B80BE}"/>
              </a:ext>
            </a:extLst>
          </p:cNvPr>
          <p:cNvPicPr>
            <a:picLocks noChangeAspect="1"/>
          </p:cNvPicPr>
          <p:nvPr/>
        </p:nvPicPr>
        <p:blipFill>
          <a:blip r:embed="rId3"/>
          <a:stretch>
            <a:fillRect/>
          </a:stretch>
        </p:blipFill>
        <p:spPr>
          <a:xfrm>
            <a:off x="6384134" y="3791041"/>
            <a:ext cx="1493649" cy="963251"/>
          </a:xfrm>
          <a:prstGeom prst="rect">
            <a:avLst/>
          </a:prstGeom>
        </p:spPr>
      </p:pic>
      <p:sp>
        <p:nvSpPr>
          <p:cNvPr id="18" name="TextBox 17">
            <a:extLst>
              <a:ext uri="{FF2B5EF4-FFF2-40B4-BE49-F238E27FC236}">
                <a16:creationId xmlns:a16="http://schemas.microsoft.com/office/drawing/2014/main" id="{30DCD457-DA8D-5844-5CD3-28AC3D696C07}"/>
              </a:ext>
            </a:extLst>
          </p:cNvPr>
          <p:cNvSpPr txBox="1"/>
          <p:nvPr/>
        </p:nvSpPr>
        <p:spPr>
          <a:xfrm>
            <a:off x="3004976" y="1295568"/>
            <a:ext cx="3558714" cy="1754326"/>
          </a:xfrm>
          <a:prstGeom prst="rect">
            <a:avLst/>
          </a:prstGeom>
          <a:noFill/>
        </p:spPr>
        <p:txBody>
          <a:bodyPr wrap="square" lIns="91440" tIns="45720" rIns="91440" bIns="45720" rtlCol="0" anchor="t">
            <a:spAutoFit/>
          </a:bodyPr>
          <a:lstStyle/>
          <a:p>
            <a:r>
              <a:rPr lang="ar-JO" sz="3600" dirty="0">
                <a:solidFill>
                  <a:schemeClr val="accent2">
                    <a:lumMod val="75000"/>
                  </a:schemeClr>
                </a:solidFill>
                <a:cs typeface="+mj-cs"/>
              </a:rPr>
              <a:t>هل تعلم أن الأردن من أكثر الدول في العالم من حيث معدلات السمنة؟</a:t>
            </a:r>
            <a:endParaRPr lang="en-GB" sz="3600" dirty="0">
              <a:solidFill>
                <a:schemeClr val="accent2">
                  <a:lumMod val="75000"/>
                </a:schemeClr>
              </a:solidFill>
              <a:cs typeface="+mj-cs"/>
            </a:endParaRPr>
          </a:p>
        </p:txBody>
      </p:sp>
    </p:spTree>
    <p:extLst>
      <p:ext uri="{BB962C8B-B14F-4D97-AF65-F5344CB8AC3E}">
        <p14:creationId xmlns:p14="http://schemas.microsoft.com/office/powerpoint/2010/main" val="2627734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25107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ما هي أسباب السمنة تحديدًا؟</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6</a:t>
            </a:r>
            <a:endParaRPr dirty="0"/>
          </a:p>
        </p:txBody>
      </p:sp>
    </p:spTree>
    <p:extLst>
      <p:ext uri="{BB962C8B-B14F-4D97-AF65-F5344CB8AC3E}">
        <p14:creationId xmlns:p14="http://schemas.microsoft.com/office/powerpoint/2010/main" val="2240914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E62DA8-5329-2ED8-33EE-DB82D55D8E6C}"/>
              </a:ext>
            </a:extLst>
          </p:cNvPr>
          <p:cNvSpPr>
            <a:spLocks noGrp="1"/>
          </p:cNvSpPr>
          <p:nvPr>
            <p:ph type="body" idx="1"/>
          </p:nvPr>
        </p:nvSpPr>
        <p:spPr>
          <a:xfrm>
            <a:off x="1392399" y="1104135"/>
            <a:ext cx="6361213" cy="4324370"/>
          </a:xfrm>
        </p:spPr>
        <p:txBody>
          <a:bodyPr/>
          <a:lstStyle/>
          <a:p>
            <a:pPr marL="114300" indent="0" algn="r">
              <a:buNone/>
            </a:pPr>
            <a:r>
              <a:rPr lang="ar-JO" sz="2000" dirty="0">
                <a:latin typeface="Times New Roman"/>
                <a:cs typeface="Times New Roman"/>
              </a:rPr>
              <a:t>أخصائيو التغذية يعتقدون أن هناك 3 أسباب رئيسية لسمنة وزيادة الوزن في الأردن.</a:t>
            </a:r>
            <a:endParaRPr lang="en-GB" dirty="0">
              <a:latin typeface="Times New Roman"/>
              <a:cs typeface="Times New Roman"/>
            </a:endParaRPr>
          </a:p>
        </p:txBody>
      </p:sp>
      <p:grpSp>
        <p:nvGrpSpPr>
          <p:cNvPr id="28" name="Google Shape;1076;p50">
            <a:extLst>
              <a:ext uri="{FF2B5EF4-FFF2-40B4-BE49-F238E27FC236}">
                <a16:creationId xmlns:a16="http://schemas.microsoft.com/office/drawing/2014/main" id="{9F4C5ED9-7242-98C0-01AA-E76D66E6B894}"/>
              </a:ext>
            </a:extLst>
          </p:cNvPr>
          <p:cNvGrpSpPr/>
          <p:nvPr/>
        </p:nvGrpSpPr>
        <p:grpSpPr>
          <a:xfrm>
            <a:off x="424293" y="3865659"/>
            <a:ext cx="2340903" cy="1229287"/>
            <a:chOff x="-4845500" y="3441025"/>
            <a:chExt cx="3980450" cy="2090275"/>
          </a:xfrm>
        </p:grpSpPr>
        <p:sp>
          <p:nvSpPr>
            <p:cNvPr id="5" name="Google Shape;1077;p50">
              <a:extLst>
                <a:ext uri="{FF2B5EF4-FFF2-40B4-BE49-F238E27FC236}">
                  <a16:creationId xmlns:a16="http://schemas.microsoft.com/office/drawing/2014/main" id="{8B0E1BED-8F02-50DC-D427-AD90E3E40050}"/>
                </a:ext>
              </a:extLst>
            </p:cNvPr>
            <p:cNvSpPr/>
            <p:nvPr/>
          </p:nvSpPr>
          <p:spPr>
            <a:xfrm>
              <a:off x="-4717700" y="5275200"/>
              <a:ext cx="3561100" cy="256100"/>
            </a:xfrm>
            <a:custGeom>
              <a:avLst/>
              <a:gdLst/>
              <a:ahLst/>
              <a:cxnLst/>
              <a:rect l="l" t="t" r="r" b="b"/>
              <a:pathLst>
                <a:path w="142444" h="10244" extrusionOk="0">
                  <a:moveTo>
                    <a:pt x="71221" y="0"/>
                  </a:moveTo>
                  <a:cubicBezTo>
                    <a:pt x="52333" y="0"/>
                    <a:pt x="34216" y="540"/>
                    <a:pt x="20860" y="1500"/>
                  </a:cubicBezTo>
                  <a:cubicBezTo>
                    <a:pt x="7503" y="2460"/>
                    <a:pt x="0" y="3764"/>
                    <a:pt x="0" y="5122"/>
                  </a:cubicBezTo>
                  <a:cubicBezTo>
                    <a:pt x="0" y="6481"/>
                    <a:pt x="7503" y="7783"/>
                    <a:pt x="20860" y="8744"/>
                  </a:cubicBezTo>
                  <a:cubicBezTo>
                    <a:pt x="34216" y="9705"/>
                    <a:pt x="52333" y="10244"/>
                    <a:pt x="71221" y="10244"/>
                  </a:cubicBezTo>
                  <a:cubicBezTo>
                    <a:pt x="90112" y="10244"/>
                    <a:pt x="108226" y="9705"/>
                    <a:pt x="121584" y="8744"/>
                  </a:cubicBezTo>
                  <a:cubicBezTo>
                    <a:pt x="134940" y="7783"/>
                    <a:pt x="142444" y="6481"/>
                    <a:pt x="142444" y="5122"/>
                  </a:cubicBezTo>
                  <a:cubicBezTo>
                    <a:pt x="142444" y="3764"/>
                    <a:pt x="134940" y="2460"/>
                    <a:pt x="121584" y="1500"/>
                  </a:cubicBezTo>
                  <a:cubicBezTo>
                    <a:pt x="108226" y="540"/>
                    <a:pt x="90112" y="0"/>
                    <a:pt x="71221" y="0"/>
                  </a:cubicBezTo>
                  <a:close/>
                </a:path>
              </a:pathLst>
            </a:custGeom>
            <a:solidFill>
              <a:srgbClr val="000000">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078;p50">
              <a:extLst>
                <a:ext uri="{FF2B5EF4-FFF2-40B4-BE49-F238E27FC236}">
                  <a16:creationId xmlns:a16="http://schemas.microsoft.com/office/drawing/2014/main" id="{B2875991-77FE-D963-63DC-3361744F9DA6}"/>
                </a:ext>
              </a:extLst>
            </p:cNvPr>
            <p:cNvSpPr/>
            <p:nvPr/>
          </p:nvSpPr>
          <p:spPr>
            <a:xfrm>
              <a:off x="-3553425" y="4114125"/>
              <a:ext cx="1357850" cy="1294625"/>
            </a:xfrm>
            <a:custGeom>
              <a:avLst/>
              <a:gdLst/>
              <a:ahLst/>
              <a:cxnLst/>
              <a:rect l="l" t="t" r="r" b="b"/>
              <a:pathLst>
                <a:path w="54314" h="51785" extrusionOk="0">
                  <a:moveTo>
                    <a:pt x="15066" y="1"/>
                  </a:moveTo>
                  <a:cubicBezTo>
                    <a:pt x="15066" y="1"/>
                    <a:pt x="6808" y="7924"/>
                    <a:pt x="6362" y="11719"/>
                  </a:cubicBezTo>
                  <a:cubicBezTo>
                    <a:pt x="5916" y="15513"/>
                    <a:pt x="6585" y="22656"/>
                    <a:pt x="6585" y="23661"/>
                  </a:cubicBezTo>
                  <a:cubicBezTo>
                    <a:pt x="6585" y="24665"/>
                    <a:pt x="4800" y="29352"/>
                    <a:pt x="4912" y="31808"/>
                  </a:cubicBezTo>
                  <a:cubicBezTo>
                    <a:pt x="5023" y="34262"/>
                    <a:pt x="7812" y="40624"/>
                    <a:pt x="7701" y="41070"/>
                  </a:cubicBezTo>
                  <a:cubicBezTo>
                    <a:pt x="7589" y="41518"/>
                    <a:pt x="7477" y="41741"/>
                    <a:pt x="7477" y="42522"/>
                  </a:cubicBezTo>
                  <a:cubicBezTo>
                    <a:pt x="7477" y="43303"/>
                    <a:pt x="2791" y="47655"/>
                    <a:pt x="1452" y="49330"/>
                  </a:cubicBezTo>
                  <a:cubicBezTo>
                    <a:pt x="112" y="51003"/>
                    <a:pt x="0" y="51784"/>
                    <a:pt x="2567" y="51784"/>
                  </a:cubicBezTo>
                  <a:cubicBezTo>
                    <a:pt x="5135" y="51784"/>
                    <a:pt x="11607" y="49888"/>
                    <a:pt x="11943" y="49107"/>
                  </a:cubicBezTo>
                  <a:cubicBezTo>
                    <a:pt x="12277" y="48324"/>
                    <a:pt x="12500" y="42522"/>
                    <a:pt x="12500" y="40959"/>
                  </a:cubicBezTo>
                  <a:cubicBezTo>
                    <a:pt x="12500" y="39397"/>
                    <a:pt x="15737" y="30468"/>
                    <a:pt x="15178" y="28348"/>
                  </a:cubicBezTo>
                  <a:cubicBezTo>
                    <a:pt x="14620" y="26227"/>
                    <a:pt x="14397" y="21206"/>
                    <a:pt x="14955" y="20090"/>
                  </a:cubicBezTo>
                  <a:cubicBezTo>
                    <a:pt x="15514" y="18973"/>
                    <a:pt x="20535" y="13059"/>
                    <a:pt x="22657" y="12054"/>
                  </a:cubicBezTo>
                  <a:cubicBezTo>
                    <a:pt x="24670" y="11100"/>
                    <a:pt x="25978" y="10356"/>
                    <a:pt x="27157" y="10283"/>
                  </a:cubicBezTo>
                  <a:cubicBezTo>
                    <a:pt x="28336" y="10356"/>
                    <a:pt x="29644" y="11100"/>
                    <a:pt x="31659" y="12054"/>
                  </a:cubicBezTo>
                  <a:cubicBezTo>
                    <a:pt x="33778" y="13059"/>
                    <a:pt x="38801" y="18973"/>
                    <a:pt x="39359" y="20090"/>
                  </a:cubicBezTo>
                  <a:cubicBezTo>
                    <a:pt x="39917" y="21206"/>
                    <a:pt x="39694" y="26227"/>
                    <a:pt x="39136" y="28348"/>
                  </a:cubicBezTo>
                  <a:cubicBezTo>
                    <a:pt x="38577" y="30468"/>
                    <a:pt x="41814" y="39397"/>
                    <a:pt x="41814" y="40959"/>
                  </a:cubicBezTo>
                  <a:cubicBezTo>
                    <a:pt x="41814" y="42522"/>
                    <a:pt x="42037" y="48324"/>
                    <a:pt x="42371" y="49107"/>
                  </a:cubicBezTo>
                  <a:cubicBezTo>
                    <a:pt x="42706" y="49888"/>
                    <a:pt x="49179" y="51784"/>
                    <a:pt x="51746" y="51784"/>
                  </a:cubicBezTo>
                  <a:cubicBezTo>
                    <a:pt x="54314" y="51784"/>
                    <a:pt x="54201" y="51005"/>
                    <a:pt x="52862" y="49330"/>
                  </a:cubicBezTo>
                  <a:cubicBezTo>
                    <a:pt x="51522" y="47656"/>
                    <a:pt x="46835" y="43303"/>
                    <a:pt x="46835" y="42522"/>
                  </a:cubicBezTo>
                  <a:cubicBezTo>
                    <a:pt x="46835" y="41741"/>
                    <a:pt x="46724" y="41518"/>
                    <a:pt x="46612" y="41072"/>
                  </a:cubicBezTo>
                  <a:cubicBezTo>
                    <a:pt x="46500" y="40625"/>
                    <a:pt x="49291" y="34264"/>
                    <a:pt x="49402" y="31808"/>
                  </a:cubicBezTo>
                  <a:cubicBezTo>
                    <a:pt x="49514" y="29352"/>
                    <a:pt x="47728" y="24665"/>
                    <a:pt x="47728" y="23661"/>
                  </a:cubicBezTo>
                  <a:cubicBezTo>
                    <a:pt x="47728" y="22656"/>
                    <a:pt x="48397" y="15515"/>
                    <a:pt x="47951" y="11720"/>
                  </a:cubicBezTo>
                  <a:cubicBezTo>
                    <a:pt x="47504" y="7926"/>
                    <a:pt x="39246" y="1"/>
                    <a:pt x="39246" y="1"/>
                  </a:cubicBezTo>
                  <a:lnTo>
                    <a:pt x="27157" y="2200"/>
                  </a:lnTo>
                  <a:lnTo>
                    <a:pt x="1506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079;p50">
              <a:extLst>
                <a:ext uri="{FF2B5EF4-FFF2-40B4-BE49-F238E27FC236}">
                  <a16:creationId xmlns:a16="http://schemas.microsoft.com/office/drawing/2014/main" id="{8AFBE421-0FFC-8891-5D27-972F3B61678A}"/>
                </a:ext>
              </a:extLst>
            </p:cNvPr>
            <p:cNvSpPr/>
            <p:nvPr/>
          </p:nvSpPr>
          <p:spPr>
            <a:xfrm>
              <a:off x="-3314900" y="4114125"/>
              <a:ext cx="938475" cy="374100"/>
            </a:xfrm>
            <a:custGeom>
              <a:avLst/>
              <a:gdLst/>
              <a:ahLst/>
              <a:cxnLst/>
              <a:rect l="l" t="t" r="r" b="b"/>
              <a:pathLst>
                <a:path w="37539" h="14964" extrusionOk="0">
                  <a:moveTo>
                    <a:pt x="5525" y="1"/>
                  </a:moveTo>
                  <a:cubicBezTo>
                    <a:pt x="5525" y="1"/>
                    <a:pt x="2489" y="2916"/>
                    <a:pt x="1" y="6055"/>
                  </a:cubicBezTo>
                  <a:cubicBezTo>
                    <a:pt x="334" y="5996"/>
                    <a:pt x="701" y="5959"/>
                    <a:pt x="1101" y="5959"/>
                  </a:cubicBezTo>
                  <a:cubicBezTo>
                    <a:pt x="2026" y="5959"/>
                    <a:pt x="3130" y="6152"/>
                    <a:pt x="4411" y="6697"/>
                  </a:cubicBezTo>
                  <a:cubicBezTo>
                    <a:pt x="7535" y="8025"/>
                    <a:pt x="9564" y="11919"/>
                    <a:pt x="10502" y="14139"/>
                  </a:cubicBezTo>
                  <a:cubicBezTo>
                    <a:pt x="11507" y="13162"/>
                    <a:pt x="12453" y="12368"/>
                    <a:pt x="13116" y="12054"/>
                  </a:cubicBezTo>
                  <a:cubicBezTo>
                    <a:pt x="15131" y="11100"/>
                    <a:pt x="16438" y="10356"/>
                    <a:pt x="17616" y="10283"/>
                  </a:cubicBezTo>
                  <a:cubicBezTo>
                    <a:pt x="18795" y="10355"/>
                    <a:pt x="20103" y="11100"/>
                    <a:pt x="22118" y="12054"/>
                  </a:cubicBezTo>
                  <a:cubicBezTo>
                    <a:pt x="22958" y="12453"/>
                    <a:pt x="24256" y="13625"/>
                    <a:pt x="25551" y="14964"/>
                  </a:cubicBezTo>
                  <a:cubicBezTo>
                    <a:pt x="26313" y="12923"/>
                    <a:pt x="28372" y="9040"/>
                    <a:pt x="32981" y="9040"/>
                  </a:cubicBezTo>
                  <a:cubicBezTo>
                    <a:pt x="34868" y="9041"/>
                    <a:pt x="36363" y="9195"/>
                    <a:pt x="37538" y="9410"/>
                  </a:cubicBezTo>
                  <a:cubicBezTo>
                    <a:pt x="35320" y="5391"/>
                    <a:pt x="29705" y="2"/>
                    <a:pt x="29705" y="2"/>
                  </a:cubicBezTo>
                  <a:lnTo>
                    <a:pt x="17616" y="2201"/>
                  </a:lnTo>
                  <a:lnTo>
                    <a:pt x="552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080;p50">
              <a:extLst>
                <a:ext uri="{FF2B5EF4-FFF2-40B4-BE49-F238E27FC236}">
                  <a16:creationId xmlns:a16="http://schemas.microsoft.com/office/drawing/2014/main" id="{FB57B091-8E86-1F94-577D-D462A7C7E479}"/>
                </a:ext>
              </a:extLst>
            </p:cNvPr>
            <p:cNvSpPr/>
            <p:nvPr/>
          </p:nvSpPr>
          <p:spPr>
            <a:xfrm>
              <a:off x="-3553425" y="5189275"/>
              <a:ext cx="307975" cy="219500"/>
            </a:xfrm>
            <a:custGeom>
              <a:avLst/>
              <a:gdLst/>
              <a:ahLst/>
              <a:cxnLst/>
              <a:rect l="l" t="t" r="r" b="b"/>
              <a:pathLst>
                <a:path w="12319" h="8780" extrusionOk="0">
                  <a:moveTo>
                    <a:pt x="8234" y="1"/>
                  </a:moveTo>
                  <a:cubicBezTo>
                    <a:pt x="7733" y="1"/>
                    <a:pt x="7272" y="209"/>
                    <a:pt x="6932" y="420"/>
                  </a:cubicBezTo>
                  <a:cubicBezTo>
                    <a:pt x="5661" y="2001"/>
                    <a:pt x="2511" y="4999"/>
                    <a:pt x="1452" y="6324"/>
                  </a:cubicBezTo>
                  <a:cubicBezTo>
                    <a:pt x="112" y="7999"/>
                    <a:pt x="0" y="8779"/>
                    <a:pt x="2567" y="8779"/>
                  </a:cubicBezTo>
                  <a:cubicBezTo>
                    <a:pt x="5135" y="8779"/>
                    <a:pt x="11607" y="6882"/>
                    <a:pt x="11943" y="6101"/>
                  </a:cubicBezTo>
                  <a:cubicBezTo>
                    <a:pt x="12094" y="5746"/>
                    <a:pt x="12224" y="4352"/>
                    <a:pt x="12318" y="2792"/>
                  </a:cubicBezTo>
                  <a:lnTo>
                    <a:pt x="12318" y="2792"/>
                  </a:lnTo>
                  <a:lnTo>
                    <a:pt x="10937" y="2976"/>
                  </a:lnTo>
                  <a:cubicBezTo>
                    <a:pt x="10937" y="2976"/>
                    <a:pt x="10937" y="1860"/>
                    <a:pt x="9487" y="520"/>
                  </a:cubicBezTo>
                  <a:cubicBezTo>
                    <a:pt x="9072" y="138"/>
                    <a:pt x="8640" y="1"/>
                    <a:pt x="82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081;p50">
              <a:extLst>
                <a:ext uri="{FF2B5EF4-FFF2-40B4-BE49-F238E27FC236}">
                  <a16:creationId xmlns:a16="http://schemas.microsoft.com/office/drawing/2014/main" id="{C7F1EB70-1846-EF4B-1A3D-604BA890AB2F}"/>
                </a:ext>
              </a:extLst>
            </p:cNvPr>
            <p:cNvSpPr/>
            <p:nvPr/>
          </p:nvSpPr>
          <p:spPr>
            <a:xfrm>
              <a:off x="-2504525" y="5194275"/>
              <a:ext cx="308925" cy="214475"/>
            </a:xfrm>
            <a:custGeom>
              <a:avLst/>
              <a:gdLst/>
              <a:ahLst/>
              <a:cxnLst/>
              <a:rect l="l" t="t" r="r" b="b"/>
              <a:pathLst>
                <a:path w="12357" h="8579" extrusionOk="0">
                  <a:moveTo>
                    <a:pt x="5255" y="1"/>
                  </a:moveTo>
                  <a:cubicBezTo>
                    <a:pt x="4842" y="85"/>
                    <a:pt x="4458" y="272"/>
                    <a:pt x="4136" y="544"/>
                  </a:cubicBezTo>
                  <a:cubicBezTo>
                    <a:pt x="2798" y="1660"/>
                    <a:pt x="2573" y="3110"/>
                    <a:pt x="2573" y="3110"/>
                  </a:cubicBezTo>
                  <a:lnTo>
                    <a:pt x="0" y="1928"/>
                  </a:lnTo>
                  <a:lnTo>
                    <a:pt x="0" y="1928"/>
                  </a:lnTo>
                  <a:cubicBezTo>
                    <a:pt x="98" y="3741"/>
                    <a:pt x="242" y="5495"/>
                    <a:pt x="415" y="5899"/>
                  </a:cubicBezTo>
                  <a:cubicBezTo>
                    <a:pt x="750" y="6680"/>
                    <a:pt x="7223" y="8578"/>
                    <a:pt x="9789" y="8578"/>
                  </a:cubicBezTo>
                  <a:cubicBezTo>
                    <a:pt x="12356" y="8578"/>
                    <a:pt x="12245" y="7799"/>
                    <a:pt x="10906" y="6124"/>
                  </a:cubicBezTo>
                  <a:cubicBezTo>
                    <a:pt x="9793" y="4734"/>
                    <a:pt x="6387" y="1507"/>
                    <a:pt x="52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82;p50">
              <a:extLst>
                <a:ext uri="{FF2B5EF4-FFF2-40B4-BE49-F238E27FC236}">
                  <a16:creationId xmlns:a16="http://schemas.microsoft.com/office/drawing/2014/main" id="{21CF96F7-4112-80F4-AFC4-91CD57DAFFCB}"/>
                </a:ext>
              </a:extLst>
            </p:cNvPr>
            <p:cNvSpPr/>
            <p:nvPr/>
          </p:nvSpPr>
          <p:spPr>
            <a:xfrm>
              <a:off x="-4845500" y="4993975"/>
              <a:ext cx="843375" cy="53925"/>
            </a:xfrm>
            <a:custGeom>
              <a:avLst/>
              <a:gdLst/>
              <a:ahLst/>
              <a:cxnLst/>
              <a:rect l="l" t="t" r="r" b="b"/>
              <a:pathLst>
                <a:path w="33735" h="2157" extrusionOk="0">
                  <a:moveTo>
                    <a:pt x="1078" y="0"/>
                  </a:moveTo>
                  <a:cubicBezTo>
                    <a:pt x="483" y="0"/>
                    <a:pt x="0" y="483"/>
                    <a:pt x="0" y="1078"/>
                  </a:cubicBezTo>
                  <a:cubicBezTo>
                    <a:pt x="0" y="1675"/>
                    <a:pt x="485" y="2157"/>
                    <a:pt x="1080" y="2157"/>
                  </a:cubicBezTo>
                  <a:cubicBezTo>
                    <a:pt x="1085" y="2157"/>
                    <a:pt x="1089" y="2157"/>
                    <a:pt x="1093" y="2157"/>
                  </a:cubicBezTo>
                  <a:lnTo>
                    <a:pt x="32672" y="2157"/>
                  </a:lnTo>
                  <a:cubicBezTo>
                    <a:pt x="33260" y="2150"/>
                    <a:pt x="33735" y="1668"/>
                    <a:pt x="33735" y="1078"/>
                  </a:cubicBezTo>
                  <a:cubicBezTo>
                    <a:pt x="33735" y="487"/>
                    <a:pt x="33260" y="7"/>
                    <a:pt x="32672" y="0"/>
                  </a:cubicBezTo>
                  <a:lnTo>
                    <a:pt x="1093" y="0"/>
                  </a:lnTo>
                  <a:cubicBezTo>
                    <a:pt x="1088"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083;p50">
              <a:extLst>
                <a:ext uri="{FF2B5EF4-FFF2-40B4-BE49-F238E27FC236}">
                  <a16:creationId xmlns:a16="http://schemas.microsoft.com/office/drawing/2014/main" id="{786950A8-BD14-2A70-CE6A-7E2640F78D95}"/>
                </a:ext>
              </a:extLst>
            </p:cNvPr>
            <p:cNvSpPr/>
            <p:nvPr/>
          </p:nvSpPr>
          <p:spPr>
            <a:xfrm>
              <a:off x="-4227375" y="4616400"/>
              <a:ext cx="100750" cy="736975"/>
            </a:xfrm>
            <a:custGeom>
              <a:avLst/>
              <a:gdLst/>
              <a:ahLst/>
              <a:cxnLst/>
              <a:rect l="l" t="t" r="r" b="b"/>
              <a:pathLst>
                <a:path w="4030" h="29479" extrusionOk="0">
                  <a:moveTo>
                    <a:pt x="1925" y="0"/>
                  </a:moveTo>
                  <a:cubicBezTo>
                    <a:pt x="862" y="0"/>
                    <a:pt x="1" y="6599"/>
                    <a:pt x="1" y="14740"/>
                  </a:cubicBezTo>
                  <a:cubicBezTo>
                    <a:pt x="1" y="22880"/>
                    <a:pt x="862" y="29479"/>
                    <a:pt x="1925" y="29479"/>
                  </a:cubicBezTo>
                  <a:lnTo>
                    <a:pt x="4029" y="29479"/>
                  </a:lnTo>
                  <a:lnTo>
                    <a:pt x="402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084;p50">
              <a:extLst>
                <a:ext uri="{FF2B5EF4-FFF2-40B4-BE49-F238E27FC236}">
                  <a16:creationId xmlns:a16="http://schemas.microsoft.com/office/drawing/2014/main" id="{150CCF4C-837A-550D-593C-6B7F26C63A8C}"/>
                </a:ext>
              </a:extLst>
            </p:cNvPr>
            <p:cNvSpPr/>
            <p:nvPr/>
          </p:nvSpPr>
          <p:spPr>
            <a:xfrm>
              <a:off x="-4177800" y="4486100"/>
              <a:ext cx="136350" cy="997625"/>
            </a:xfrm>
            <a:custGeom>
              <a:avLst/>
              <a:gdLst/>
              <a:ahLst/>
              <a:cxnLst/>
              <a:rect l="l" t="t" r="r" b="b"/>
              <a:pathLst>
                <a:path w="5454" h="39905" extrusionOk="0">
                  <a:moveTo>
                    <a:pt x="2606" y="0"/>
                  </a:moveTo>
                  <a:cubicBezTo>
                    <a:pt x="1167" y="0"/>
                    <a:pt x="0" y="8932"/>
                    <a:pt x="0" y="19952"/>
                  </a:cubicBezTo>
                  <a:cubicBezTo>
                    <a:pt x="0" y="30971"/>
                    <a:pt x="1167" y="39904"/>
                    <a:pt x="2606" y="39904"/>
                  </a:cubicBezTo>
                  <a:lnTo>
                    <a:pt x="5454" y="39904"/>
                  </a:lnTo>
                  <a:lnTo>
                    <a:pt x="54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085;p50">
              <a:extLst>
                <a:ext uri="{FF2B5EF4-FFF2-40B4-BE49-F238E27FC236}">
                  <a16:creationId xmlns:a16="http://schemas.microsoft.com/office/drawing/2014/main" id="{D489EDDF-90E2-6508-DC48-2D1EDBBCAA26}"/>
                </a:ext>
              </a:extLst>
            </p:cNvPr>
            <p:cNvSpPr/>
            <p:nvPr/>
          </p:nvSpPr>
          <p:spPr>
            <a:xfrm>
              <a:off x="-4106625" y="4486100"/>
              <a:ext cx="130325" cy="997600"/>
            </a:xfrm>
            <a:custGeom>
              <a:avLst/>
              <a:gdLst/>
              <a:ahLst/>
              <a:cxnLst/>
              <a:rect l="l" t="t" r="r" b="b"/>
              <a:pathLst>
                <a:path w="5213" h="39904" extrusionOk="0">
                  <a:moveTo>
                    <a:pt x="2607" y="0"/>
                  </a:moveTo>
                  <a:cubicBezTo>
                    <a:pt x="1915" y="0"/>
                    <a:pt x="1253" y="2102"/>
                    <a:pt x="764" y="5844"/>
                  </a:cubicBezTo>
                  <a:cubicBezTo>
                    <a:pt x="275" y="9586"/>
                    <a:pt x="0" y="14660"/>
                    <a:pt x="0" y="19952"/>
                  </a:cubicBezTo>
                  <a:cubicBezTo>
                    <a:pt x="0" y="25244"/>
                    <a:pt x="275" y="30319"/>
                    <a:pt x="764" y="34060"/>
                  </a:cubicBezTo>
                  <a:cubicBezTo>
                    <a:pt x="1253" y="37802"/>
                    <a:pt x="1915" y="39903"/>
                    <a:pt x="2607" y="39903"/>
                  </a:cubicBezTo>
                  <a:cubicBezTo>
                    <a:pt x="3297" y="39903"/>
                    <a:pt x="3961" y="37802"/>
                    <a:pt x="4450" y="34060"/>
                  </a:cubicBezTo>
                  <a:cubicBezTo>
                    <a:pt x="4938" y="30319"/>
                    <a:pt x="5212" y="25244"/>
                    <a:pt x="5212" y="19952"/>
                  </a:cubicBezTo>
                  <a:cubicBezTo>
                    <a:pt x="5212" y="14660"/>
                    <a:pt x="4938" y="9586"/>
                    <a:pt x="4450" y="5844"/>
                  </a:cubicBezTo>
                  <a:cubicBezTo>
                    <a:pt x="3961" y="2102"/>
                    <a:pt x="3297" y="0"/>
                    <a:pt x="26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086;p50">
              <a:extLst>
                <a:ext uri="{FF2B5EF4-FFF2-40B4-BE49-F238E27FC236}">
                  <a16:creationId xmlns:a16="http://schemas.microsoft.com/office/drawing/2014/main" id="{73599D84-73A2-984B-5377-4C69F03D8F98}"/>
                </a:ext>
              </a:extLst>
            </p:cNvPr>
            <p:cNvSpPr/>
            <p:nvPr/>
          </p:nvSpPr>
          <p:spPr>
            <a:xfrm>
              <a:off x="-1635475" y="4993975"/>
              <a:ext cx="770425" cy="53925"/>
            </a:xfrm>
            <a:custGeom>
              <a:avLst/>
              <a:gdLst/>
              <a:ahLst/>
              <a:cxnLst/>
              <a:rect l="l" t="t" r="r" b="b"/>
              <a:pathLst>
                <a:path w="30817" h="2157" extrusionOk="0">
                  <a:moveTo>
                    <a:pt x="1078" y="0"/>
                  </a:moveTo>
                  <a:cubicBezTo>
                    <a:pt x="484" y="0"/>
                    <a:pt x="1" y="483"/>
                    <a:pt x="1" y="1078"/>
                  </a:cubicBezTo>
                  <a:cubicBezTo>
                    <a:pt x="1" y="1675"/>
                    <a:pt x="485" y="2157"/>
                    <a:pt x="1081" y="2157"/>
                  </a:cubicBezTo>
                  <a:cubicBezTo>
                    <a:pt x="1085" y="2157"/>
                    <a:pt x="1089" y="2157"/>
                    <a:pt x="1094" y="2157"/>
                  </a:cubicBezTo>
                  <a:lnTo>
                    <a:pt x="29752" y="2157"/>
                  </a:lnTo>
                  <a:cubicBezTo>
                    <a:pt x="30342" y="2150"/>
                    <a:pt x="30816" y="1668"/>
                    <a:pt x="30816" y="1078"/>
                  </a:cubicBezTo>
                  <a:cubicBezTo>
                    <a:pt x="30816" y="487"/>
                    <a:pt x="30342" y="7"/>
                    <a:pt x="29752" y="0"/>
                  </a:cubicBezTo>
                  <a:lnTo>
                    <a:pt x="1094" y="0"/>
                  </a:lnTo>
                  <a:cubicBezTo>
                    <a:pt x="1089"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087;p50">
              <a:extLst>
                <a:ext uri="{FF2B5EF4-FFF2-40B4-BE49-F238E27FC236}">
                  <a16:creationId xmlns:a16="http://schemas.microsoft.com/office/drawing/2014/main" id="{109FCCE9-94F4-F108-D35E-505AE25D44DF}"/>
                </a:ext>
              </a:extLst>
            </p:cNvPr>
            <p:cNvSpPr/>
            <p:nvPr/>
          </p:nvSpPr>
          <p:spPr>
            <a:xfrm>
              <a:off x="-1529125" y="4616400"/>
              <a:ext cx="100725" cy="736975"/>
            </a:xfrm>
            <a:custGeom>
              <a:avLst/>
              <a:gdLst/>
              <a:ahLst/>
              <a:cxnLst/>
              <a:rect l="l" t="t" r="r" b="b"/>
              <a:pathLst>
                <a:path w="4029" h="29479" extrusionOk="0">
                  <a:moveTo>
                    <a:pt x="0" y="0"/>
                  </a:moveTo>
                  <a:lnTo>
                    <a:pt x="0" y="29479"/>
                  </a:lnTo>
                  <a:lnTo>
                    <a:pt x="2104" y="29479"/>
                  </a:lnTo>
                  <a:cubicBezTo>
                    <a:pt x="3167" y="29479"/>
                    <a:pt x="4029" y="22880"/>
                    <a:pt x="4029" y="14740"/>
                  </a:cubicBezTo>
                  <a:cubicBezTo>
                    <a:pt x="4029" y="6599"/>
                    <a:pt x="3167" y="0"/>
                    <a:pt x="21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088;p50">
              <a:extLst>
                <a:ext uri="{FF2B5EF4-FFF2-40B4-BE49-F238E27FC236}">
                  <a16:creationId xmlns:a16="http://schemas.microsoft.com/office/drawing/2014/main" id="{40DAB961-6CA5-F520-34DD-1C79EA23C195}"/>
                </a:ext>
              </a:extLst>
            </p:cNvPr>
            <p:cNvSpPr/>
            <p:nvPr/>
          </p:nvSpPr>
          <p:spPr>
            <a:xfrm>
              <a:off x="-1614350" y="4486100"/>
              <a:ext cx="136350" cy="997625"/>
            </a:xfrm>
            <a:custGeom>
              <a:avLst/>
              <a:gdLst/>
              <a:ahLst/>
              <a:cxnLst/>
              <a:rect l="l" t="t" r="r" b="b"/>
              <a:pathLst>
                <a:path w="5454" h="39905" extrusionOk="0">
                  <a:moveTo>
                    <a:pt x="0" y="0"/>
                  </a:moveTo>
                  <a:lnTo>
                    <a:pt x="0" y="39904"/>
                  </a:lnTo>
                  <a:lnTo>
                    <a:pt x="2848" y="39904"/>
                  </a:lnTo>
                  <a:cubicBezTo>
                    <a:pt x="4287" y="39904"/>
                    <a:pt x="5454" y="30971"/>
                    <a:pt x="5454" y="19952"/>
                  </a:cubicBezTo>
                  <a:cubicBezTo>
                    <a:pt x="5454" y="8932"/>
                    <a:pt x="4287" y="0"/>
                    <a:pt x="28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089;p50">
              <a:extLst>
                <a:ext uri="{FF2B5EF4-FFF2-40B4-BE49-F238E27FC236}">
                  <a16:creationId xmlns:a16="http://schemas.microsoft.com/office/drawing/2014/main" id="{E098938E-89AE-54C1-E2C2-14B3EE68CFAD}"/>
                </a:ext>
              </a:extLst>
            </p:cNvPr>
            <p:cNvSpPr/>
            <p:nvPr/>
          </p:nvSpPr>
          <p:spPr>
            <a:xfrm>
              <a:off x="-1679500" y="4486100"/>
              <a:ext cx="130325" cy="997625"/>
            </a:xfrm>
            <a:custGeom>
              <a:avLst/>
              <a:gdLst/>
              <a:ahLst/>
              <a:cxnLst/>
              <a:rect l="l" t="t" r="r" b="b"/>
              <a:pathLst>
                <a:path w="5213" h="39905" extrusionOk="0">
                  <a:moveTo>
                    <a:pt x="2606" y="0"/>
                  </a:moveTo>
                  <a:cubicBezTo>
                    <a:pt x="1167" y="0"/>
                    <a:pt x="1" y="8932"/>
                    <a:pt x="1" y="19952"/>
                  </a:cubicBezTo>
                  <a:cubicBezTo>
                    <a:pt x="1" y="30971"/>
                    <a:pt x="1167" y="39904"/>
                    <a:pt x="2606" y="39904"/>
                  </a:cubicBezTo>
                  <a:cubicBezTo>
                    <a:pt x="4047" y="39904"/>
                    <a:pt x="5213" y="30971"/>
                    <a:pt x="5213" y="19952"/>
                  </a:cubicBezTo>
                  <a:cubicBezTo>
                    <a:pt x="5213" y="8932"/>
                    <a:pt x="4047" y="0"/>
                    <a:pt x="2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090;p50">
              <a:extLst>
                <a:ext uri="{FF2B5EF4-FFF2-40B4-BE49-F238E27FC236}">
                  <a16:creationId xmlns:a16="http://schemas.microsoft.com/office/drawing/2014/main" id="{3CE5C5AC-5F0F-1D6A-5865-D51D9214B3DC}"/>
                </a:ext>
              </a:extLst>
            </p:cNvPr>
            <p:cNvSpPr/>
            <p:nvPr/>
          </p:nvSpPr>
          <p:spPr>
            <a:xfrm>
              <a:off x="-4056050" y="4993975"/>
              <a:ext cx="517250" cy="53925"/>
            </a:xfrm>
            <a:custGeom>
              <a:avLst/>
              <a:gdLst/>
              <a:ahLst/>
              <a:cxnLst/>
              <a:rect l="l" t="t" r="r" b="b"/>
              <a:pathLst>
                <a:path w="20690" h="2157" extrusionOk="0">
                  <a:moveTo>
                    <a:pt x="1078" y="0"/>
                  </a:moveTo>
                  <a:cubicBezTo>
                    <a:pt x="484" y="0"/>
                    <a:pt x="1" y="483"/>
                    <a:pt x="1" y="1078"/>
                  </a:cubicBezTo>
                  <a:cubicBezTo>
                    <a:pt x="1" y="1675"/>
                    <a:pt x="485" y="2157"/>
                    <a:pt x="1081" y="2157"/>
                  </a:cubicBezTo>
                  <a:cubicBezTo>
                    <a:pt x="1085" y="2157"/>
                    <a:pt x="1089" y="2157"/>
                    <a:pt x="1094" y="2157"/>
                  </a:cubicBezTo>
                  <a:lnTo>
                    <a:pt x="19626" y="2157"/>
                  </a:lnTo>
                  <a:cubicBezTo>
                    <a:pt x="20215" y="2150"/>
                    <a:pt x="20690" y="1668"/>
                    <a:pt x="20690" y="1078"/>
                  </a:cubicBezTo>
                  <a:cubicBezTo>
                    <a:pt x="20690" y="487"/>
                    <a:pt x="20215" y="7"/>
                    <a:pt x="19626" y="0"/>
                  </a:cubicBezTo>
                  <a:lnTo>
                    <a:pt x="1094" y="0"/>
                  </a:lnTo>
                  <a:cubicBezTo>
                    <a:pt x="1088"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091;p50">
              <a:extLst>
                <a:ext uri="{FF2B5EF4-FFF2-40B4-BE49-F238E27FC236}">
                  <a16:creationId xmlns:a16="http://schemas.microsoft.com/office/drawing/2014/main" id="{EA204155-5BCB-7E0D-18B0-5924588B908A}"/>
                </a:ext>
              </a:extLst>
            </p:cNvPr>
            <p:cNvSpPr/>
            <p:nvPr/>
          </p:nvSpPr>
          <p:spPr>
            <a:xfrm>
              <a:off x="-3662250" y="3910475"/>
              <a:ext cx="376700" cy="1189775"/>
            </a:xfrm>
            <a:custGeom>
              <a:avLst/>
              <a:gdLst/>
              <a:ahLst/>
              <a:cxnLst/>
              <a:rect l="l" t="t" r="r" b="b"/>
              <a:pathLst>
                <a:path w="15068" h="47591" extrusionOk="0">
                  <a:moveTo>
                    <a:pt x="8482" y="0"/>
                  </a:moveTo>
                  <a:cubicBezTo>
                    <a:pt x="8482" y="0"/>
                    <a:pt x="4799" y="15847"/>
                    <a:pt x="4019" y="18861"/>
                  </a:cubicBezTo>
                  <a:cubicBezTo>
                    <a:pt x="3238" y="21874"/>
                    <a:pt x="1453" y="32030"/>
                    <a:pt x="1453" y="35267"/>
                  </a:cubicBezTo>
                  <a:cubicBezTo>
                    <a:pt x="1453" y="38504"/>
                    <a:pt x="224" y="42187"/>
                    <a:pt x="113" y="43302"/>
                  </a:cubicBezTo>
                  <a:cubicBezTo>
                    <a:pt x="1" y="44418"/>
                    <a:pt x="559" y="46650"/>
                    <a:pt x="1228" y="46873"/>
                  </a:cubicBezTo>
                  <a:cubicBezTo>
                    <a:pt x="1897" y="47097"/>
                    <a:pt x="5024" y="46985"/>
                    <a:pt x="5359" y="47210"/>
                  </a:cubicBezTo>
                  <a:cubicBezTo>
                    <a:pt x="5574" y="47354"/>
                    <a:pt x="5976" y="47590"/>
                    <a:pt x="6384" y="47590"/>
                  </a:cubicBezTo>
                  <a:cubicBezTo>
                    <a:pt x="6608" y="47590"/>
                    <a:pt x="6834" y="47519"/>
                    <a:pt x="7032" y="47321"/>
                  </a:cubicBezTo>
                  <a:cubicBezTo>
                    <a:pt x="7590" y="46763"/>
                    <a:pt x="8036" y="45200"/>
                    <a:pt x="8482" y="44865"/>
                  </a:cubicBezTo>
                  <a:cubicBezTo>
                    <a:pt x="8930" y="44531"/>
                    <a:pt x="9934" y="43191"/>
                    <a:pt x="9265" y="42075"/>
                  </a:cubicBezTo>
                  <a:cubicBezTo>
                    <a:pt x="8595" y="40959"/>
                    <a:pt x="6586" y="39955"/>
                    <a:pt x="6251" y="39173"/>
                  </a:cubicBezTo>
                  <a:cubicBezTo>
                    <a:pt x="5916" y="38392"/>
                    <a:pt x="11384" y="23549"/>
                    <a:pt x="11384" y="21540"/>
                  </a:cubicBezTo>
                  <a:cubicBezTo>
                    <a:pt x="11384" y="19530"/>
                    <a:pt x="12390" y="14732"/>
                    <a:pt x="12390" y="14732"/>
                  </a:cubicBezTo>
                  <a:lnTo>
                    <a:pt x="15067" y="6027"/>
                  </a:lnTo>
                  <a:cubicBezTo>
                    <a:pt x="15067" y="6027"/>
                    <a:pt x="9488" y="1227"/>
                    <a:pt x="8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92;p50">
              <a:extLst>
                <a:ext uri="{FF2B5EF4-FFF2-40B4-BE49-F238E27FC236}">
                  <a16:creationId xmlns:a16="http://schemas.microsoft.com/office/drawing/2014/main" id="{0A4735AC-4512-EDD7-4F4A-FA1A0A93597D}"/>
                </a:ext>
              </a:extLst>
            </p:cNvPr>
            <p:cNvSpPr/>
            <p:nvPr/>
          </p:nvSpPr>
          <p:spPr>
            <a:xfrm>
              <a:off x="-2171775" y="4993975"/>
              <a:ext cx="590950" cy="53925"/>
            </a:xfrm>
            <a:custGeom>
              <a:avLst/>
              <a:gdLst/>
              <a:ahLst/>
              <a:cxnLst/>
              <a:rect l="l" t="t" r="r" b="b"/>
              <a:pathLst>
                <a:path w="23638" h="2157" extrusionOk="0">
                  <a:moveTo>
                    <a:pt x="1078" y="0"/>
                  </a:moveTo>
                  <a:cubicBezTo>
                    <a:pt x="484" y="0"/>
                    <a:pt x="1" y="483"/>
                    <a:pt x="1" y="1078"/>
                  </a:cubicBezTo>
                  <a:cubicBezTo>
                    <a:pt x="1" y="1675"/>
                    <a:pt x="485" y="2157"/>
                    <a:pt x="1081" y="2157"/>
                  </a:cubicBezTo>
                  <a:cubicBezTo>
                    <a:pt x="1085" y="2157"/>
                    <a:pt x="1090" y="2157"/>
                    <a:pt x="1094" y="2157"/>
                  </a:cubicBezTo>
                  <a:lnTo>
                    <a:pt x="22544" y="2157"/>
                  </a:lnTo>
                  <a:cubicBezTo>
                    <a:pt x="22549" y="2157"/>
                    <a:pt x="22553" y="2157"/>
                    <a:pt x="22557" y="2157"/>
                  </a:cubicBezTo>
                  <a:cubicBezTo>
                    <a:pt x="23153" y="2157"/>
                    <a:pt x="23637" y="1675"/>
                    <a:pt x="23637" y="1078"/>
                  </a:cubicBezTo>
                  <a:cubicBezTo>
                    <a:pt x="23637" y="483"/>
                    <a:pt x="23154" y="0"/>
                    <a:pt x="22560" y="0"/>
                  </a:cubicBezTo>
                  <a:cubicBezTo>
                    <a:pt x="22555" y="0"/>
                    <a:pt x="22549" y="0"/>
                    <a:pt x="22544" y="0"/>
                  </a:cubicBezTo>
                  <a:lnTo>
                    <a:pt x="1094" y="0"/>
                  </a:lnTo>
                  <a:cubicBezTo>
                    <a:pt x="1089" y="0"/>
                    <a:pt x="1084"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93;p50">
              <a:extLst>
                <a:ext uri="{FF2B5EF4-FFF2-40B4-BE49-F238E27FC236}">
                  <a16:creationId xmlns:a16="http://schemas.microsoft.com/office/drawing/2014/main" id="{0027A13D-4ECC-8DC6-7F28-D7A2DFB54BDA}"/>
                </a:ext>
              </a:extLst>
            </p:cNvPr>
            <p:cNvSpPr/>
            <p:nvPr/>
          </p:nvSpPr>
          <p:spPr>
            <a:xfrm>
              <a:off x="-2428700" y="3910475"/>
              <a:ext cx="376675" cy="1189775"/>
            </a:xfrm>
            <a:custGeom>
              <a:avLst/>
              <a:gdLst/>
              <a:ahLst/>
              <a:cxnLst/>
              <a:rect l="l" t="t" r="r" b="b"/>
              <a:pathLst>
                <a:path w="15067" h="47591" extrusionOk="0">
                  <a:moveTo>
                    <a:pt x="6585" y="0"/>
                  </a:moveTo>
                  <a:cubicBezTo>
                    <a:pt x="5581" y="1227"/>
                    <a:pt x="0" y="6027"/>
                    <a:pt x="0" y="6027"/>
                  </a:cubicBezTo>
                  <a:lnTo>
                    <a:pt x="2679" y="14732"/>
                  </a:lnTo>
                  <a:cubicBezTo>
                    <a:pt x="2679" y="14732"/>
                    <a:pt x="3683" y="19530"/>
                    <a:pt x="3683" y="21540"/>
                  </a:cubicBezTo>
                  <a:cubicBezTo>
                    <a:pt x="3683" y="23549"/>
                    <a:pt x="9152" y="38392"/>
                    <a:pt x="8816" y="39173"/>
                  </a:cubicBezTo>
                  <a:cubicBezTo>
                    <a:pt x="8482" y="39955"/>
                    <a:pt x="6474" y="40959"/>
                    <a:pt x="5804" y="42075"/>
                  </a:cubicBezTo>
                  <a:cubicBezTo>
                    <a:pt x="5134" y="43191"/>
                    <a:pt x="6139" y="44531"/>
                    <a:pt x="6585" y="44865"/>
                  </a:cubicBezTo>
                  <a:cubicBezTo>
                    <a:pt x="7031" y="45200"/>
                    <a:pt x="7478" y="46763"/>
                    <a:pt x="8035" y="47321"/>
                  </a:cubicBezTo>
                  <a:cubicBezTo>
                    <a:pt x="8233" y="47519"/>
                    <a:pt x="8459" y="47590"/>
                    <a:pt x="8684" y="47590"/>
                  </a:cubicBezTo>
                  <a:cubicBezTo>
                    <a:pt x="9092" y="47590"/>
                    <a:pt x="9494" y="47354"/>
                    <a:pt x="9710" y="47210"/>
                  </a:cubicBezTo>
                  <a:cubicBezTo>
                    <a:pt x="10044" y="46985"/>
                    <a:pt x="13170" y="47097"/>
                    <a:pt x="13839" y="46873"/>
                  </a:cubicBezTo>
                  <a:cubicBezTo>
                    <a:pt x="14509" y="46650"/>
                    <a:pt x="15067" y="44418"/>
                    <a:pt x="14955" y="43302"/>
                  </a:cubicBezTo>
                  <a:cubicBezTo>
                    <a:pt x="14843" y="42187"/>
                    <a:pt x="13616" y="38504"/>
                    <a:pt x="13616" y="35267"/>
                  </a:cubicBezTo>
                  <a:cubicBezTo>
                    <a:pt x="13616" y="32030"/>
                    <a:pt x="11830" y="21874"/>
                    <a:pt x="11049" y="18861"/>
                  </a:cubicBezTo>
                  <a:cubicBezTo>
                    <a:pt x="10268" y="15847"/>
                    <a:pt x="6585" y="0"/>
                    <a:pt x="6585" y="0"/>
                  </a:cubicBezTo>
                  <a:close/>
                </a:path>
              </a:pathLst>
            </a:custGeom>
            <a:solidFill>
              <a:srgbClr val="F9DC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94;p50">
              <a:extLst>
                <a:ext uri="{FF2B5EF4-FFF2-40B4-BE49-F238E27FC236}">
                  <a16:creationId xmlns:a16="http://schemas.microsoft.com/office/drawing/2014/main" id="{423A6A07-135B-C586-1334-42423CE06523}"/>
                </a:ext>
              </a:extLst>
            </p:cNvPr>
            <p:cNvSpPr/>
            <p:nvPr/>
          </p:nvSpPr>
          <p:spPr>
            <a:xfrm>
              <a:off x="-3523425" y="3636125"/>
              <a:ext cx="1332575" cy="663725"/>
            </a:xfrm>
            <a:custGeom>
              <a:avLst/>
              <a:gdLst/>
              <a:ahLst/>
              <a:cxnLst/>
              <a:rect l="l" t="t" r="r" b="b"/>
              <a:pathLst>
                <a:path w="53303" h="26549" extrusionOk="0">
                  <a:moveTo>
                    <a:pt x="26988" y="1"/>
                  </a:moveTo>
                  <a:cubicBezTo>
                    <a:pt x="26653" y="1"/>
                    <a:pt x="26334" y="13"/>
                    <a:pt x="26032" y="37"/>
                  </a:cubicBezTo>
                  <a:cubicBezTo>
                    <a:pt x="26032" y="37"/>
                    <a:pt x="19559" y="1153"/>
                    <a:pt x="13532" y="3274"/>
                  </a:cubicBezTo>
                  <a:cubicBezTo>
                    <a:pt x="7506" y="5395"/>
                    <a:pt x="2818" y="9747"/>
                    <a:pt x="2929" y="10974"/>
                  </a:cubicBezTo>
                  <a:cubicBezTo>
                    <a:pt x="2929" y="10974"/>
                    <a:pt x="1318" y="17911"/>
                    <a:pt x="1" y="23477"/>
                  </a:cubicBezTo>
                  <a:cubicBezTo>
                    <a:pt x="959" y="23983"/>
                    <a:pt x="1983" y="24357"/>
                    <a:pt x="3041" y="24590"/>
                  </a:cubicBezTo>
                  <a:cubicBezTo>
                    <a:pt x="4284" y="24862"/>
                    <a:pt x="5401" y="24960"/>
                    <a:pt x="6372" y="24960"/>
                  </a:cubicBezTo>
                  <a:cubicBezTo>
                    <a:pt x="6614" y="24960"/>
                    <a:pt x="6847" y="24954"/>
                    <a:pt x="7071" y="24943"/>
                  </a:cubicBezTo>
                  <a:lnTo>
                    <a:pt x="9411" y="17339"/>
                  </a:lnTo>
                  <a:cubicBezTo>
                    <a:pt x="10094" y="17901"/>
                    <a:pt x="10713" y="18401"/>
                    <a:pt x="11189" y="18786"/>
                  </a:cubicBezTo>
                  <a:cubicBezTo>
                    <a:pt x="13532" y="20683"/>
                    <a:pt x="15653" y="24254"/>
                    <a:pt x="23241" y="26152"/>
                  </a:cubicBezTo>
                  <a:cubicBezTo>
                    <a:pt x="24347" y="26428"/>
                    <a:pt x="25435" y="26548"/>
                    <a:pt x="26493" y="26548"/>
                  </a:cubicBezTo>
                  <a:cubicBezTo>
                    <a:pt x="32697" y="26548"/>
                    <a:pt x="37833" y="22418"/>
                    <a:pt x="38977" y="21464"/>
                  </a:cubicBezTo>
                  <a:cubicBezTo>
                    <a:pt x="40317" y="20348"/>
                    <a:pt x="42437" y="17669"/>
                    <a:pt x="42437" y="17669"/>
                  </a:cubicBezTo>
                  <a:cubicBezTo>
                    <a:pt x="42437" y="17669"/>
                    <a:pt x="43233" y="17212"/>
                    <a:pt x="44315" y="16545"/>
                  </a:cubicBezTo>
                  <a:lnTo>
                    <a:pt x="44315" y="16545"/>
                  </a:lnTo>
                  <a:cubicBezTo>
                    <a:pt x="43987" y="16829"/>
                    <a:pt x="43789" y="16999"/>
                    <a:pt x="43789" y="16999"/>
                  </a:cubicBezTo>
                  <a:lnTo>
                    <a:pt x="46234" y="24942"/>
                  </a:lnTo>
                  <a:cubicBezTo>
                    <a:pt x="46461" y="24953"/>
                    <a:pt x="46697" y="24960"/>
                    <a:pt x="46943" y="24960"/>
                  </a:cubicBezTo>
                  <a:cubicBezTo>
                    <a:pt x="47911" y="24960"/>
                    <a:pt x="49023" y="24861"/>
                    <a:pt x="50263" y="24589"/>
                  </a:cubicBezTo>
                  <a:cubicBezTo>
                    <a:pt x="51322" y="24357"/>
                    <a:pt x="52344" y="23983"/>
                    <a:pt x="53303" y="23477"/>
                  </a:cubicBezTo>
                  <a:cubicBezTo>
                    <a:pt x="51985" y="17911"/>
                    <a:pt x="50374" y="10974"/>
                    <a:pt x="50374" y="10974"/>
                  </a:cubicBezTo>
                  <a:cubicBezTo>
                    <a:pt x="50339" y="11017"/>
                    <a:pt x="50298" y="11065"/>
                    <a:pt x="50254" y="11114"/>
                  </a:cubicBezTo>
                  <a:cubicBezTo>
                    <a:pt x="49929" y="9359"/>
                    <a:pt x="47123" y="6816"/>
                    <a:pt x="42771" y="4501"/>
                  </a:cubicBezTo>
                  <a:cubicBezTo>
                    <a:pt x="37910" y="1916"/>
                    <a:pt x="31227" y="1"/>
                    <a:pt x="26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95;p50">
              <a:extLst>
                <a:ext uri="{FF2B5EF4-FFF2-40B4-BE49-F238E27FC236}">
                  <a16:creationId xmlns:a16="http://schemas.microsoft.com/office/drawing/2014/main" id="{D6B481D7-72D9-E5B7-9760-0DE2C258585D}"/>
                </a:ext>
              </a:extLst>
            </p:cNvPr>
            <p:cNvSpPr/>
            <p:nvPr/>
          </p:nvSpPr>
          <p:spPr>
            <a:xfrm>
              <a:off x="-3031675" y="3441025"/>
              <a:ext cx="293000" cy="556000"/>
            </a:xfrm>
            <a:custGeom>
              <a:avLst/>
              <a:gdLst/>
              <a:ahLst/>
              <a:cxnLst/>
              <a:rect l="l" t="t" r="r" b="b"/>
              <a:pathLst>
                <a:path w="11720" h="22240" extrusionOk="0">
                  <a:moveTo>
                    <a:pt x="6278" y="0"/>
                  </a:moveTo>
                  <a:cubicBezTo>
                    <a:pt x="6091" y="0"/>
                    <a:pt x="5896" y="10"/>
                    <a:pt x="5692" y="29"/>
                  </a:cubicBezTo>
                  <a:cubicBezTo>
                    <a:pt x="2233" y="364"/>
                    <a:pt x="781" y="2597"/>
                    <a:pt x="446" y="4493"/>
                  </a:cubicBezTo>
                  <a:cubicBezTo>
                    <a:pt x="112" y="6391"/>
                    <a:pt x="0" y="14538"/>
                    <a:pt x="782" y="15765"/>
                  </a:cubicBezTo>
                  <a:cubicBezTo>
                    <a:pt x="1563" y="16993"/>
                    <a:pt x="4465" y="22127"/>
                    <a:pt x="6473" y="22238"/>
                  </a:cubicBezTo>
                  <a:cubicBezTo>
                    <a:pt x="6491" y="22239"/>
                    <a:pt x="6508" y="22240"/>
                    <a:pt x="6526" y="22240"/>
                  </a:cubicBezTo>
                  <a:cubicBezTo>
                    <a:pt x="8539" y="22240"/>
                    <a:pt x="11719" y="15977"/>
                    <a:pt x="11719" y="14761"/>
                  </a:cubicBezTo>
                  <a:cubicBezTo>
                    <a:pt x="11719" y="13534"/>
                    <a:pt x="11608" y="8399"/>
                    <a:pt x="11608" y="6949"/>
                  </a:cubicBezTo>
                  <a:cubicBezTo>
                    <a:pt x="11608" y="5499"/>
                    <a:pt x="11383" y="3489"/>
                    <a:pt x="10156" y="2374"/>
                  </a:cubicBezTo>
                  <a:cubicBezTo>
                    <a:pt x="10156" y="2374"/>
                    <a:pt x="9267" y="0"/>
                    <a:pt x="627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096;p50">
              <a:extLst>
                <a:ext uri="{FF2B5EF4-FFF2-40B4-BE49-F238E27FC236}">
                  <a16:creationId xmlns:a16="http://schemas.microsoft.com/office/drawing/2014/main" id="{41014544-D6A3-35D0-ED61-8CCF47C8242A}"/>
                </a:ext>
              </a:extLst>
            </p:cNvPr>
            <p:cNvSpPr/>
            <p:nvPr/>
          </p:nvSpPr>
          <p:spPr>
            <a:xfrm>
              <a:off x="-3067950" y="3616225"/>
              <a:ext cx="44650" cy="138050"/>
            </a:xfrm>
            <a:custGeom>
              <a:avLst/>
              <a:gdLst/>
              <a:ahLst/>
              <a:cxnLst/>
              <a:rect l="l" t="t" r="r" b="b"/>
              <a:pathLst>
                <a:path w="1786" h="5522" extrusionOk="0">
                  <a:moveTo>
                    <a:pt x="1164" y="1"/>
                  </a:moveTo>
                  <a:cubicBezTo>
                    <a:pt x="1019" y="1"/>
                    <a:pt x="853" y="134"/>
                    <a:pt x="670" y="499"/>
                  </a:cubicBezTo>
                  <a:cubicBezTo>
                    <a:pt x="1" y="1837"/>
                    <a:pt x="1" y="3512"/>
                    <a:pt x="559" y="4294"/>
                  </a:cubicBezTo>
                  <a:cubicBezTo>
                    <a:pt x="1116" y="5075"/>
                    <a:pt x="1674" y="5522"/>
                    <a:pt x="1674" y="5522"/>
                  </a:cubicBezTo>
                  <a:lnTo>
                    <a:pt x="1786" y="945"/>
                  </a:lnTo>
                  <a:cubicBezTo>
                    <a:pt x="1786" y="945"/>
                    <a:pt x="1550" y="1"/>
                    <a:pt x="11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097;p50">
              <a:extLst>
                <a:ext uri="{FF2B5EF4-FFF2-40B4-BE49-F238E27FC236}">
                  <a16:creationId xmlns:a16="http://schemas.microsoft.com/office/drawing/2014/main" id="{342F8839-DFC3-2191-099B-7681B3FF0D12}"/>
                </a:ext>
              </a:extLst>
            </p:cNvPr>
            <p:cNvSpPr/>
            <p:nvPr/>
          </p:nvSpPr>
          <p:spPr>
            <a:xfrm>
              <a:off x="-2740500" y="3616225"/>
              <a:ext cx="44675" cy="138050"/>
            </a:xfrm>
            <a:custGeom>
              <a:avLst/>
              <a:gdLst/>
              <a:ahLst/>
              <a:cxnLst/>
              <a:rect l="l" t="t" r="r" b="b"/>
              <a:pathLst>
                <a:path w="1787" h="5522" extrusionOk="0">
                  <a:moveTo>
                    <a:pt x="623" y="1"/>
                  </a:moveTo>
                  <a:cubicBezTo>
                    <a:pt x="236" y="1"/>
                    <a:pt x="0" y="945"/>
                    <a:pt x="0" y="945"/>
                  </a:cubicBezTo>
                  <a:lnTo>
                    <a:pt x="112" y="5522"/>
                  </a:lnTo>
                  <a:cubicBezTo>
                    <a:pt x="112" y="5522"/>
                    <a:pt x="670" y="5075"/>
                    <a:pt x="1229" y="4294"/>
                  </a:cubicBezTo>
                  <a:cubicBezTo>
                    <a:pt x="1787" y="3512"/>
                    <a:pt x="1787" y="1837"/>
                    <a:pt x="1117" y="499"/>
                  </a:cubicBezTo>
                  <a:cubicBezTo>
                    <a:pt x="935" y="134"/>
                    <a:pt x="768" y="1"/>
                    <a:pt x="6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098;p50">
              <a:extLst>
                <a:ext uri="{FF2B5EF4-FFF2-40B4-BE49-F238E27FC236}">
                  <a16:creationId xmlns:a16="http://schemas.microsoft.com/office/drawing/2014/main" id="{2F6426A4-C6C2-772C-55F8-C90B8F50D52C}"/>
                </a:ext>
              </a:extLst>
            </p:cNvPr>
            <p:cNvSpPr/>
            <p:nvPr/>
          </p:nvSpPr>
          <p:spPr>
            <a:xfrm>
              <a:off x="-3027600" y="3441025"/>
              <a:ext cx="287800" cy="290200"/>
            </a:xfrm>
            <a:custGeom>
              <a:avLst/>
              <a:gdLst/>
              <a:ahLst/>
              <a:cxnLst/>
              <a:rect l="l" t="t" r="r" b="b"/>
              <a:pathLst>
                <a:path w="11512" h="11608" extrusionOk="0">
                  <a:moveTo>
                    <a:pt x="6113" y="0"/>
                  </a:moveTo>
                  <a:cubicBezTo>
                    <a:pt x="5926" y="0"/>
                    <a:pt x="5731" y="10"/>
                    <a:pt x="5528" y="29"/>
                  </a:cubicBezTo>
                  <a:cubicBezTo>
                    <a:pt x="2070" y="364"/>
                    <a:pt x="618" y="2597"/>
                    <a:pt x="283" y="4493"/>
                  </a:cubicBezTo>
                  <a:cubicBezTo>
                    <a:pt x="113" y="5459"/>
                    <a:pt x="1" y="8042"/>
                    <a:pt x="35" y="10507"/>
                  </a:cubicBezTo>
                  <a:cubicBezTo>
                    <a:pt x="360" y="10404"/>
                    <a:pt x="677" y="10214"/>
                    <a:pt x="730" y="9851"/>
                  </a:cubicBezTo>
                  <a:cubicBezTo>
                    <a:pt x="841" y="9070"/>
                    <a:pt x="1176" y="6837"/>
                    <a:pt x="1176" y="6837"/>
                  </a:cubicBezTo>
                  <a:cubicBezTo>
                    <a:pt x="1176" y="6837"/>
                    <a:pt x="3058" y="8404"/>
                    <a:pt x="5809" y="8404"/>
                  </a:cubicBezTo>
                  <a:cubicBezTo>
                    <a:pt x="5901" y="8404"/>
                    <a:pt x="5994" y="8403"/>
                    <a:pt x="6087" y="8399"/>
                  </a:cubicBezTo>
                  <a:cubicBezTo>
                    <a:pt x="8988" y="8288"/>
                    <a:pt x="10105" y="6837"/>
                    <a:pt x="10105" y="6837"/>
                  </a:cubicBezTo>
                  <a:cubicBezTo>
                    <a:pt x="10105" y="6837"/>
                    <a:pt x="10216" y="10520"/>
                    <a:pt x="10663" y="10966"/>
                  </a:cubicBezTo>
                  <a:cubicBezTo>
                    <a:pt x="10876" y="11180"/>
                    <a:pt x="11213" y="11415"/>
                    <a:pt x="11511" y="11607"/>
                  </a:cubicBezTo>
                  <a:cubicBezTo>
                    <a:pt x="11480" y="9794"/>
                    <a:pt x="11443" y="7775"/>
                    <a:pt x="11443" y="6949"/>
                  </a:cubicBezTo>
                  <a:cubicBezTo>
                    <a:pt x="11443" y="5497"/>
                    <a:pt x="11220" y="3489"/>
                    <a:pt x="9993" y="2374"/>
                  </a:cubicBezTo>
                  <a:cubicBezTo>
                    <a:pt x="9993" y="2374"/>
                    <a:pt x="9103" y="0"/>
                    <a:pt x="61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99;p50">
              <a:extLst>
                <a:ext uri="{FF2B5EF4-FFF2-40B4-BE49-F238E27FC236}">
                  <a16:creationId xmlns:a16="http://schemas.microsoft.com/office/drawing/2014/main" id="{4C9E33CF-8E7B-E1FE-A3D6-FC6E1FF915B8}"/>
                </a:ext>
              </a:extLst>
            </p:cNvPr>
            <p:cNvSpPr/>
            <p:nvPr/>
          </p:nvSpPr>
          <p:spPr>
            <a:xfrm>
              <a:off x="-3502600" y="4993975"/>
              <a:ext cx="1307375" cy="53925"/>
            </a:xfrm>
            <a:custGeom>
              <a:avLst/>
              <a:gdLst/>
              <a:ahLst/>
              <a:cxnLst/>
              <a:rect l="l" t="t" r="r" b="b"/>
              <a:pathLst>
                <a:path w="52295" h="2157" extrusionOk="0">
                  <a:moveTo>
                    <a:pt x="1077" y="0"/>
                  </a:moveTo>
                  <a:cubicBezTo>
                    <a:pt x="484" y="0"/>
                    <a:pt x="1" y="483"/>
                    <a:pt x="1" y="1078"/>
                  </a:cubicBezTo>
                  <a:cubicBezTo>
                    <a:pt x="1" y="1675"/>
                    <a:pt x="485" y="2157"/>
                    <a:pt x="1079" y="2157"/>
                  </a:cubicBezTo>
                  <a:cubicBezTo>
                    <a:pt x="1084" y="2157"/>
                    <a:pt x="1088" y="2157"/>
                    <a:pt x="1092" y="2157"/>
                  </a:cubicBezTo>
                  <a:lnTo>
                    <a:pt x="51202" y="2157"/>
                  </a:lnTo>
                  <a:cubicBezTo>
                    <a:pt x="51206" y="2157"/>
                    <a:pt x="51211" y="2157"/>
                    <a:pt x="51215" y="2157"/>
                  </a:cubicBezTo>
                  <a:cubicBezTo>
                    <a:pt x="51811" y="2157"/>
                    <a:pt x="52295" y="1675"/>
                    <a:pt x="52295" y="1078"/>
                  </a:cubicBezTo>
                  <a:cubicBezTo>
                    <a:pt x="52295" y="483"/>
                    <a:pt x="51812" y="0"/>
                    <a:pt x="51217" y="0"/>
                  </a:cubicBezTo>
                  <a:cubicBezTo>
                    <a:pt x="51212" y="0"/>
                    <a:pt x="51207" y="0"/>
                    <a:pt x="51202" y="0"/>
                  </a:cubicBezTo>
                  <a:lnTo>
                    <a:pt x="1092" y="0"/>
                  </a:lnTo>
                  <a:cubicBezTo>
                    <a:pt x="1087" y="0"/>
                    <a:pt x="1082" y="0"/>
                    <a:pt x="10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 name="Graphic 3" descr="Cloud with solid fill">
            <a:extLst>
              <a:ext uri="{FF2B5EF4-FFF2-40B4-BE49-F238E27FC236}">
                <a16:creationId xmlns:a16="http://schemas.microsoft.com/office/drawing/2014/main" id="{067BB271-C4AB-C0A9-55C8-3BE76FE9CCC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6755" y="962761"/>
            <a:ext cx="3145599" cy="3184741"/>
          </a:xfrm>
          <a:prstGeom prst="rect">
            <a:avLst/>
          </a:prstGeom>
        </p:spPr>
      </p:pic>
      <p:pic>
        <p:nvPicPr>
          <p:cNvPr id="4" name="Graphic 3" descr="Cloud with solid fill">
            <a:extLst>
              <a:ext uri="{FF2B5EF4-FFF2-40B4-BE49-F238E27FC236}">
                <a16:creationId xmlns:a16="http://schemas.microsoft.com/office/drawing/2014/main" id="{470360F0-ECA3-8977-A47B-3B7F19F0C3F8}"/>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3565547" y="2641821"/>
            <a:ext cx="3043824" cy="3059482"/>
          </a:xfrm>
          <a:prstGeom prst="rect">
            <a:avLst/>
          </a:prstGeom>
        </p:spPr>
      </p:pic>
      <p:pic>
        <p:nvPicPr>
          <p:cNvPr id="29" name="Graphic 3" descr="Cloud with solid fill">
            <a:extLst>
              <a:ext uri="{FF2B5EF4-FFF2-40B4-BE49-F238E27FC236}">
                <a16:creationId xmlns:a16="http://schemas.microsoft.com/office/drawing/2014/main" id="{FEE678FE-5648-537D-12FC-0F7601768C79}"/>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5634052" y="1104135"/>
            <a:ext cx="3012507" cy="3035992"/>
          </a:xfrm>
          <a:prstGeom prst="rect">
            <a:avLst/>
          </a:prstGeom>
        </p:spPr>
      </p:pic>
      <p:sp>
        <p:nvSpPr>
          <p:cNvPr id="31" name="TextBox 30">
            <a:extLst>
              <a:ext uri="{FF2B5EF4-FFF2-40B4-BE49-F238E27FC236}">
                <a16:creationId xmlns:a16="http://schemas.microsoft.com/office/drawing/2014/main" id="{AAB2BDD7-1BB9-1476-183B-6FEDCC20D6A3}"/>
              </a:ext>
            </a:extLst>
          </p:cNvPr>
          <p:cNvSpPr txBox="1"/>
          <p:nvPr/>
        </p:nvSpPr>
        <p:spPr>
          <a:xfrm>
            <a:off x="1538009" y="2555132"/>
            <a:ext cx="1649706" cy="369332"/>
          </a:xfrm>
          <a:prstGeom prst="rect">
            <a:avLst/>
          </a:prstGeom>
          <a:noFill/>
        </p:spPr>
        <p:txBody>
          <a:bodyPr wrap="square" rtlCol="0">
            <a:spAutoFit/>
          </a:bodyPr>
          <a:lstStyle/>
          <a:p>
            <a:r>
              <a:rPr lang="ar-JO" sz="1800" dirty="0">
                <a:solidFill>
                  <a:schemeClr val="accent2">
                    <a:lumMod val="75000"/>
                  </a:schemeClr>
                </a:solidFill>
                <a:cs typeface="+mj-cs"/>
              </a:rPr>
              <a:t>الأكل بكميات كبيرة </a:t>
            </a:r>
            <a:endParaRPr lang="en-GB" sz="1800" dirty="0">
              <a:solidFill>
                <a:schemeClr val="accent2">
                  <a:lumMod val="75000"/>
                </a:schemeClr>
              </a:solidFill>
              <a:cs typeface="+mj-cs"/>
            </a:endParaRPr>
          </a:p>
        </p:txBody>
      </p:sp>
      <p:sp>
        <p:nvSpPr>
          <p:cNvPr id="32" name="TextBox 31">
            <a:extLst>
              <a:ext uri="{FF2B5EF4-FFF2-40B4-BE49-F238E27FC236}">
                <a16:creationId xmlns:a16="http://schemas.microsoft.com/office/drawing/2014/main" id="{E9A49348-7681-AE3D-1B44-3BEA394459CB}"/>
              </a:ext>
            </a:extLst>
          </p:cNvPr>
          <p:cNvSpPr txBox="1"/>
          <p:nvPr/>
        </p:nvSpPr>
        <p:spPr>
          <a:xfrm>
            <a:off x="6445212" y="2448639"/>
            <a:ext cx="1390186" cy="646331"/>
          </a:xfrm>
          <a:prstGeom prst="rect">
            <a:avLst/>
          </a:prstGeom>
          <a:noFill/>
        </p:spPr>
        <p:txBody>
          <a:bodyPr wrap="square" rtlCol="0">
            <a:spAutoFit/>
          </a:bodyPr>
          <a:lstStyle/>
          <a:p>
            <a:r>
              <a:rPr lang="ar-JO" sz="1800" dirty="0">
                <a:solidFill>
                  <a:schemeClr val="accent2">
                    <a:lumMod val="75000"/>
                  </a:schemeClr>
                </a:solidFill>
                <a:cs typeface="+mj-cs"/>
              </a:rPr>
              <a:t>مشاكل في الغدد مثل الغدة الدرقية</a:t>
            </a:r>
            <a:endParaRPr lang="en-GB" sz="1800" dirty="0">
              <a:solidFill>
                <a:schemeClr val="accent2">
                  <a:lumMod val="75000"/>
                </a:schemeClr>
              </a:solidFill>
              <a:cs typeface="+mj-cs"/>
            </a:endParaRPr>
          </a:p>
        </p:txBody>
      </p:sp>
      <p:sp>
        <p:nvSpPr>
          <p:cNvPr id="33" name="TextBox 32">
            <a:extLst>
              <a:ext uri="{FF2B5EF4-FFF2-40B4-BE49-F238E27FC236}">
                <a16:creationId xmlns:a16="http://schemas.microsoft.com/office/drawing/2014/main" id="{058E07E6-BBF5-324A-4A84-257BF9F3A922}"/>
              </a:ext>
            </a:extLst>
          </p:cNvPr>
          <p:cNvSpPr txBox="1"/>
          <p:nvPr/>
        </p:nvSpPr>
        <p:spPr>
          <a:xfrm>
            <a:off x="4239892" y="4049881"/>
            <a:ext cx="1766898" cy="646331"/>
          </a:xfrm>
          <a:prstGeom prst="rect">
            <a:avLst/>
          </a:prstGeom>
          <a:noFill/>
        </p:spPr>
        <p:txBody>
          <a:bodyPr wrap="square" lIns="91440" tIns="45720" rIns="91440" bIns="45720" rtlCol="0" anchor="t">
            <a:spAutoFit/>
          </a:bodyPr>
          <a:lstStyle/>
          <a:p>
            <a:r>
              <a:rPr lang="ar-JO" sz="1800" dirty="0">
                <a:solidFill>
                  <a:schemeClr val="accent2">
                    <a:lumMod val="75000"/>
                  </a:schemeClr>
                </a:solidFill>
                <a:cs typeface="+mj-cs"/>
              </a:rPr>
              <a:t>قلة الحركة وممارسة الرياضة</a:t>
            </a:r>
            <a:endParaRPr lang="en-GB" sz="1800" dirty="0">
              <a:solidFill>
                <a:schemeClr val="accent2">
                  <a:lumMod val="75000"/>
                </a:schemeClr>
              </a:solidFill>
              <a:cs typeface="+mj-cs"/>
            </a:endParaRPr>
          </a:p>
        </p:txBody>
      </p:sp>
    </p:spTree>
    <p:extLst>
      <p:ext uri="{BB962C8B-B14F-4D97-AF65-F5344CB8AC3E}">
        <p14:creationId xmlns:p14="http://schemas.microsoft.com/office/powerpoint/2010/main" val="268981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878700" y="308343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ما هو علاج السمنة في الأردن؟</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7</a:t>
            </a:r>
            <a:endParaRPr dirty="0"/>
          </a:p>
        </p:txBody>
      </p:sp>
    </p:spTree>
    <p:extLst>
      <p:ext uri="{BB962C8B-B14F-4D97-AF65-F5344CB8AC3E}">
        <p14:creationId xmlns:p14="http://schemas.microsoft.com/office/powerpoint/2010/main" val="1632282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8" name="Google Shape;398;p33"/>
          <p:cNvSpPr txBox="1">
            <a:spLocks noGrp="1"/>
          </p:cNvSpPr>
          <p:nvPr>
            <p:ph type="title" idx="2"/>
          </p:nvPr>
        </p:nvSpPr>
        <p:spPr>
          <a:xfrm>
            <a:off x="338258" y="1098092"/>
            <a:ext cx="3067881" cy="100103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تحسين النمط الغذائي</a:t>
            </a:r>
            <a:endParaRPr lang="en-US" b="1" dirty="0">
              <a:latin typeface="Times New Roman" panose="02020603050405020304" pitchFamily="18" charset="0"/>
              <a:cs typeface="Times New Roman" panose="02020603050405020304" pitchFamily="18" charset="0"/>
            </a:endParaRPr>
          </a:p>
        </p:txBody>
      </p:sp>
      <p:sp>
        <p:nvSpPr>
          <p:cNvPr id="400" name="Google Shape;400;p33"/>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ممارسة الرياضة</a:t>
            </a:r>
            <a:endParaRPr b="1" dirty="0">
              <a:latin typeface="Times New Roman"/>
              <a:cs typeface="Times New Roman"/>
            </a:endParaRPr>
          </a:p>
        </p:txBody>
      </p:sp>
      <p:sp>
        <p:nvSpPr>
          <p:cNvPr id="402" name="Google Shape;402;p33"/>
          <p:cNvSpPr txBox="1">
            <a:spLocks noGrp="1"/>
          </p:cNvSpPr>
          <p:nvPr>
            <p:ph type="title" idx="5"/>
          </p:nvPr>
        </p:nvSpPr>
        <p:spPr>
          <a:xfrm>
            <a:off x="6170765" y="1719029"/>
            <a:ext cx="2216700" cy="380100"/>
          </a:xfrm>
          <a:prstGeom prst="rect">
            <a:avLst/>
          </a:prstGeom>
          <a:noFill/>
          <a:ln>
            <a:noFill/>
          </a:ln>
        </p:spPr>
        <p:txBody>
          <a:bodyPr spcFirstLastPara="1" wrap="square" lIns="91425" tIns="91425" rIns="91425" bIns="91425" anchor="b" anchorCtr="0">
            <a:noAutofit/>
          </a:bodyPr>
          <a:lstStyle/>
          <a:p>
            <a:r>
              <a:rPr lang="ar-JO" b="1" dirty="0">
                <a:latin typeface="Times New Roman"/>
                <a:cs typeface="Times New Roman"/>
              </a:rPr>
              <a:t>إيجاد جذر المشكلة</a:t>
            </a:r>
          </a:p>
        </p:txBody>
      </p:sp>
      <p:sp>
        <p:nvSpPr>
          <p:cNvPr id="16" name="Title 15">
            <a:extLst>
              <a:ext uri="{FF2B5EF4-FFF2-40B4-BE49-F238E27FC236}">
                <a16:creationId xmlns:a16="http://schemas.microsoft.com/office/drawing/2014/main" id="{3EBB4FF4-B1CD-BD59-4676-A0784CABFFBA}"/>
              </a:ext>
            </a:extLst>
          </p:cNvPr>
          <p:cNvSpPr>
            <a:spLocks noGrp="1"/>
          </p:cNvSpPr>
          <p:nvPr>
            <p:ph type="title" idx="7"/>
          </p:nvPr>
        </p:nvSpPr>
        <p:spPr>
          <a:xfrm>
            <a:off x="3463649" y="2720066"/>
            <a:ext cx="2216700" cy="380100"/>
          </a:xfrm>
        </p:spPr>
        <p:txBody>
          <a:bodyPr/>
          <a:lstStyle/>
          <a:p>
            <a:r>
              <a:rPr lang="ar-JO" b="1" dirty="0">
                <a:latin typeface="Times New Roman"/>
                <a:cs typeface="Times New Roman"/>
              </a:rPr>
              <a:t>العمليات الجراحية</a:t>
            </a:r>
            <a:endParaRPr lang="en-GB" b="1" dirty="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878700" y="308343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الخبر الصحفي </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8</a:t>
            </a:r>
            <a:endParaRPr dirty="0"/>
          </a:p>
        </p:txBody>
      </p:sp>
    </p:spTree>
    <p:extLst>
      <p:ext uri="{BB962C8B-B14F-4D97-AF65-F5344CB8AC3E}">
        <p14:creationId xmlns:p14="http://schemas.microsoft.com/office/powerpoint/2010/main" val="1967099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D6C1AB-AF33-519C-8242-5B97194ECA80}"/>
              </a:ext>
            </a:extLst>
          </p:cNvPr>
          <p:cNvSpPr>
            <a:spLocks noGrp="1"/>
          </p:cNvSpPr>
          <p:nvPr>
            <p:ph type="body" idx="1"/>
          </p:nvPr>
        </p:nvSpPr>
        <p:spPr/>
        <p:txBody>
          <a:bodyPr/>
          <a:lstStyle/>
          <a:p>
            <a:pPr marL="114300" indent="0" algn="r">
              <a:buNone/>
            </a:pPr>
            <a:r>
              <a:rPr lang="ar-JO" dirty="0">
                <a:latin typeface="Times New Roman"/>
                <a:cs typeface="Times New Roman"/>
              </a:rPr>
              <a:t>أقامت مستشفى الأردن بمحاضرة في عمان عن السمنة ولماذا هي مشكلة في الأردن. شاور الطبيب مع الجمهور الذين يعانون من السمنة عن تأثير السمنة في حياتهم وعلى نفسيتهم. وقد ناقش أحد الحاضرين سمير حداد</a:t>
            </a:r>
            <a:r>
              <a:rPr lang="en-GB" dirty="0">
                <a:latin typeface="Times New Roman"/>
                <a:cs typeface="Times New Roman"/>
              </a:rPr>
              <a:t>،</a:t>
            </a:r>
            <a:r>
              <a:rPr lang="ar-JO" dirty="0">
                <a:latin typeface="Times New Roman"/>
                <a:cs typeface="Times New Roman"/>
              </a:rPr>
              <a:t> أن في مرحلة الطفولة قد واجه التنمر من قبل زملائه في المدرسة وهذا سبب إلى العديد من المشاكل النفسية. أجاب الطبيب أن هذه من أكثر الحالات التي تواجهه كدكتور وشرح الحلول المتوفرة في الأردن. دعا الطبيب أن الجميع يجب أن يفكر بصحته قبل الأكل الغير صحي ووجهه الجمهور إلى تزويد الرياضة وأكل الطعام بتعادل. الصحة أثمن شيء في الحياة!</a:t>
            </a:r>
            <a:endParaRPr lang="en-GB" dirty="0">
              <a:latin typeface="Times New Roman" panose="02020603050405020304" pitchFamily="18" charset="0"/>
              <a:cs typeface="Times New Roman" panose="02020603050405020304" pitchFamily="18" charset="0"/>
            </a:endParaRPr>
          </a:p>
          <a:p>
            <a:pPr marL="114300" indent="0" algn="r">
              <a:buNone/>
            </a:pPr>
            <a:endParaRPr lang="en-GB"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42883515-F129-27EE-B65A-0C681F036F1D}"/>
              </a:ext>
            </a:extLst>
          </p:cNvPr>
          <p:cNvSpPr>
            <a:spLocks noGrp="1"/>
          </p:cNvSpPr>
          <p:nvPr>
            <p:ph type="title"/>
          </p:nvPr>
        </p:nvSpPr>
        <p:spPr>
          <a:xfrm>
            <a:off x="0" y="145665"/>
            <a:ext cx="9550500" cy="572700"/>
          </a:xfrm>
        </p:spPr>
        <p:txBody>
          <a:bodyPr/>
          <a:lstStyle/>
          <a:p>
            <a:r>
              <a:rPr lang="ar-JO" sz="3600" dirty="0">
                <a:latin typeface="Times New Roman"/>
                <a:cs typeface="Times New Roman"/>
                <a:sym typeface="Catamaran"/>
              </a:rPr>
              <a:t>صحتي سلاحي</a:t>
            </a:r>
            <a:endParaRPr lang="en-GB" sz="3600" dirty="0">
              <a:latin typeface="Times New Roman"/>
              <a:cs typeface="Times New Roman"/>
              <a:sym typeface="Catamaran"/>
            </a:endParaRPr>
          </a:p>
        </p:txBody>
      </p:sp>
      <p:pic>
        <p:nvPicPr>
          <p:cNvPr id="1026" name="Picture 2">
            <a:extLst>
              <a:ext uri="{FF2B5EF4-FFF2-40B4-BE49-F238E27FC236}">
                <a16:creationId xmlns:a16="http://schemas.microsoft.com/office/drawing/2014/main" id="{39E583E3-A69F-CFB0-85A7-A44FEC54A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3395569"/>
            <a:ext cx="2326530" cy="1281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0188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3634740" y="2656718"/>
            <a:ext cx="4815840" cy="1183762"/>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dirty="0">
                <a:latin typeface="+mn-lt"/>
                <a:cs typeface="+mj-cs"/>
              </a:rPr>
              <a:t>رأينا</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9</a:t>
            </a:r>
            <a:endParaRPr dirty="0"/>
          </a:p>
        </p:txBody>
      </p:sp>
    </p:spTree>
    <p:extLst>
      <p:ext uri="{BB962C8B-B14F-4D97-AF65-F5344CB8AC3E}">
        <p14:creationId xmlns:p14="http://schemas.microsoft.com/office/powerpoint/2010/main" val="1555280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2F745F2-1D46-1B97-AB60-606ADFFAAD3C}"/>
              </a:ext>
            </a:extLst>
          </p:cNvPr>
          <p:cNvSpPr>
            <a:spLocks noGrp="1"/>
          </p:cNvSpPr>
          <p:nvPr>
            <p:ph type="body" idx="1"/>
          </p:nvPr>
        </p:nvSpPr>
        <p:spPr>
          <a:xfrm>
            <a:off x="5372100" y="1214055"/>
            <a:ext cx="3384570" cy="3371100"/>
          </a:xfrm>
        </p:spPr>
        <p:txBody>
          <a:bodyPr/>
          <a:lstStyle/>
          <a:p>
            <a:pPr marL="114300" indent="0" algn="r">
              <a:buNone/>
            </a:pPr>
            <a:r>
              <a:rPr lang="ar-JO" dirty="0">
                <a:cs typeface="+mj-cs"/>
              </a:rPr>
              <a:t>نحن علينا أن نقوم كشعب أردني وطلاب المدرسة الأرثودوكسية بتوعية الناس عن السمنة ونساعد كل شخص يعاني من مشكلة نفسية أو جسدية أو اجتماعية بسبب زيادة الوزن. كما يجب توعية هذا الجيل والأجيال القادمة عن التعامل الصحيح مع الذين يعانون من السمنة وتجنب التنمر والكلام المجرح.</a:t>
            </a:r>
            <a:endParaRPr lang="en-GB" dirty="0">
              <a:cs typeface="+mj-cs"/>
            </a:endParaRPr>
          </a:p>
        </p:txBody>
      </p:sp>
      <p:pic>
        <p:nvPicPr>
          <p:cNvPr id="2052" name="Picture 4" descr="Opinions Clipart And Illustrations">
            <a:extLst>
              <a:ext uri="{FF2B5EF4-FFF2-40B4-BE49-F238E27FC236}">
                <a16:creationId xmlns:a16="http://schemas.microsoft.com/office/drawing/2014/main" id="{0203FCA6-4B76-50A6-E1BE-D638823A6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6" y="1384462"/>
            <a:ext cx="4417694" cy="3030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21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تعريف السمنة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01</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0B4320-026A-3392-B27C-290EBF15DAF0}"/>
              </a:ext>
            </a:extLst>
          </p:cNvPr>
          <p:cNvSpPr>
            <a:spLocks noGrp="1"/>
          </p:cNvSpPr>
          <p:nvPr>
            <p:ph type="body" idx="1"/>
          </p:nvPr>
        </p:nvSpPr>
        <p:spPr/>
        <p:txBody>
          <a:bodyPr/>
          <a:lstStyle/>
          <a:p>
            <a:r>
              <a:rPr lang="en-GB" dirty="0">
                <a:latin typeface="Times New Roman" panose="02020603050405020304" pitchFamily="18" charset="0"/>
                <a:cs typeface="Times New Roman" panose="02020603050405020304" pitchFamily="18" charset="0"/>
                <a:hlinkClick r:id="rId2"/>
              </a:rPr>
              <a:t>https://www.mayoclinic.org/ar/diseases-conditions/obesity/symptoms-causes/syc-20375742</a:t>
            </a:r>
            <a:endParaRPr lang="en-GB" dirty="0">
              <a:latin typeface="Times New Roman" panose="02020603050405020304" pitchFamily="18" charset="0"/>
              <a:cs typeface="Times New Roman" panose="02020603050405020304" pitchFamily="18" charset="0"/>
            </a:endParaRPr>
          </a:p>
          <a:p>
            <a:pPr marL="114300" indent="0">
              <a:buNone/>
            </a:pP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hlinkClick r:id="rId3"/>
              </a:rPr>
              <a:t>https://www.moh.gov.sa/awarenessplateform/ChronicDisease/Pages/Obesity.aspx#:~:text=%D8%A8%D8%AF%D8%A7%D9%8A%D8%A9%20%D9%8A%D9%85%D9%83%D9%86%D9%86%D8%A7%20%D8%AA%D8%B9%D8%B1%D9%8A%D9%81%20%D8%A7%D9%84%D8%B3%D9%85%D9%86%D8%A9%20%D8%B9%D9%84%D9%89,%D8%A7%D9%84%D8%AC%D8%B3%D9%85%20%D9%88%D8%A7%D9%84%D8%B3%D8%B9%D8%B1%D8%A7%D8%AA%20%D8%A7%D9%84%D8%AD%D8%B1%D8%A7%D8%B1%D9%8A%D8%A9%20%D8%A7%D9%84%D8%AA%D9%8A%20%D9%8A%D8%AD%D8%B1%D9%82%D9%87%D8%A7</a:t>
            </a:r>
          </a:p>
        </p:txBody>
      </p:sp>
      <p:sp>
        <p:nvSpPr>
          <p:cNvPr id="3" name="Title 2">
            <a:extLst>
              <a:ext uri="{FF2B5EF4-FFF2-40B4-BE49-F238E27FC236}">
                <a16:creationId xmlns:a16="http://schemas.microsoft.com/office/drawing/2014/main" id="{3B7A27D7-6738-CC4A-297B-107088A9F5B4}"/>
              </a:ext>
            </a:extLst>
          </p:cNvPr>
          <p:cNvSpPr>
            <a:spLocks noGrp="1"/>
          </p:cNvSpPr>
          <p:nvPr>
            <p:ph type="title"/>
          </p:nvPr>
        </p:nvSpPr>
        <p:spPr/>
        <p:txBody>
          <a:bodyPr/>
          <a:lstStyle/>
          <a:p>
            <a:r>
              <a:rPr lang="ar-JO" dirty="0">
                <a:cs typeface="+mj-cs"/>
              </a:rPr>
              <a:t>المصادر</a:t>
            </a:r>
            <a:endParaRPr lang="en-GB" dirty="0">
              <a:cs typeface="+mj-cs"/>
            </a:endParaRPr>
          </a:p>
        </p:txBody>
      </p:sp>
    </p:spTree>
    <p:extLst>
      <p:ext uri="{BB962C8B-B14F-4D97-AF65-F5344CB8AC3E}">
        <p14:creationId xmlns:p14="http://schemas.microsoft.com/office/powerpoint/2010/main" val="1764802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0B4320-026A-3392-B27C-290EBF15DAF0}"/>
              </a:ext>
            </a:extLst>
          </p:cNvPr>
          <p:cNvSpPr>
            <a:spLocks noGrp="1"/>
          </p:cNvSpPr>
          <p:nvPr>
            <p:ph type="body" idx="1"/>
          </p:nvPr>
        </p:nvSpPr>
        <p:spPr>
          <a:xfrm>
            <a:off x="966450" y="891715"/>
            <a:ext cx="7211100" cy="3371100"/>
          </a:xfrm>
        </p:spPr>
        <p:txBody>
          <a:bodyPr/>
          <a:lstStyle/>
          <a:p>
            <a:r>
              <a:rPr lang="en-GB" dirty="0">
                <a:latin typeface="Times New Roman" panose="02020603050405020304" pitchFamily="18" charset="0"/>
                <a:cs typeface="Times New Roman" panose="02020603050405020304" pitchFamily="18" charset="0"/>
                <a:hlinkClick r:id="rId2"/>
              </a:rPr>
              <a:t>https://www.aljazeera.net/health/2021/11/8/%D9%85%D8%A7-%D9%87%D9%88-%D9%85%D8%B1%D8%B6-%D8%A7%D9%84%D8%B3%D9%85%D9%86%D8%A9%D8%9F-%D9%88%D9%85%D8%A7-%D8%A2%D8%AB%D8%A7%D8%B1%D9%87-%D8%A7%D9%84%D8%B5%D8%AD%D9%8A%D8%A9</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hlinkClick r:id="rId3"/>
              </a:rPr>
              <a:t>https://www.aljazeera.net/health/2012/6/12/%D8%A7%D9%84%D8%B3%D9%85%D9%86%D8%A9-%D8%AA%D9%83%D9%84%D9%81-%D8%A7%D9%84%D8%A3%D8%B1%D8%AF%D9%86-900-%D9%85%D9%84%D9%8A%D9%88%D9%86-%D8%AF%D9%88%D9%84%D8%A7%D8%B1-%D8%B3%D9%86%D9%88%D9%8A%D8%A7</a:t>
            </a:r>
          </a:p>
          <a:p>
            <a:endParaRPr lang="en-GB" dirty="0"/>
          </a:p>
        </p:txBody>
      </p:sp>
    </p:spTree>
    <p:extLst>
      <p:ext uri="{BB962C8B-B14F-4D97-AF65-F5344CB8AC3E}">
        <p14:creationId xmlns:p14="http://schemas.microsoft.com/office/powerpoint/2010/main" val="2534785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99F21C3C-02E3-6887-402F-3F04D6E9559C}"/>
              </a:ext>
            </a:extLst>
          </p:cNvPr>
          <p:cNvSpPr txBox="1">
            <a:spLocks/>
          </p:cNvSpPr>
          <p:nvPr/>
        </p:nvSpPr>
        <p:spPr>
          <a:xfrm>
            <a:off x="1141854" y="894591"/>
            <a:ext cx="7211100" cy="400729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1"/>
              </a:buClr>
              <a:buSzPts val="1800"/>
              <a:buFont typeface="Catamaran"/>
              <a:buChar char="●"/>
              <a:defRPr sz="1800" b="0" i="0" u="none" strike="noStrike" cap="none">
                <a:solidFill>
                  <a:schemeClr val="accent1"/>
                </a:solidFill>
                <a:latin typeface="Catamaran"/>
                <a:ea typeface="Catamaran"/>
                <a:cs typeface="Catamaran"/>
                <a:sym typeface="Catamaran"/>
              </a:defRPr>
            </a:lvl1pPr>
            <a:lvl2pPr marL="914400" marR="0" lvl="1"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2pPr>
            <a:lvl3pPr marL="1371600" marR="0" lvl="2"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3pPr>
            <a:lvl4pPr marL="1828800" marR="0" lvl="3"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4pPr>
            <a:lvl5pPr marL="2286000" marR="0" lvl="4"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5pPr>
            <a:lvl6pPr marL="2743200" marR="0" lvl="5"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6pPr>
            <a:lvl7pPr marL="3200400" marR="0" lvl="6"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7pPr>
            <a:lvl8pPr marL="3657600" marR="0" lvl="7" indent="-317500" algn="l" rtl="0">
              <a:lnSpc>
                <a:spcPct val="100000"/>
              </a:lnSpc>
              <a:spcBef>
                <a:spcPts val="1600"/>
              </a:spcBef>
              <a:spcAft>
                <a:spcPts val="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8pPr>
            <a:lvl9pPr marL="4114800" marR="0" lvl="8" indent="-317500" algn="l" rtl="0">
              <a:lnSpc>
                <a:spcPct val="100000"/>
              </a:lnSpc>
              <a:spcBef>
                <a:spcPts val="1600"/>
              </a:spcBef>
              <a:spcAft>
                <a:spcPts val="1600"/>
              </a:spcAft>
              <a:buClr>
                <a:schemeClr val="accent1"/>
              </a:buClr>
              <a:buSzPts val="1400"/>
              <a:buFont typeface="Catamaran"/>
              <a:buChar char="■"/>
              <a:defRPr sz="1400" b="0" i="0" u="none" strike="noStrike" cap="none">
                <a:solidFill>
                  <a:schemeClr val="accent1"/>
                </a:solidFill>
                <a:latin typeface="Catamaran"/>
                <a:ea typeface="Catamaran"/>
                <a:cs typeface="Catamaran"/>
                <a:sym typeface="Catamaran"/>
              </a:defRPr>
            </a:lvl9pPr>
          </a:lstStyle>
          <a:p>
            <a:r>
              <a:rPr lang="en-GB" dirty="0">
                <a:latin typeface="Times New Roman" panose="02020603050405020304" pitchFamily="18" charset="0"/>
                <a:cs typeface="Times New Roman" panose="02020603050405020304" pitchFamily="18" charset="0"/>
                <a:hlinkClick r:id="rId2"/>
              </a:rPr>
              <a:t>https://www.addustour.com/articles/940094-%D8%A7%D9%84%D8%A3%D8%B1%D8%AF%D9%86%D9%8A%D9%88%D9%86-%D8%B6%D9%85%D9%86-%D9%82%D8%A7%D8%A6%D9%85%D8%A9-%D8%A7%D9%84%D8%B4%D8%B9%D9%88%D8%A8-%D8%A7%D9%84%D8%A3%D8%B9%D9%84%D9%89-%D9%81%D9%8A-%D9%86%D8%B3%D8%A8%D8%A9-%D8%A7%D9%84%D8%B3%D9%85%D9%86%D8%A9</a:t>
            </a:r>
            <a:endParaRPr lang="en-GB" dirty="0">
              <a:latin typeface="Times New Roman" panose="02020603050405020304" pitchFamily="18" charset="0"/>
              <a:cs typeface="Times New Roman" panose="02020603050405020304" pitchFamily="18" charset="0"/>
            </a:endParaRPr>
          </a:p>
          <a:p>
            <a:pPr marL="114300" indent="0">
              <a:buNone/>
            </a:pP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hlinkClick r:id="rId3"/>
              </a:rPr>
              <a:t>https://mawdoo3.com/%D8%B9%D9%84%D8%A7%D8%AC_%D8%A7%D9%84%D8%B3%D9%85%D9%86%D8%A9_%D9%81%D9%8A_%D8%A7%D9%84%D8%A7%D8%B1%D8%AF%D9%86</a:t>
            </a:r>
            <a:endParaRPr lang="en-GB" dirty="0">
              <a:latin typeface="Times New Roman" panose="02020603050405020304" pitchFamily="18"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3478222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4038-811A-8F33-BDD8-A9655151725B}"/>
              </a:ext>
            </a:extLst>
          </p:cNvPr>
          <p:cNvSpPr>
            <a:spLocks noGrp="1"/>
          </p:cNvSpPr>
          <p:nvPr>
            <p:ph type="title"/>
          </p:nvPr>
        </p:nvSpPr>
        <p:spPr>
          <a:xfrm>
            <a:off x="-475080" y="1344185"/>
            <a:ext cx="9550500" cy="572700"/>
          </a:xfrm>
        </p:spPr>
        <p:txBody>
          <a:bodyPr/>
          <a:lstStyle/>
          <a:p>
            <a:r>
              <a:rPr lang="ar-JO" sz="16600" dirty="0">
                <a:cs typeface="+mj-cs"/>
              </a:rPr>
              <a:t>شكرًا</a:t>
            </a:r>
            <a:endParaRPr lang="en-GB" sz="16600" dirty="0">
              <a:cs typeface="+mj-cs"/>
            </a:endParaRPr>
          </a:p>
        </p:txBody>
      </p:sp>
    </p:spTree>
    <p:extLst>
      <p:ext uri="{BB962C8B-B14F-4D97-AF65-F5344CB8AC3E}">
        <p14:creationId xmlns:p14="http://schemas.microsoft.com/office/powerpoint/2010/main" val="69435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5" name="Google Shape;305;p32"/>
          <p:cNvSpPr txBox="1">
            <a:spLocks noGrp="1"/>
          </p:cNvSpPr>
          <p:nvPr>
            <p:ph type="body" idx="1"/>
          </p:nvPr>
        </p:nvSpPr>
        <p:spPr>
          <a:xfrm>
            <a:off x="3265666" y="1314027"/>
            <a:ext cx="5754653" cy="3424722"/>
          </a:xfrm>
          <a:prstGeom prst="rect">
            <a:avLst/>
          </a:prstGeom>
        </p:spPr>
        <p:txBody>
          <a:bodyPr spcFirstLastPara="1" wrap="square" lIns="91425" tIns="91425" rIns="91425" bIns="91425" anchor="t" anchorCtr="0">
            <a:noAutofit/>
          </a:bodyPr>
          <a:lstStyle/>
          <a:p>
            <a:pPr marL="0" indent="0">
              <a:spcAft>
                <a:spcPts val="1600"/>
              </a:spcAft>
              <a:buNone/>
            </a:pPr>
            <a:r>
              <a:rPr lang="ar-JO" sz="3200" dirty="0">
                <a:latin typeface="Times New Roman"/>
                <a:cs typeface="Times New Roman"/>
              </a:rPr>
              <a:t>السمنة هي زيادة هائلة من الدهون في جسم الإنسان. هذا قد يسبب إلى أمراض عديدة مثل السرطان والسكري.</a:t>
            </a:r>
            <a:endParaRPr lang="en-US" sz="7200" dirty="0">
              <a:latin typeface="Times New Roman"/>
              <a:cs typeface="Times New Roman"/>
            </a:endParaRPr>
          </a:p>
        </p:txBody>
      </p:sp>
      <p:grpSp>
        <p:nvGrpSpPr>
          <p:cNvPr id="306" name="Google Shape;306;p32"/>
          <p:cNvGrpSpPr/>
          <p:nvPr/>
        </p:nvGrpSpPr>
        <p:grpSpPr>
          <a:xfrm>
            <a:off x="6227500" y="1025669"/>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847120" y="866890"/>
            <a:ext cx="2514464" cy="3864438"/>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أسباب السمنة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a:t>
            </a:r>
            <a:r>
              <a:rPr lang="ar-JO"/>
              <a:t>2</a:t>
            </a:r>
            <a:endParaRPr/>
          </a:p>
        </p:txBody>
      </p:sp>
    </p:spTree>
    <p:extLst>
      <p:ext uri="{BB962C8B-B14F-4D97-AF65-F5344CB8AC3E}">
        <p14:creationId xmlns:p14="http://schemas.microsoft.com/office/powerpoint/2010/main" val="3440016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7" name="Google Shape;457;p35"/>
          <p:cNvSpPr txBox="1">
            <a:spLocks noGrp="1"/>
          </p:cNvSpPr>
          <p:nvPr>
            <p:ph type="title" idx="2"/>
          </p:nvPr>
        </p:nvSpPr>
        <p:spPr>
          <a:xfrm>
            <a:off x="788738" y="1920652"/>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عدم ممارسة الرياضة</a:t>
            </a:r>
            <a:endParaRPr lang="en-US" b="1" dirty="0">
              <a:latin typeface="Times New Roman"/>
              <a:cs typeface="Times New Roman"/>
            </a:endParaRPr>
          </a:p>
        </p:txBody>
      </p:sp>
      <p:sp>
        <p:nvSpPr>
          <p:cNvPr id="459" name="Google Shape;459;p35"/>
          <p:cNvSpPr txBox="1">
            <a:spLocks noGrp="1"/>
          </p:cNvSpPr>
          <p:nvPr>
            <p:ph type="title" idx="3"/>
          </p:nvPr>
        </p:nvSpPr>
        <p:spPr>
          <a:xfrm>
            <a:off x="788738" y="2902406"/>
            <a:ext cx="2513100" cy="380100"/>
          </a:xfrm>
          <a:prstGeom prst="rect">
            <a:avLst/>
          </a:prstGeom>
        </p:spPr>
        <p:txBody>
          <a:bodyPr spcFirstLastPara="1" wrap="square" lIns="91425" tIns="91425" rIns="91425" bIns="91425" anchor="b" anchorCtr="0">
            <a:noAutofit/>
          </a:bodyPr>
          <a:lstStyle/>
          <a:p>
            <a:pPr algn="ctr"/>
            <a:r>
              <a:rPr lang="ar-JO" b="1" dirty="0">
                <a:latin typeface="Times New Roman"/>
                <a:cs typeface="Times New Roman"/>
              </a:rPr>
              <a:t>بعض الأدوية </a:t>
            </a:r>
            <a:endParaRPr lang="en-US" b="1" dirty="0">
              <a:latin typeface="Times New Roman" panose="02020603050405020304" pitchFamily="18" charset="0"/>
              <a:cs typeface="Times New Roman" panose="02020603050405020304" pitchFamily="18" charset="0"/>
            </a:endParaRPr>
          </a:p>
        </p:txBody>
      </p:sp>
      <p:sp>
        <p:nvSpPr>
          <p:cNvPr id="461" name="Google Shape;461;p35"/>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اضطراب النوم</a:t>
            </a:r>
            <a:endParaRPr lang="en-US" b="1">
              <a:latin typeface="Times New Roman"/>
              <a:cs typeface="Times New Roman"/>
            </a:endParaRPr>
          </a:p>
        </p:txBody>
      </p:sp>
      <p:sp>
        <p:nvSpPr>
          <p:cNvPr id="463" name="Google Shape;463;p35"/>
          <p:cNvSpPr txBox="1">
            <a:spLocks noGrp="1"/>
          </p:cNvSpPr>
          <p:nvPr>
            <p:ph type="title" idx="7"/>
          </p:nvPr>
        </p:nvSpPr>
        <p:spPr>
          <a:xfrm>
            <a:off x="5842163" y="1920652"/>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نظام غدائي غير صحي</a:t>
            </a:r>
            <a:endParaRPr lang="en-US" b="1">
              <a:latin typeface="Times New Roman"/>
              <a:cs typeface="Times New Roman"/>
            </a:endParaRPr>
          </a:p>
        </p:txBody>
      </p:sp>
      <p:sp>
        <p:nvSpPr>
          <p:cNvPr id="465" name="Google Shape;465;p35"/>
          <p:cNvSpPr txBox="1">
            <a:spLocks noGrp="1"/>
          </p:cNvSpPr>
          <p:nvPr>
            <p:ph type="title" idx="9"/>
          </p:nvPr>
        </p:nvSpPr>
        <p:spPr>
          <a:xfrm>
            <a:off x="5842163" y="2902405"/>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الحمل</a:t>
            </a:r>
            <a:endParaRPr lang="en-US" b="1">
              <a:latin typeface="Times New Roman"/>
              <a:cs typeface="Times New Roman"/>
            </a:endParaRPr>
          </a:p>
        </p:txBody>
      </p:sp>
      <p:sp>
        <p:nvSpPr>
          <p:cNvPr id="467" name="Google Shape;467;p35"/>
          <p:cNvSpPr txBox="1">
            <a:spLocks noGrp="1"/>
          </p:cNvSpPr>
          <p:nvPr>
            <p:ph type="title" idx="14"/>
          </p:nvPr>
        </p:nvSpPr>
        <p:spPr>
          <a:xfrm>
            <a:off x="5842163" y="3853813"/>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الوصول إلى سن الشيخوخة</a:t>
            </a:r>
            <a:endParaRPr lang="en-US" b="1" dirty="0">
              <a:latin typeface="Times New Roman"/>
              <a:cs typeface="Times New Roman"/>
            </a:endParaRPr>
          </a:p>
        </p:txBody>
      </p:sp>
      <p:sp>
        <p:nvSpPr>
          <p:cNvPr id="469" name="Google Shape;469;p35"/>
          <p:cNvSpPr/>
          <p:nvPr/>
        </p:nvSpPr>
        <p:spPr>
          <a:xfrm rot="10461772" flipH="1">
            <a:off x="3568138"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5"/>
          <p:cNvSpPr/>
          <p:nvPr/>
        </p:nvSpPr>
        <p:spPr>
          <a:xfrm rot="10461772" flipH="1">
            <a:off x="3568138"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5"/>
          <p:cNvSpPr/>
          <p:nvPr/>
        </p:nvSpPr>
        <p:spPr>
          <a:xfrm rot="10461772" flipH="1">
            <a:off x="3568138"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5"/>
          <p:cNvSpPr/>
          <p:nvPr/>
        </p:nvSpPr>
        <p:spPr>
          <a:xfrm rot="10461772" flipH="1">
            <a:off x="4979613"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5"/>
          <p:cNvSpPr/>
          <p:nvPr/>
        </p:nvSpPr>
        <p:spPr>
          <a:xfrm rot="10461772" flipH="1">
            <a:off x="4979613"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5"/>
          <p:cNvSpPr/>
          <p:nvPr/>
        </p:nvSpPr>
        <p:spPr>
          <a:xfrm rot="10461772" flipH="1">
            <a:off x="4979613"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5" name="Google Shape;475;p35"/>
          <p:cNvCxnSpPr/>
          <p:nvPr/>
        </p:nvCxnSpPr>
        <p:spPr>
          <a:xfrm>
            <a:off x="3863875" y="2066925"/>
            <a:ext cx="0" cy="2051700"/>
          </a:xfrm>
          <a:prstGeom prst="straightConnector1">
            <a:avLst/>
          </a:prstGeom>
          <a:noFill/>
          <a:ln w="19050" cap="flat" cmpd="sng">
            <a:solidFill>
              <a:schemeClr val="accent2"/>
            </a:solidFill>
            <a:prstDash val="solid"/>
            <a:round/>
            <a:headEnd type="none" w="med" len="med"/>
            <a:tailEnd type="none" w="med" len="med"/>
          </a:ln>
        </p:spPr>
      </p:cxnSp>
      <p:cxnSp>
        <p:nvCxnSpPr>
          <p:cNvPr id="476" name="Google Shape;476;p35"/>
          <p:cNvCxnSpPr/>
          <p:nvPr/>
        </p:nvCxnSpPr>
        <p:spPr>
          <a:xfrm>
            <a:off x="5262202" y="2059725"/>
            <a:ext cx="0" cy="2066100"/>
          </a:xfrm>
          <a:prstGeom prst="straightConnector1">
            <a:avLst/>
          </a:prstGeom>
          <a:noFill/>
          <a:ln w="19050" cap="flat" cmpd="sng">
            <a:solidFill>
              <a:schemeClr val="accent2"/>
            </a:solidFill>
            <a:prstDash val="solid"/>
            <a:round/>
            <a:headEnd type="none" w="med" len="med"/>
            <a:tailEnd type="none" w="med" len="med"/>
          </a:ln>
        </p:spPr>
      </p:cxnSp>
      <p:cxnSp>
        <p:nvCxnSpPr>
          <p:cNvPr id="477" name="Google Shape;477;p35"/>
          <p:cNvCxnSpPr/>
          <p:nvPr/>
        </p:nvCxnSpPr>
        <p:spPr>
          <a:xfrm rot="10800000">
            <a:off x="3788921" y="4154425"/>
            <a:ext cx="1549500" cy="0"/>
          </a:xfrm>
          <a:prstGeom prst="straightConnector1">
            <a:avLst/>
          </a:prstGeom>
          <a:noFill/>
          <a:ln w="19050" cap="flat" cmpd="sng">
            <a:solidFill>
              <a:schemeClr val="accent2"/>
            </a:solidFill>
            <a:prstDash val="solid"/>
            <a:round/>
            <a:headEnd type="none" w="med" len="med"/>
            <a:tailEnd type="none" w="med" len="med"/>
          </a:ln>
        </p:spPr>
      </p:cxnSp>
      <p:sp>
        <p:nvSpPr>
          <p:cNvPr id="478" name="Google Shape;478;p35"/>
          <p:cNvSpPr txBox="1">
            <a:spLocks noGrp="1"/>
          </p:cNvSpPr>
          <p:nvPr>
            <p:ph type="title" idx="5"/>
          </p:nvPr>
        </p:nvSpPr>
        <p:spPr>
          <a:xfrm>
            <a:off x="35448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1</a:t>
            </a:r>
            <a:endParaRPr>
              <a:solidFill>
                <a:schemeClr val="accent6"/>
              </a:solidFill>
            </a:endParaRPr>
          </a:p>
        </p:txBody>
      </p:sp>
      <p:sp>
        <p:nvSpPr>
          <p:cNvPr id="479" name="Google Shape;479;p35"/>
          <p:cNvSpPr txBox="1">
            <a:spLocks noGrp="1"/>
          </p:cNvSpPr>
          <p:nvPr>
            <p:ph type="title" idx="5"/>
          </p:nvPr>
        </p:nvSpPr>
        <p:spPr>
          <a:xfrm>
            <a:off x="35448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2</a:t>
            </a:r>
            <a:endParaRPr>
              <a:solidFill>
                <a:schemeClr val="accent6"/>
              </a:solidFill>
            </a:endParaRPr>
          </a:p>
        </p:txBody>
      </p:sp>
      <p:sp>
        <p:nvSpPr>
          <p:cNvPr id="480" name="Google Shape;480;p35"/>
          <p:cNvSpPr txBox="1">
            <a:spLocks noGrp="1"/>
          </p:cNvSpPr>
          <p:nvPr>
            <p:ph type="title" idx="5"/>
          </p:nvPr>
        </p:nvSpPr>
        <p:spPr>
          <a:xfrm>
            <a:off x="35424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3</a:t>
            </a:r>
            <a:endParaRPr>
              <a:solidFill>
                <a:schemeClr val="accent6"/>
              </a:solidFill>
            </a:endParaRPr>
          </a:p>
        </p:txBody>
      </p:sp>
      <p:sp>
        <p:nvSpPr>
          <p:cNvPr id="481" name="Google Shape;481;p35"/>
          <p:cNvSpPr txBox="1">
            <a:spLocks noGrp="1"/>
          </p:cNvSpPr>
          <p:nvPr>
            <p:ph type="title" idx="5"/>
          </p:nvPr>
        </p:nvSpPr>
        <p:spPr>
          <a:xfrm>
            <a:off x="49395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4</a:t>
            </a:r>
            <a:endParaRPr>
              <a:solidFill>
                <a:schemeClr val="accent6"/>
              </a:solidFill>
            </a:endParaRPr>
          </a:p>
        </p:txBody>
      </p:sp>
      <p:sp>
        <p:nvSpPr>
          <p:cNvPr id="482" name="Google Shape;482;p35"/>
          <p:cNvSpPr txBox="1">
            <a:spLocks noGrp="1"/>
          </p:cNvSpPr>
          <p:nvPr>
            <p:ph type="title" idx="5"/>
          </p:nvPr>
        </p:nvSpPr>
        <p:spPr>
          <a:xfrm>
            <a:off x="49395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5</a:t>
            </a:r>
            <a:endParaRPr>
              <a:solidFill>
                <a:schemeClr val="accent6"/>
              </a:solidFill>
            </a:endParaRPr>
          </a:p>
        </p:txBody>
      </p:sp>
      <p:sp>
        <p:nvSpPr>
          <p:cNvPr id="483" name="Google Shape;483;p35"/>
          <p:cNvSpPr txBox="1">
            <a:spLocks noGrp="1"/>
          </p:cNvSpPr>
          <p:nvPr>
            <p:ph type="title" idx="5"/>
          </p:nvPr>
        </p:nvSpPr>
        <p:spPr>
          <a:xfrm>
            <a:off x="49395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6</a:t>
            </a:r>
            <a:endParaRPr>
              <a:solidFill>
                <a:schemeClr val="accent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106298"/>
            <a:ext cx="311468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لماذا السمنة مشكلة؟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3</a:t>
            </a:r>
            <a:endParaRPr dirty="0"/>
          </a:p>
        </p:txBody>
      </p:sp>
    </p:spTree>
    <p:extLst>
      <p:ext uri="{BB962C8B-B14F-4D97-AF65-F5344CB8AC3E}">
        <p14:creationId xmlns:p14="http://schemas.microsoft.com/office/powerpoint/2010/main" val="389890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6" name="Google Shape;536;p38"/>
          <p:cNvSpPr txBox="1">
            <a:spLocks noGrp="1"/>
          </p:cNvSpPr>
          <p:nvPr>
            <p:ph type="title" idx="4294967295"/>
          </p:nvPr>
        </p:nvSpPr>
        <p:spPr>
          <a:xfrm>
            <a:off x="2285063" y="3579850"/>
            <a:ext cx="2070300" cy="380100"/>
          </a:xfrm>
          <a:prstGeom prst="rect">
            <a:avLst/>
          </a:prstGeom>
        </p:spPr>
        <p:txBody>
          <a:bodyPr spcFirstLastPara="1" wrap="square" lIns="91425" tIns="91425" rIns="91425" bIns="91425" anchor="t" anchorCtr="0">
            <a:noAutofit/>
          </a:bodyPr>
          <a:lstStyle/>
          <a:p>
            <a:r>
              <a:rPr lang="ar-JO" sz="1800" b="1" dirty="0">
                <a:latin typeface="Times New Roman"/>
                <a:cs typeface="+mj-cs"/>
              </a:rPr>
              <a:t>أمراض القلب </a:t>
            </a:r>
            <a:endParaRPr lang="en-US" sz="1800" b="1" dirty="0">
              <a:latin typeface="Times New Roman"/>
              <a:cs typeface="+mj-cs"/>
            </a:endParaRPr>
          </a:p>
        </p:txBody>
      </p:sp>
      <p:sp>
        <p:nvSpPr>
          <p:cNvPr id="538" name="Google Shape;538;p38"/>
          <p:cNvSpPr txBox="1">
            <a:spLocks noGrp="1"/>
          </p:cNvSpPr>
          <p:nvPr>
            <p:ph type="title" idx="4294967295"/>
          </p:nvPr>
        </p:nvSpPr>
        <p:spPr>
          <a:xfrm>
            <a:off x="2285063" y="2147725"/>
            <a:ext cx="2070300" cy="380100"/>
          </a:xfrm>
          <a:prstGeom prst="rect">
            <a:avLst/>
          </a:prstGeom>
        </p:spPr>
        <p:txBody>
          <a:bodyPr spcFirstLastPara="1" wrap="square" lIns="91425" tIns="91425" rIns="91425" bIns="91425" anchor="t" anchorCtr="0">
            <a:noAutofit/>
          </a:bodyPr>
          <a:lstStyle/>
          <a:p>
            <a:r>
              <a:rPr lang="ar-JO" sz="1800" b="1" dirty="0">
                <a:latin typeface="Times New Roman"/>
                <a:cs typeface="Times New Roman"/>
              </a:rPr>
              <a:t>ارتفاع ضغط الدم</a:t>
            </a:r>
            <a:endParaRPr lang="en" sz="1800" b="1" dirty="0">
              <a:latin typeface="Times New Roman"/>
              <a:cs typeface="Times New Roman"/>
            </a:endParaRPr>
          </a:p>
          <a:p>
            <a:endParaRPr lang="en" sz="1400" dirty="0">
              <a:latin typeface="Times New Roman"/>
            </a:endParaRPr>
          </a:p>
        </p:txBody>
      </p:sp>
      <p:grpSp>
        <p:nvGrpSpPr>
          <p:cNvPr id="540" name="Google Shape;540;p38"/>
          <p:cNvGrpSpPr/>
          <p:nvPr/>
        </p:nvGrpSpPr>
        <p:grpSpPr>
          <a:xfrm>
            <a:off x="1310709" y="2264858"/>
            <a:ext cx="491259" cy="690692"/>
            <a:chOff x="1605550" y="502350"/>
            <a:chExt cx="1529450" cy="2150350"/>
          </a:xfrm>
        </p:grpSpPr>
        <p:sp>
          <p:nvSpPr>
            <p:cNvPr id="541" name="Google Shape;541;p38"/>
            <p:cNvSpPr/>
            <p:nvPr/>
          </p:nvSpPr>
          <p:spPr>
            <a:xfrm>
              <a:off x="1675325" y="2419200"/>
              <a:ext cx="1389875" cy="233500"/>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8"/>
            <p:cNvSpPr/>
            <p:nvPr/>
          </p:nvSpPr>
          <p:spPr>
            <a:xfrm>
              <a:off x="1605550" y="502350"/>
              <a:ext cx="1529450" cy="1993250"/>
            </a:xfrm>
            <a:custGeom>
              <a:avLst/>
              <a:gdLst/>
              <a:ahLst/>
              <a:cxnLst/>
              <a:rect l="l" t="t" r="r" b="b"/>
              <a:pathLst>
                <a:path w="61178" h="79730" extrusionOk="0">
                  <a:moveTo>
                    <a:pt x="30589" y="1"/>
                  </a:moveTo>
                  <a:cubicBezTo>
                    <a:pt x="41903" y="11162"/>
                    <a:pt x="61177" y="32248"/>
                    <a:pt x="61177" y="49141"/>
                  </a:cubicBezTo>
                  <a:cubicBezTo>
                    <a:pt x="61177" y="66035"/>
                    <a:pt x="47482" y="79730"/>
                    <a:pt x="30589" y="79730"/>
                  </a:cubicBezTo>
                  <a:cubicBezTo>
                    <a:pt x="13695" y="79730"/>
                    <a:pt x="0" y="66035"/>
                    <a:pt x="0" y="49141"/>
                  </a:cubicBezTo>
                  <a:cubicBezTo>
                    <a:pt x="0" y="32247"/>
                    <a:pt x="18619" y="10833"/>
                    <a:pt x="305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8"/>
            <p:cNvSpPr/>
            <p:nvPr/>
          </p:nvSpPr>
          <p:spPr>
            <a:xfrm>
              <a:off x="1858750" y="1223700"/>
              <a:ext cx="980850" cy="1078250"/>
            </a:xfrm>
            <a:custGeom>
              <a:avLst/>
              <a:gdLst/>
              <a:ahLst/>
              <a:cxnLst/>
              <a:rect l="l" t="t" r="r" b="b"/>
              <a:pathLst>
                <a:path w="39234" h="43130" extrusionOk="0">
                  <a:moveTo>
                    <a:pt x="39234" y="36994"/>
                  </a:moveTo>
                  <a:cubicBezTo>
                    <a:pt x="35067" y="40805"/>
                    <a:pt x="29519" y="43130"/>
                    <a:pt x="23428" y="43130"/>
                  </a:cubicBezTo>
                  <a:cubicBezTo>
                    <a:pt x="10489" y="43130"/>
                    <a:pt x="1" y="32642"/>
                    <a:pt x="1" y="19703"/>
                  </a:cubicBezTo>
                  <a:cubicBezTo>
                    <a:pt x="1" y="13506"/>
                    <a:pt x="3273" y="6515"/>
                    <a:pt x="7689" y="0"/>
                  </a:cubicBezTo>
                  <a:cubicBezTo>
                    <a:pt x="5774" y="4228"/>
                    <a:pt x="4600" y="8430"/>
                    <a:pt x="4600" y="12347"/>
                  </a:cubicBezTo>
                  <a:cubicBezTo>
                    <a:pt x="4600" y="26752"/>
                    <a:pt x="16278" y="38430"/>
                    <a:pt x="30683" y="38430"/>
                  </a:cubicBezTo>
                  <a:cubicBezTo>
                    <a:pt x="33593" y="38432"/>
                    <a:pt x="36484" y="37947"/>
                    <a:pt x="39234" y="369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4" name="Google Shape;544;p38"/>
          <p:cNvSpPr txBox="1">
            <a:spLocks noGrp="1"/>
          </p:cNvSpPr>
          <p:nvPr>
            <p:ph type="title" idx="4294967295"/>
          </p:nvPr>
        </p:nvSpPr>
        <p:spPr>
          <a:xfrm>
            <a:off x="4788637" y="3579850"/>
            <a:ext cx="2070300" cy="380100"/>
          </a:xfrm>
          <a:prstGeom prst="rect">
            <a:avLst/>
          </a:prstGeom>
        </p:spPr>
        <p:txBody>
          <a:bodyPr spcFirstLastPara="1" wrap="square" lIns="91425" tIns="91425" rIns="91425" bIns="91425" anchor="t" anchorCtr="0">
            <a:noAutofit/>
          </a:bodyPr>
          <a:lstStyle/>
          <a:p>
            <a:pPr algn="r"/>
            <a:r>
              <a:rPr lang="en" sz="1800" b="1" dirty="0">
                <a:latin typeface="Times New Roman" panose="02020603050405020304" pitchFamily="18" charset="0"/>
                <a:cs typeface="Times New Roman" panose="02020603050405020304" pitchFamily="18" charset="0"/>
              </a:rPr>
              <a:t> </a:t>
            </a:r>
            <a:r>
              <a:rPr lang="ar-JO" sz="1800" b="1" dirty="0">
                <a:latin typeface="Times New Roman" panose="02020603050405020304" pitchFamily="18" charset="0"/>
                <a:cs typeface="Times New Roman" panose="02020603050405020304" pitchFamily="18" charset="0"/>
              </a:rPr>
              <a:t>السكري النوع الثاني</a:t>
            </a:r>
            <a:endParaRPr lang="en-US" sz="1800" b="1" dirty="0">
              <a:latin typeface="Times New Roman" panose="02020603050405020304" pitchFamily="18" charset="0"/>
              <a:cs typeface="Times New Roman" panose="02020603050405020304" pitchFamily="18" charset="0"/>
            </a:endParaRPr>
          </a:p>
        </p:txBody>
      </p:sp>
      <p:sp>
        <p:nvSpPr>
          <p:cNvPr id="546" name="Google Shape;546;p38"/>
          <p:cNvSpPr txBox="1">
            <a:spLocks noGrp="1"/>
          </p:cNvSpPr>
          <p:nvPr>
            <p:ph type="title" idx="4294967295"/>
          </p:nvPr>
        </p:nvSpPr>
        <p:spPr>
          <a:xfrm>
            <a:off x="4788637" y="2147725"/>
            <a:ext cx="2070300" cy="380100"/>
          </a:xfrm>
          <a:prstGeom prst="rect">
            <a:avLst/>
          </a:prstGeom>
        </p:spPr>
        <p:txBody>
          <a:bodyPr spcFirstLastPara="1" wrap="square" lIns="91425" tIns="91425" rIns="91425" bIns="91425" anchor="t" anchorCtr="0">
            <a:noAutofit/>
          </a:bodyPr>
          <a:lstStyle/>
          <a:p>
            <a:pPr algn="r"/>
            <a:r>
              <a:rPr lang="ar-JO" sz="1800" b="1" dirty="0">
                <a:latin typeface="Times New Roman" panose="02020603050405020304" pitchFamily="18" charset="0"/>
                <a:cs typeface="Times New Roman" panose="02020603050405020304" pitchFamily="18" charset="0"/>
              </a:rPr>
              <a:t>ضيق في التنفس</a:t>
            </a:r>
            <a:endParaRPr lang="en-US" sz="1800" b="1" dirty="0">
              <a:latin typeface="Times New Roman" panose="02020603050405020304" pitchFamily="18" charset="0"/>
              <a:cs typeface="Times New Roman" panose="02020603050405020304" pitchFamily="18" charset="0"/>
            </a:endParaRPr>
          </a:p>
        </p:txBody>
      </p:sp>
      <p:grpSp>
        <p:nvGrpSpPr>
          <p:cNvPr id="548" name="Google Shape;548;p38"/>
          <p:cNvGrpSpPr/>
          <p:nvPr/>
        </p:nvGrpSpPr>
        <p:grpSpPr>
          <a:xfrm>
            <a:off x="7279259" y="3738085"/>
            <a:ext cx="673977" cy="596736"/>
            <a:chOff x="4371075" y="1379975"/>
            <a:chExt cx="1662500" cy="1471967"/>
          </a:xfrm>
        </p:grpSpPr>
        <p:sp>
          <p:nvSpPr>
            <p:cNvPr id="549" name="Google Shape;549;p38"/>
            <p:cNvSpPr/>
            <p:nvPr/>
          </p:nvSpPr>
          <p:spPr>
            <a:xfrm>
              <a:off x="4555295" y="2489542"/>
              <a:ext cx="1366291" cy="362400"/>
            </a:xfrm>
            <a:custGeom>
              <a:avLst/>
              <a:gdLst/>
              <a:ahLst/>
              <a:cxnLst/>
              <a:rect l="l" t="t" r="r" b="b"/>
              <a:pathLst>
                <a:path w="86283" h="14496" extrusionOk="0">
                  <a:moveTo>
                    <a:pt x="43141" y="1"/>
                  </a:moveTo>
                  <a:cubicBezTo>
                    <a:pt x="31700" y="1"/>
                    <a:pt x="20726" y="765"/>
                    <a:pt x="12636" y="2123"/>
                  </a:cubicBezTo>
                  <a:cubicBezTo>
                    <a:pt x="4546" y="3482"/>
                    <a:pt x="0" y="5326"/>
                    <a:pt x="0" y="7248"/>
                  </a:cubicBezTo>
                  <a:cubicBezTo>
                    <a:pt x="0" y="9170"/>
                    <a:pt x="4546" y="11014"/>
                    <a:pt x="12636" y="12374"/>
                  </a:cubicBezTo>
                  <a:cubicBezTo>
                    <a:pt x="20726" y="13732"/>
                    <a:pt x="31700" y="14496"/>
                    <a:pt x="43141" y="14496"/>
                  </a:cubicBezTo>
                  <a:cubicBezTo>
                    <a:pt x="54584" y="14496"/>
                    <a:pt x="65556" y="13732"/>
                    <a:pt x="73647" y="12374"/>
                  </a:cubicBezTo>
                  <a:cubicBezTo>
                    <a:pt x="81738" y="11014"/>
                    <a:pt x="86282" y="9170"/>
                    <a:pt x="86282" y="7248"/>
                  </a:cubicBezTo>
                  <a:cubicBezTo>
                    <a:pt x="86282" y="5326"/>
                    <a:pt x="81738" y="3482"/>
                    <a:pt x="73647" y="2123"/>
                  </a:cubicBezTo>
                  <a:cubicBezTo>
                    <a:pt x="65556" y="765"/>
                    <a:pt x="54584" y="1"/>
                    <a:pt x="43141" y="1"/>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8"/>
            <p:cNvSpPr/>
            <p:nvPr/>
          </p:nvSpPr>
          <p:spPr>
            <a:xfrm>
              <a:off x="4530275" y="2349425"/>
              <a:ext cx="1337250" cy="321675"/>
            </a:xfrm>
            <a:custGeom>
              <a:avLst/>
              <a:gdLst/>
              <a:ahLst/>
              <a:cxnLst/>
              <a:rect l="l" t="t" r="r" b="b"/>
              <a:pathLst>
                <a:path w="53490" h="12867" extrusionOk="0">
                  <a:moveTo>
                    <a:pt x="6433" y="12866"/>
                  </a:moveTo>
                  <a:lnTo>
                    <a:pt x="47058" y="12866"/>
                  </a:lnTo>
                  <a:cubicBezTo>
                    <a:pt x="50595" y="12866"/>
                    <a:pt x="53490" y="9971"/>
                    <a:pt x="53490" y="6434"/>
                  </a:cubicBezTo>
                  <a:lnTo>
                    <a:pt x="53490" y="3594"/>
                  </a:lnTo>
                  <a:cubicBezTo>
                    <a:pt x="53490" y="1618"/>
                    <a:pt x="51874" y="1"/>
                    <a:pt x="49897" y="1"/>
                  </a:cubicBezTo>
                  <a:lnTo>
                    <a:pt x="3594" y="1"/>
                  </a:lnTo>
                  <a:cubicBezTo>
                    <a:pt x="1618" y="1"/>
                    <a:pt x="1" y="1618"/>
                    <a:pt x="1" y="3594"/>
                  </a:cubicBezTo>
                  <a:lnTo>
                    <a:pt x="1" y="6434"/>
                  </a:lnTo>
                  <a:cubicBezTo>
                    <a:pt x="1" y="9971"/>
                    <a:pt x="2895" y="12866"/>
                    <a:pt x="6433" y="1286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8"/>
            <p:cNvSpPr/>
            <p:nvPr/>
          </p:nvSpPr>
          <p:spPr>
            <a:xfrm>
              <a:off x="4515825" y="2138025"/>
              <a:ext cx="1366175" cy="244900"/>
            </a:xfrm>
            <a:custGeom>
              <a:avLst/>
              <a:gdLst/>
              <a:ahLst/>
              <a:cxnLst/>
              <a:rect l="l" t="t" r="r" b="b"/>
              <a:pathLst>
                <a:path w="54647" h="9796" extrusionOk="0">
                  <a:moveTo>
                    <a:pt x="4899" y="0"/>
                  </a:moveTo>
                  <a:cubicBezTo>
                    <a:pt x="2185" y="0"/>
                    <a:pt x="1" y="2185"/>
                    <a:pt x="1" y="4898"/>
                  </a:cubicBezTo>
                  <a:cubicBezTo>
                    <a:pt x="1" y="7612"/>
                    <a:pt x="2185" y="9796"/>
                    <a:pt x="4899" y="9796"/>
                  </a:cubicBezTo>
                  <a:lnTo>
                    <a:pt x="49749" y="9796"/>
                  </a:lnTo>
                  <a:cubicBezTo>
                    <a:pt x="52462" y="9796"/>
                    <a:pt x="54646" y="7612"/>
                    <a:pt x="54646" y="4898"/>
                  </a:cubicBezTo>
                  <a:cubicBezTo>
                    <a:pt x="54646" y="2185"/>
                    <a:pt x="52462" y="0"/>
                    <a:pt x="49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8"/>
            <p:cNvSpPr/>
            <p:nvPr/>
          </p:nvSpPr>
          <p:spPr>
            <a:xfrm>
              <a:off x="4371075" y="2240525"/>
              <a:ext cx="1662500" cy="302500"/>
            </a:xfrm>
            <a:custGeom>
              <a:avLst/>
              <a:gdLst/>
              <a:ahLst/>
              <a:cxnLst/>
              <a:rect l="l" t="t" r="r" b="b"/>
              <a:pathLst>
                <a:path w="66500" h="12100" extrusionOk="0">
                  <a:moveTo>
                    <a:pt x="3744" y="2179"/>
                  </a:moveTo>
                  <a:cubicBezTo>
                    <a:pt x="7022" y="396"/>
                    <a:pt x="7787" y="5163"/>
                    <a:pt x="10314" y="4152"/>
                  </a:cubicBezTo>
                  <a:cubicBezTo>
                    <a:pt x="12843" y="3140"/>
                    <a:pt x="14602" y="355"/>
                    <a:pt x="17383" y="2828"/>
                  </a:cubicBezTo>
                  <a:cubicBezTo>
                    <a:pt x="20163" y="5302"/>
                    <a:pt x="22194" y="2131"/>
                    <a:pt x="25227" y="3142"/>
                  </a:cubicBezTo>
                  <a:cubicBezTo>
                    <a:pt x="28259" y="4152"/>
                    <a:pt x="30534" y="867"/>
                    <a:pt x="34326" y="2889"/>
                  </a:cubicBezTo>
                  <a:cubicBezTo>
                    <a:pt x="38118" y="4911"/>
                    <a:pt x="39443" y="4799"/>
                    <a:pt x="42091" y="3512"/>
                  </a:cubicBezTo>
                  <a:cubicBezTo>
                    <a:pt x="44739" y="2223"/>
                    <a:pt x="46170" y="218"/>
                    <a:pt x="48318" y="1866"/>
                  </a:cubicBezTo>
                  <a:cubicBezTo>
                    <a:pt x="50466" y="3512"/>
                    <a:pt x="53329" y="1507"/>
                    <a:pt x="55620" y="2724"/>
                  </a:cubicBezTo>
                  <a:cubicBezTo>
                    <a:pt x="57910" y="3942"/>
                    <a:pt x="61157" y="0"/>
                    <a:pt x="64424" y="3655"/>
                  </a:cubicBezTo>
                  <a:cubicBezTo>
                    <a:pt x="66079" y="5507"/>
                    <a:pt x="66500" y="11815"/>
                    <a:pt x="63637" y="10097"/>
                  </a:cubicBezTo>
                  <a:cubicBezTo>
                    <a:pt x="60773" y="8378"/>
                    <a:pt x="59699" y="8164"/>
                    <a:pt x="58697" y="9165"/>
                  </a:cubicBezTo>
                  <a:cubicBezTo>
                    <a:pt x="57695" y="10168"/>
                    <a:pt x="56264" y="10097"/>
                    <a:pt x="54690" y="9023"/>
                  </a:cubicBezTo>
                  <a:cubicBezTo>
                    <a:pt x="53114" y="7950"/>
                    <a:pt x="49679" y="10526"/>
                    <a:pt x="48461" y="9095"/>
                  </a:cubicBezTo>
                  <a:cubicBezTo>
                    <a:pt x="47245" y="7664"/>
                    <a:pt x="43523" y="6518"/>
                    <a:pt x="42378" y="9309"/>
                  </a:cubicBezTo>
                  <a:cubicBezTo>
                    <a:pt x="41232" y="12099"/>
                    <a:pt x="39658" y="10669"/>
                    <a:pt x="38727" y="9309"/>
                  </a:cubicBezTo>
                  <a:cubicBezTo>
                    <a:pt x="37798" y="7948"/>
                    <a:pt x="31713" y="7949"/>
                    <a:pt x="30783" y="9023"/>
                  </a:cubicBezTo>
                  <a:cubicBezTo>
                    <a:pt x="29852" y="10097"/>
                    <a:pt x="28133" y="9739"/>
                    <a:pt x="26630" y="8880"/>
                  </a:cubicBezTo>
                  <a:cubicBezTo>
                    <a:pt x="25128" y="8020"/>
                    <a:pt x="21406" y="9237"/>
                    <a:pt x="20260" y="8163"/>
                  </a:cubicBezTo>
                  <a:cubicBezTo>
                    <a:pt x="19115" y="7090"/>
                    <a:pt x="16108" y="7949"/>
                    <a:pt x="15035" y="9380"/>
                  </a:cubicBezTo>
                  <a:cubicBezTo>
                    <a:pt x="13961" y="10811"/>
                    <a:pt x="9738" y="11814"/>
                    <a:pt x="7734" y="9667"/>
                  </a:cubicBezTo>
                  <a:cubicBezTo>
                    <a:pt x="5730" y="7519"/>
                    <a:pt x="4553" y="9052"/>
                    <a:pt x="3010" y="9595"/>
                  </a:cubicBezTo>
                  <a:cubicBezTo>
                    <a:pt x="1466" y="10139"/>
                    <a:pt x="0" y="4214"/>
                    <a:pt x="3744" y="217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8"/>
            <p:cNvSpPr/>
            <p:nvPr/>
          </p:nvSpPr>
          <p:spPr>
            <a:xfrm>
              <a:off x="4598700" y="2135425"/>
              <a:ext cx="1200425" cy="264525"/>
            </a:xfrm>
            <a:custGeom>
              <a:avLst/>
              <a:gdLst/>
              <a:ahLst/>
              <a:cxnLst/>
              <a:rect l="l" t="t" r="r" b="b"/>
              <a:pathLst>
                <a:path w="48017" h="10581" extrusionOk="0">
                  <a:moveTo>
                    <a:pt x="9079" y="10581"/>
                  </a:moveTo>
                  <a:cubicBezTo>
                    <a:pt x="16298" y="6906"/>
                    <a:pt x="36659" y="3032"/>
                    <a:pt x="48017" y="1280"/>
                  </a:cubicBezTo>
                  <a:lnTo>
                    <a:pt x="48017" y="319"/>
                  </a:lnTo>
                  <a:lnTo>
                    <a:pt x="1" y="1"/>
                  </a:lnTo>
                  <a:lnTo>
                    <a:pt x="1" y="961"/>
                  </a:lnTo>
                  <a:cubicBezTo>
                    <a:pt x="1888" y="973"/>
                    <a:pt x="6501" y="4893"/>
                    <a:pt x="9079" y="105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8"/>
            <p:cNvSpPr/>
            <p:nvPr/>
          </p:nvSpPr>
          <p:spPr>
            <a:xfrm>
              <a:off x="4598700" y="2055675"/>
              <a:ext cx="1200425" cy="320275"/>
            </a:xfrm>
            <a:custGeom>
              <a:avLst/>
              <a:gdLst/>
              <a:ahLst/>
              <a:cxnLst/>
              <a:rect l="l" t="t" r="r" b="b"/>
              <a:pathLst>
                <a:path w="48017" h="12811" extrusionOk="0">
                  <a:moveTo>
                    <a:pt x="9079" y="12810"/>
                  </a:moveTo>
                  <a:cubicBezTo>
                    <a:pt x="16298" y="9135"/>
                    <a:pt x="36659" y="5261"/>
                    <a:pt x="48017" y="3509"/>
                  </a:cubicBezTo>
                  <a:lnTo>
                    <a:pt x="23586" y="0"/>
                  </a:lnTo>
                  <a:lnTo>
                    <a:pt x="1" y="3191"/>
                  </a:lnTo>
                  <a:cubicBezTo>
                    <a:pt x="1992" y="3204"/>
                    <a:pt x="6501" y="7124"/>
                    <a:pt x="9079" y="128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8"/>
            <p:cNvSpPr/>
            <p:nvPr/>
          </p:nvSpPr>
          <p:spPr>
            <a:xfrm>
              <a:off x="5172925" y="1798250"/>
              <a:ext cx="662125" cy="444750"/>
            </a:xfrm>
            <a:custGeom>
              <a:avLst/>
              <a:gdLst/>
              <a:ahLst/>
              <a:cxnLst/>
              <a:rect l="l" t="t" r="r" b="b"/>
              <a:pathLst>
                <a:path w="26485" h="17790" extrusionOk="0">
                  <a:moveTo>
                    <a:pt x="14017" y="667"/>
                  </a:moveTo>
                  <a:cubicBezTo>
                    <a:pt x="21094" y="1333"/>
                    <a:pt x="26484" y="5557"/>
                    <a:pt x="26056" y="10101"/>
                  </a:cubicBezTo>
                  <a:cubicBezTo>
                    <a:pt x="25629" y="14646"/>
                    <a:pt x="19545" y="17790"/>
                    <a:pt x="12467" y="17123"/>
                  </a:cubicBezTo>
                  <a:cubicBezTo>
                    <a:pt x="5390" y="16456"/>
                    <a:pt x="1" y="12232"/>
                    <a:pt x="428" y="7689"/>
                  </a:cubicBezTo>
                  <a:cubicBezTo>
                    <a:pt x="856" y="3144"/>
                    <a:pt x="6940" y="0"/>
                    <a:pt x="14017" y="66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8"/>
            <p:cNvSpPr/>
            <p:nvPr/>
          </p:nvSpPr>
          <p:spPr>
            <a:xfrm>
              <a:off x="5183625" y="1940575"/>
              <a:ext cx="645400" cy="110225"/>
            </a:xfrm>
            <a:custGeom>
              <a:avLst/>
              <a:gdLst/>
              <a:ahLst/>
              <a:cxnLst/>
              <a:rect l="l" t="t" r="r" b="b"/>
              <a:pathLst>
                <a:path w="25816" h="4409" extrusionOk="0">
                  <a:moveTo>
                    <a:pt x="189" y="1"/>
                  </a:moveTo>
                  <a:lnTo>
                    <a:pt x="25816" y="2414"/>
                  </a:lnTo>
                  <a:lnTo>
                    <a:pt x="25628" y="4408"/>
                  </a:lnTo>
                  <a:lnTo>
                    <a:pt x="0" y="1996"/>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8"/>
            <p:cNvSpPr/>
            <p:nvPr/>
          </p:nvSpPr>
          <p:spPr>
            <a:xfrm>
              <a:off x="5177600" y="1748375"/>
              <a:ext cx="662125" cy="444725"/>
            </a:xfrm>
            <a:custGeom>
              <a:avLst/>
              <a:gdLst/>
              <a:ahLst/>
              <a:cxnLst/>
              <a:rect l="l" t="t" r="r" b="b"/>
              <a:pathLst>
                <a:path w="26485" h="17789" extrusionOk="0">
                  <a:moveTo>
                    <a:pt x="14017" y="667"/>
                  </a:moveTo>
                  <a:cubicBezTo>
                    <a:pt x="21095" y="1333"/>
                    <a:pt x="26484" y="5557"/>
                    <a:pt x="26057" y="10102"/>
                  </a:cubicBezTo>
                  <a:cubicBezTo>
                    <a:pt x="25629" y="14645"/>
                    <a:pt x="19545" y="17789"/>
                    <a:pt x="12468" y="17123"/>
                  </a:cubicBezTo>
                  <a:cubicBezTo>
                    <a:pt x="5391" y="16457"/>
                    <a:pt x="1" y="12232"/>
                    <a:pt x="430" y="7689"/>
                  </a:cubicBezTo>
                  <a:cubicBezTo>
                    <a:pt x="857" y="3144"/>
                    <a:pt x="6941" y="1"/>
                    <a:pt x="14017" y="66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8"/>
            <p:cNvSpPr/>
            <p:nvPr/>
          </p:nvSpPr>
          <p:spPr>
            <a:xfrm>
              <a:off x="5376475" y="1971725"/>
              <a:ext cx="202700" cy="179325"/>
            </a:xfrm>
            <a:custGeom>
              <a:avLst/>
              <a:gdLst/>
              <a:ahLst/>
              <a:cxnLst/>
              <a:rect l="l" t="t" r="r" b="b"/>
              <a:pathLst>
                <a:path w="8108" h="7173" extrusionOk="0">
                  <a:moveTo>
                    <a:pt x="0" y="5950"/>
                  </a:moveTo>
                  <a:lnTo>
                    <a:pt x="5252" y="1"/>
                  </a:lnTo>
                  <a:lnTo>
                    <a:pt x="8107" y="7030"/>
                  </a:lnTo>
                  <a:cubicBezTo>
                    <a:pt x="6998" y="7157"/>
                    <a:pt x="5826" y="7172"/>
                    <a:pt x="4620" y="7059"/>
                  </a:cubicBezTo>
                  <a:cubicBezTo>
                    <a:pt x="2946" y="6901"/>
                    <a:pt x="1382" y="6511"/>
                    <a:pt x="0" y="595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8"/>
            <p:cNvSpPr/>
            <p:nvPr/>
          </p:nvSpPr>
          <p:spPr>
            <a:xfrm>
              <a:off x="5507725" y="1971700"/>
              <a:ext cx="276725" cy="145600"/>
            </a:xfrm>
            <a:custGeom>
              <a:avLst/>
              <a:gdLst/>
              <a:ahLst/>
              <a:cxnLst/>
              <a:rect l="l" t="t" r="r" b="b"/>
              <a:pathLst>
                <a:path w="11069" h="5824" extrusionOk="0">
                  <a:moveTo>
                    <a:pt x="7167" y="5824"/>
                  </a:moveTo>
                  <a:lnTo>
                    <a:pt x="1" y="1"/>
                  </a:lnTo>
                  <a:lnTo>
                    <a:pt x="11069" y="1192"/>
                  </a:lnTo>
                  <a:cubicBezTo>
                    <a:pt x="10807" y="3135"/>
                    <a:pt x="9337" y="4765"/>
                    <a:pt x="7167" y="58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8"/>
            <p:cNvSpPr/>
            <p:nvPr/>
          </p:nvSpPr>
          <p:spPr>
            <a:xfrm>
              <a:off x="5507750" y="1814000"/>
              <a:ext cx="259000" cy="157725"/>
            </a:xfrm>
            <a:custGeom>
              <a:avLst/>
              <a:gdLst/>
              <a:ahLst/>
              <a:cxnLst/>
              <a:rect l="l" t="t" r="r" b="b"/>
              <a:pathLst>
                <a:path w="10360" h="6309" extrusionOk="0">
                  <a:moveTo>
                    <a:pt x="10360" y="4249"/>
                  </a:moveTo>
                  <a:lnTo>
                    <a:pt x="1" y="6309"/>
                  </a:lnTo>
                  <a:lnTo>
                    <a:pt x="4575" y="0"/>
                  </a:lnTo>
                  <a:cubicBezTo>
                    <a:pt x="7229" y="916"/>
                    <a:pt x="9309" y="2452"/>
                    <a:pt x="10360" y="4249"/>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8"/>
            <p:cNvSpPr/>
            <p:nvPr/>
          </p:nvSpPr>
          <p:spPr>
            <a:xfrm>
              <a:off x="5312400" y="1788625"/>
              <a:ext cx="195375" cy="183100"/>
            </a:xfrm>
            <a:custGeom>
              <a:avLst/>
              <a:gdLst/>
              <a:ahLst/>
              <a:cxnLst/>
              <a:rect l="l" t="t" r="r" b="b"/>
              <a:pathLst>
                <a:path w="7815" h="7324" extrusionOk="0">
                  <a:moveTo>
                    <a:pt x="7632" y="128"/>
                  </a:moveTo>
                  <a:lnTo>
                    <a:pt x="7815" y="7324"/>
                  </a:lnTo>
                  <a:lnTo>
                    <a:pt x="0" y="1812"/>
                  </a:lnTo>
                  <a:cubicBezTo>
                    <a:pt x="1970" y="644"/>
                    <a:pt x="4673" y="0"/>
                    <a:pt x="7632" y="128"/>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8"/>
            <p:cNvSpPr/>
            <p:nvPr/>
          </p:nvSpPr>
          <p:spPr>
            <a:xfrm>
              <a:off x="5229350" y="1898375"/>
              <a:ext cx="278425" cy="137300"/>
            </a:xfrm>
            <a:custGeom>
              <a:avLst/>
              <a:gdLst/>
              <a:ahLst/>
              <a:cxnLst/>
              <a:rect l="l" t="t" r="r" b="b"/>
              <a:pathLst>
                <a:path w="11137" h="5492" extrusionOk="0">
                  <a:moveTo>
                    <a:pt x="696" y="1"/>
                  </a:moveTo>
                  <a:lnTo>
                    <a:pt x="11137" y="2934"/>
                  </a:lnTo>
                  <a:lnTo>
                    <a:pt x="1227" y="5491"/>
                  </a:lnTo>
                  <a:cubicBezTo>
                    <a:pt x="411" y="4371"/>
                    <a:pt x="0" y="3127"/>
                    <a:pt x="120" y="1855"/>
                  </a:cubicBezTo>
                  <a:cubicBezTo>
                    <a:pt x="182" y="1200"/>
                    <a:pt x="380" y="579"/>
                    <a:pt x="6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8"/>
            <p:cNvSpPr/>
            <p:nvPr/>
          </p:nvSpPr>
          <p:spPr>
            <a:xfrm>
              <a:off x="4546650" y="1923575"/>
              <a:ext cx="653500" cy="279100"/>
            </a:xfrm>
            <a:custGeom>
              <a:avLst/>
              <a:gdLst/>
              <a:ahLst/>
              <a:cxnLst/>
              <a:rect l="l" t="t" r="r" b="b"/>
              <a:pathLst>
                <a:path w="26140" h="11164" extrusionOk="0">
                  <a:moveTo>
                    <a:pt x="12604" y="672"/>
                  </a:moveTo>
                  <a:cubicBezTo>
                    <a:pt x="19680" y="1"/>
                    <a:pt x="25626" y="1654"/>
                    <a:pt x="25883" y="4365"/>
                  </a:cubicBezTo>
                  <a:cubicBezTo>
                    <a:pt x="26139" y="7078"/>
                    <a:pt x="20612" y="9820"/>
                    <a:pt x="13536" y="10492"/>
                  </a:cubicBezTo>
                  <a:cubicBezTo>
                    <a:pt x="6459" y="11164"/>
                    <a:pt x="514" y="9510"/>
                    <a:pt x="257" y="6799"/>
                  </a:cubicBezTo>
                  <a:cubicBezTo>
                    <a:pt x="0" y="4086"/>
                    <a:pt x="5528" y="1344"/>
                    <a:pt x="12604" y="67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8"/>
            <p:cNvSpPr/>
            <p:nvPr/>
          </p:nvSpPr>
          <p:spPr>
            <a:xfrm>
              <a:off x="4548250" y="1982000"/>
              <a:ext cx="645475" cy="111550"/>
            </a:xfrm>
            <a:custGeom>
              <a:avLst/>
              <a:gdLst/>
              <a:ahLst/>
              <a:cxnLst/>
              <a:rect l="l" t="t" r="r" b="b"/>
              <a:pathLst>
                <a:path w="25819" h="4462" extrusionOk="0">
                  <a:moveTo>
                    <a:pt x="0" y="2433"/>
                  </a:moveTo>
                  <a:lnTo>
                    <a:pt x="25626" y="1"/>
                  </a:lnTo>
                  <a:lnTo>
                    <a:pt x="25819" y="2028"/>
                  </a:lnTo>
                  <a:lnTo>
                    <a:pt x="193" y="4462"/>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8"/>
            <p:cNvSpPr/>
            <p:nvPr/>
          </p:nvSpPr>
          <p:spPr>
            <a:xfrm>
              <a:off x="4541800" y="1872850"/>
              <a:ext cx="653550" cy="279100"/>
            </a:xfrm>
            <a:custGeom>
              <a:avLst/>
              <a:gdLst/>
              <a:ahLst/>
              <a:cxnLst/>
              <a:rect l="l" t="t" r="r" b="b"/>
              <a:pathLst>
                <a:path w="26142" h="11164" extrusionOk="0">
                  <a:moveTo>
                    <a:pt x="12605" y="672"/>
                  </a:moveTo>
                  <a:cubicBezTo>
                    <a:pt x="19682" y="1"/>
                    <a:pt x="25627" y="1654"/>
                    <a:pt x="25884" y="4367"/>
                  </a:cubicBezTo>
                  <a:cubicBezTo>
                    <a:pt x="26142" y="7078"/>
                    <a:pt x="20613" y="9821"/>
                    <a:pt x="13537" y="10492"/>
                  </a:cubicBezTo>
                  <a:cubicBezTo>
                    <a:pt x="6461" y="11164"/>
                    <a:pt x="515" y="9510"/>
                    <a:pt x="258" y="6799"/>
                  </a:cubicBezTo>
                  <a:cubicBezTo>
                    <a:pt x="1" y="4087"/>
                    <a:pt x="5529" y="1344"/>
                    <a:pt x="12605" y="6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8"/>
            <p:cNvSpPr/>
            <p:nvPr/>
          </p:nvSpPr>
          <p:spPr>
            <a:xfrm>
              <a:off x="4760625" y="2013100"/>
              <a:ext cx="203875" cy="109350"/>
            </a:xfrm>
            <a:custGeom>
              <a:avLst/>
              <a:gdLst/>
              <a:ahLst/>
              <a:cxnLst/>
              <a:rect l="l" t="t" r="r" b="b"/>
              <a:pathLst>
                <a:path w="8155" h="4374" extrusionOk="0">
                  <a:moveTo>
                    <a:pt x="1" y="4254"/>
                  </a:moveTo>
                  <a:lnTo>
                    <a:pt x="4288" y="0"/>
                  </a:lnTo>
                  <a:lnTo>
                    <a:pt x="8154" y="3668"/>
                  </a:lnTo>
                  <a:cubicBezTo>
                    <a:pt x="7022" y="3919"/>
                    <a:pt x="5875" y="4100"/>
                    <a:pt x="4720" y="4208"/>
                  </a:cubicBezTo>
                  <a:cubicBezTo>
                    <a:pt x="3046" y="4366"/>
                    <a:pt x="1446" y="4374"/>
                    <a:pt x="1" y="425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8"/>
            <p:cNvSpPr/>
            <p:nvPr/>
          </p:nvSpPr>
          <p:spPr>
            <a:xfrm>
              <a:off x="4867800" y="1989000"/>
              <a:ext cx="278000" cy="82100"/>
            </a:xfrm>
            <a:custGeom>
              <a:avLst/>
              <a:gdLst/>
              <a:ahLst/>
              <a:cxnLst/>
              <a:rect l="l" t="t" r="r" b="b"/>
              <a:pathLst>
                <a:path w="11120" h="3284" extrusionOk="0">
                  <a:moveTo>
                    <a:pt x="7936" y="3283"/>
                  </a:moveTo>
                  <a:lnTo>
                    <a:pt x="1" y="964"/>
                  </a:lnTo>
                  <a:lnTo>
                    <a:pt x="11090" y="1"/>
                  </a:lnTo>
                  <a:cubicBezTo>
                    <a:pt x="11120" y="1172"/>
                    <a:pt x="9917" y="2341"/>
                    <a:pt x="7936" y="32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8"/>
            <p:cNvSpPr/>
            <p:nvPr/>
          </p:nvSpPr>
          <p:spPr>
            <a:xfrm>
              <a:off x="4867800" y="1904050"/>
              <a:ext cx="247625" cy="109075"/>
            </a:xfrm>
            <a:custGeom>
              <a:avLst/>
              <a:gdLst/>
              <a:ahLst/>
              <a:cxnLst/>
              <a:rect l="l" t="t" r="r" b="b"/>
              <a:pathLst>
                <a:path w="9905" h="4363" extrusionOk="0">
                  <a:moveTo>
                    <a:pt x="9905" y="1610"/>
                  </a:moveTo>
                  <a:lnTo>
                    <a:pt x="1" y="4362"/>
                  </a:lnTo>
                  <a:lnTo>
                    <a:pt x="3568" y="1"/>
                  </a:lnTo>
                  <a:cubicBezTo>
                    <a:pt x="6322" y="138"/>
                    <a:pt x="8601" y="721"/>
                    <a:pt x="9905" y="161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8"/>
            <p:cNvSpPr/>
            <p:nvPr/>
          </p:nvSpPr>
          <p:spPr>
            <a:xfrm>
              <a:off x="4654650" y="1908950"/>
              <a:ext cx="213175" cy="104175"/>
            </a:xfrm>
            <a:custGeom>
              <a:avLst/>
              <a:gdLst/>
              <a:ahLst/>
              <a:cxnLst/>
              <a:rect l="l" t="t" r="r" b="b"/>
              <a:pathLst>
                <a:path w="8527" h="4167" extrusionOk="0">
                  <a:moveTo>
                    <a:pt x="7271" y="0"/>
                  </a:moveTo>
                  <a:lnTo>
                    <a:pt x="8527" y="4166"/>
                  </a:lnTo>
                  <a:lnTo>
                    <a:pt x="0" y="2126"/>
                  </a:lnTo>
                  <a:cubicBezTo>
                    <a:pt x="1767" y="1150"/>
                    <a:pt x="4335" y="369"/>
                    <a:pt x="7271" y="0"/>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8"/>
            <p:cNvSpPr/>
            <p:nvPr/>
          </p:nvSpPr>
          <p:spPr>
            <a:xfrm>
              <a:off x="4591350" y="2009500"/>
              <a:ext cx="276475" cy="77950"/>
            </a:xfrm>
            <a:custGeom>
              <a:avLst/>
              <a:gdLst/>
              <a:ahLst/>
              <a:cxnLst/>
              <a:rect l="l" t="t" r="r" b="b"/>
              <a:pathLst>
                <a:path w="11059" h="3118" extrusionOk="0">
                  <a:moveTo>
                    <a:pt x="328" y="0"/>
                  </a:moveTo>
                  <a:lnTo>
                    <a:pt x="11059" y="144"/>
                  </a:lnTo>
                  <a:lnTo>
                    <a:pt x="1672" y="3118"/>
                  </a:lnTo>
                  <a:cubicBezTo>
                    <a:pt x="700" y="2588"/>
                    <a:pt x="110" y="1925"/>
                    <a:pt x="38" y="1165"/>
                  </a:cubicBezTo>
                  <a:cubicBezTo>
                    <a:pt x="0" y="774"/>
                    <a:pt x="103" y="384"/>
                    <a:pt x="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8"/>
            <p:cNvSpPr/>
            <p:nvPr/>
          </p:nvSpPr>
          <p:spPr>
            <a:xfrm>
              <a:off x="4477125" y="1402450"/>
              <a:ext cx="1443575" cy="596550"/>
            </a:xfrm>
            <a:custGeom>
              <a:avLst/>
              <a:gdLst/>
              <a:ahLst/>
              <a:cxnLst/>
              <a:rect l="l" t="t" r="r" b="b"/>
              <a:pathLst>
                <a:path w="57743" h="23862" extrusionOk="0">
                  <a:moveTo>
                    <a:pt x="19295" y="1"/>
                  </a:moveTo>
                  <a:lnTo>
                    <a:pt x="38447" y="1"/>
                  </a:lnTo>
                  <a:cubicBezTo>
                    <a:pt x="49059" y="1"/>
                    <a:pt x="57742" y="8683"/>
                    <a:pt x="57742" y="19296"/>
                  </a:cubicBezTo>
                  <a:lnTo>
                    <a:pt x="57742" y="21979"/>
                  </a:lnTo>
                  <a:cubicBezTo>
                    <a:pt x="57742" y="23015"/>
                    <a:pt x="56895" y="23862"/>
                    <a:pt x="55860" y="23862"/>
                  </a:cubicBezTo>
                  <a:lnTo>
                    <a:pt x="1883" y="23862"/>
                  </a:lnTo>
                  <a:cubicBezTo>
                    <a:pt x="847" y="23862"/>
                    <a:pt x="0" y="23015"/>
                    <a:pt x="0" y="21979"/>
                  </a:cubicBezTo>
                  <a:lnTo>
                    <a:pt x="0" y="19296"/>
                  </a:lnTo>
                  <a:cubicBezTo>
                    <a:pt x="0" y="8683"/>
                    <a:pt x="8683" y="1"/>
                    <a:pt x="192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8"/>
            <p:cNvSpPr/>
            <p:nvPr/>
          </p:nvSpPr>
          <p:spPr>
            <a:xfrm>
              <a:off x="4524050" y="1509875"/>
              <a:ext cx="1349700" cy="477300"/>
            </a:xfrm>
            <a:custGeom>
              <a:avLst/>
              <a:gdLst/>
              <a:ahLst/>
              <a:cxnLst/>
              <a:rect l="l" t="t" r="r" b="b"/>
              <a:pathLst>
                <a:path w="53988" h="19092" extrusionOk="0">
                  <a:moveTo>
                    <a:pt x="18041" y="0"/>
                  </a:moveTo>
                  <a:lnTo>
                    <a:pt x="35947" y="0"/>
                  </a:lnTo>
                  <a:cubicBezTo>
                    <a:pt x="45869" y="0"/>
                    <a:pt x="53988" y="6947"/>
                    <a:pt x="53988" y="15438"/>
                  </a:cubicBezTo>
                  <a:lnTo>
                    <a:pt x="53988" y="17586"/>
                  </a:lnTo>
                  <a:cubicBezTo>
                    <a:pt x="53988" y="18415"/>
                    <a:pt x="53195" y="19092"/>
                    <a:pt x="52227" y="19092"/>
                  </a:cubicBezTo>
                  <a:lnTo>
                    <a:pt x="1761" y="19092"/>
                  </a:lnTo>
                  <a:cubicBezTo>
                    <a:pt x="793" y="19092"/>
                    <a:pt x="1" y="18414"/>
                    <a:pt x="1" y="17586"/>
                  </a:cubicBezTo>
                  <a:lnTo>
                    <a:pt x="1" y="15438"/>
                  </a:lnTo>
                  <a:cubicBezTo>
                    <a:pt x="0" y="6947"/>
                    <a:pt x="8119" y="0"/>
                    <a:pt x="180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8"/>
            <p:cNvSpPr/>
            <p:nvPr/>
          </p:nvSpPr>
          <p:spPr>
            <a:xfrm>
              <a:off x="5370300" y="1806200"/>
              <a:ext cx="38125" cy="42075"/>
            </a:xfrm>
            <a:custGeom>
              <a:avLst/>
              <a:gdLst/>
              <a:ahLst/>
              <a:cxnLst/>
              <a:rect l="l" t="t" r="r" b="b"/>
              <a:pathLst>
                <a:path w="1525" h="1683" extrusionOk="0">
                  <a:moveTo>
                    <a:pt x="762" y="1683"/>
                  </a:moveTo>
                  <a:cubicBezTo>
                    <a:pt x="1524" y="1683"/>
                    <a:pt x="1255" y="0"/>
                    <a:pt x="762" y="0"/>
                  </a:cubicBezTo>
                  <a:cubicBezTo>
                    <a:pt x="269" y="0"/>
                    <a:pt x="0"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8"/>
            <p:cNvSpPr/>
            <p:nvPr/>
          </p:nvSpPr>
          <p:spPr>
            <a:xfrm>
              <a:off x="5660925" y="1801350"/>
              <a:ext cx="52425" cy="50850"/>
            </a:xfrm>
            <a:custGeom>
              <a:avLst/>
              <a:gdLst/>
              <a:ahLst/>
              <a:cxnLst/>
              <a:rect l="l" t="t" r="r" b="b"/>
              <a:pathLst>
                <a:path w="2097" h="2034" extrusionOk="0">
                  <a:moveTo>
                    <a:pt x="1618" y="1440"/>
                  </a:moveTo>
                  <a:cubicBezTo>
                    <a:pt x="2097" y="847"/>
                    <a:pt x="620" y="0"/>
                    <a:pt x="309" y="383"/>
                  </a:cubicBezTo>
                  <a:cubicBezTo>
                    <a:pt x="0" y="767"/>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8"/>
            <p:cNvSpPr/>
            <p:nvPr/>
          </p:nvSpPr>
          <p:spPr>
            <a:xfrm>
              <a:off x="4872600" y="1835300"/>
              <a:ext cx="52350" cy="51250"/>
            </a:xfrm>
            <a:custGeom>
              <a:avLst/>
              <a:gdLst/>
              <a:ahLst/>
              <a:cxnLst/>
              <a:rect l="l" t="t" r="r" b="b"/>
              <a:pathLst>
                <a:path w="2094" h="2050" extrusionOk="0">
                  <a:moveTo>
                    <a:pt x="498" y="1474"/>
                  </a:moveTo>
                  <a:cubicBezTo>
                    <a:pt x="997" y="2049"/>
                    <a:pt x="2093" y="746"/>
                    <a:pt x="1770" y="373"/>
                  </a:cubicBezTo>
                  <a:cubicBezTo>
                    <a:pt x="1447" y="1"/>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8"/>
            <p:cNvSpPr/>
            <p:nvPr/>
          </p:nvSpPr>
          <p:spPr>
            <a:xfrm>
              <a:off x="5037775" y="1595575"/>
              <a:ext cx="51225" cy="52375"/>
            </a:xfrm>
            <a:custGeom>
              <a:avLst/>
              <a:gdLst/>
              <a:ahLst/>
              <a:cxnLst/>
              <a:rect l="l" t="t" r="r" b="b"/>
              <a:pathLst>
                <a:path w="2049" h="2095" extrusionOk="0">
                  <a:moveTo>
                    <a:pt x="580" y="495"/>
                  </a:moveTo>
                  <a:cubicBezTo>
                    <a:pt x="1" y="990"/>
                    <a:pt x="1298" y="2094"/>
                    <a:pt x="1673" y="1773"/>
                  </a:cubicBezTo>
                  <a:cubicBezTo>
                    <a:pt x="2048" y="1453"/>
                    <a:pt x="1158" y="0"/>
                    <a:pt x="580"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8"/>
            <p:cNvSpPr/>
            <p:nvPr/>
          </p:nvSpPr>
          <p:spPr>
            <a:xfrm>
              <a:off x="4680500" y="1697200"/>
              <a:ext cx="51200" cy="52400"/>
            </a:xfrm>
            <a:custGeom>
              <a:avLst/>
              <a:gdLst/>
              <a:ahLst/>
              <a:cxnLst/>
              <a:rect l="l" t="t" r="r" b="b"/>
              <a:pathLst>
                <a:path w="2048" h="2096" extrusionOk="0">
                  <a:moveTo>
                    <a:pt x="579" y="496"/>
                  </a:moveTo>
                  <a:cubicBezTo>
                    <a:pt x="0" y="991"/>
                    <a:pt x="1298" y="2096"/>
                    <a:pt x="1672" y="1775"/>
                  </a:cubicBezTo>
                  <a:cubicBezTo>
                    <a:pt x="2048" y="1454"/>
                    <a:pt x="1159"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8"/>
            <p:cNvSpPr/>
            <p:nvPr/>
          </p:nvSpPr>
          <p:spPr>
            <a:xfrm>
              <a:off x="5632250" y="1617150"/>
              <a:ext cx="51175" cy="52350"/>
            </a:xfrm>
            <a:custGeom>
              <a:avLst/>
              <a:gdLst/>
              <a:ahLst/>
              <a:cxnLst/>
              <a:rect l="l" t="t" r="r" b="b"/>
              <a:pathLst>
                <a:path w="2047" h="2094" extrusionOk="0">
                  <a:moveTo>
                    <a:pt x="579" y="495"/>
                  </a:moveTo>
                  <a:cubicBezTo>
                    <a:pt x="1" y="990"/>
                    <a:pt x="1297" y="2093"/>
                    <a:pt x="1672" y="1772"/>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8"/>
            <p:cNvSpPr/>
            <p:nvPr/>
          </p:nvSpPr>
          <p:spPr>
            <a:xfrm>
              <a:off x="5210275" y="1379975"/>
              <a:ext cx="51175" cy="52375"/>
            </a:xfrm>
            <a:custGeom>
              <a:avLst/>
              <a:gdLst/>
              <a:ahLst/>
              <a:cxnLst/>
              <a:rect l="l" t="t" r="r" b="b"/>
              <a:pathLst>
                <a:path w="2047" h="2095" extrusionOk="0">
                  <a:moveTo>
                    <a:pt x="579" y="495"/>
                  </a:moveTo>
                  <a:cubicBezTo>
                    <a:pt x="1" y="990"/>
                    <a:pt x="1297" y="2094"/>
                    <a:pt x="1673" y="1773"/>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8"/>
            <p:cNvSpPr/>
            <p:nvPr/>
          </p:nvSpPr>
          <p:spPr>
            <a:xfrm>
              <a:off x="4689750" y="1456975"/>
              <a:ext cx="51175" cy="52375"/>
            </a:xfrm>
            <a:custGeom>
              <a:avLst/>
              <a:gdLst/>
              <a:ahLst/>
              <a:cxnLst/>
              <a:rect l="l" t="t" r="r" b="b"/>
              <a:pathLst>
                <a:path w="2047" h="2095" extrusionOk="0">
                  <a:moveTo>
                    <a:pt x="579" y="496"/>
                  </a:moveTo>
                  <a:cubicBezTo>
                    <a:pt x="0" y="990"/>
                    <a:pt x="1297" y="2095"/>
                    <a:pt x="1672" y="1774"/>
                  </a:cubicBezTo>
                  <a:cubicBezTo>
                    <a:pt x="2047" y="1453"/>
                    <a:pt x="1158"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8"/>
            <p:cNvSpPr/>
            <p:nvPr/>
          </p:nvSpPr>
          <p:spPr>
            <a:xfrm>
              <a:off x="5642425" y="1425550"/>
              <a:ext cx="52450" cy="50850"/>
            </a:xfrm>
            <a:custGeom>
              <a:avLst/>
              <a:gdLst/>
              <a:ahLst/>
              <a:cxnLst/>
              <a:rect l="l" t="t" r="r" b="b"/>
              <a:pathLst>
                <a:path w="2098" h="2034" extrusionOk="0">
                  <a:moveTo>
                    <a:pt x="1619" y="1441"/>
                  </a:moveTo>
                  <a:cubicBezTo>
                    <a:pt x="2098" y="848"/>
                    <a:pt x="620" y="1"/>
                    <a:pt x="310" y="385"/>
                  </a:cubicBezTo>
                  <a:cubicBezTo>
                    <a:pt x="0" y="769"/>
                    <a:pt x="1141" y="2034"/>
                    <a:pt x="1619" y="14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8"/>
            <p:cNvSpPr/>
            <p:nvPr/>
          </p:nvSpPr>
          <p:spPr>
            <a:xfrm>
              <a:off x="4875475" y="1477900"/>
              <a:ext cx="52475" cy="50875"/>
            </a:xfrm>
            <a:custGeom>
              <a:avLst/>
              <a:gdLst/>
              <a:ahLst/>
              <a:cxnLst/>
              <a:rect l="l" t="t" r="r" b="b"/>
              <a:pathLst>
                <a:path w="2099" h="2035" extrusionOk="0">
                  <a:moveTo>
                    <a:pt x="1620" y="1442"/>
                  </a:moveTo>
                  <a:cubicBezTo>
                    <a:pt x="2098" y="848"/>
                    <a:pt x="621" y="1"/>
                    <a:pt x="311" y="385"/>
                  </a:cubicBezTo>
                  <a:cubicBezTo>
                    <a:pt x="1" y="769"/>
                    <a:pt x="1142" y="2034"/>
                    <a:pt x="1620" y="144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8"/>
            <p:cNvSpPr/>
            <p:nvPr/>
          </p:nvSpPr>
          <p:spPr>
            <a:xfrm>
              <a:off x="4536700" y="1641175"/>
              <a:ext cx="52425" cy="50825"/>
            </a:xfrm>
            <a:custGeom>
              <a:avLst/>
              <a:gdLst/>
              <a:ahLst/>
              <a:cxnLst/>
              <a:rect l="l" t="t" r="r" b="b"/>
              <a:pathLst>
                <a:path w="2097" h="2033" extrusionOk="0">
                  <a:moveTo>
                    <a:pt x="1618" y="1440"/>
                  </a:moveTo>
                  <a:cubicBezTo>
                    <a:pt x="2097" y="847"/>
                    <a:pt x="620" y="1"/>
                    <a:pt x="309" y="385"/>
                  </a:cubicBezTo>
                  <a:cubicBezTo>
                    <a:pt x="0" y="769"/>
                    <a:pt x="1140" y="2033"/>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8"/>
            <p:cNvSpPr/>
            <p:nvPr/>
          </p:nvSpPr>
          <p:spPr>
            <a:xfrm>
              <a:off x="5355950" y="1582650"/>
              <a:ext cx="52500" cy="50850"/>
            </a:xfrm>
            <a:custGeom>
              <a:avLst/>
              <a:gdLst/>
              <a:ahLst/>
              <a:cxnLst/>
              <a:rect l="l" t="t" r="r" b="b"/>
              <a:pathLst>
                <a:path w="2100" h="2034" extrusionOk="0">
                  <a:moveTo>
                    <a:pt x="1621" y="1440"/>
                  </a:moveTo>
                  <a:cubicBezTo>
                    <a:pt x="2099" y="848"/>
                    <a:pt x="621" y="0"/>
                    <a:pt x="311" y="384"/>
                  </a:cubicBezTo>
                  <a:cubicBezTo>
                    <a:pt x="1" y="767"/>
                    <a:pt x="1142" y="2034"/>
                    <a:pt x="1621"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8"/>
            <p:cNvSpPr/>
            <p:nvPr/>
          </p:nvSpPr>
          <p:spPr>
            <a:xfrm>
              <a:off x="5811825" y="1668875"/>
              <a:ext cx="52475" cy="50875"/>
            </a:xfrm>
            <a:custGeom>
              <a:avLst/>
              <a:gdLst/>
              <a:ahLst/>
              <a:cxnLst/>
              <a:rect l="l" t="t" r="r" b="b"/>
              <a:pathLst>
                <a:path w="2099" h="2035" extrusionOk="0">
                  <a:moveTo>
                    <a:pt x="1620" y="1440"/>
                  </a:moveTo>
                  <a:cubicBezTo>
                    <a:pt x="2098" y="848"/>
                    <a:pt x="620" y="1"/>
                    <a:pt x="311" y="385"/>
                  </a:cubicBezTo>
                  <a:cubicBezTo>
                    <a:pt x="1" y="769"/>
                    <a:pt x="1142" y="2034"/>
                    <a:pt x="1620"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8"/>
            <p:cNvSpPr/>
            <p:nvPr/>
          </p:nvSpPr>
          <p:spPr>
            <a:xfrm>
              <a:off x="5168125" y="1758225"/>
              <a:ext cx="52425" cy="50850"/>
            </a:xfrm>
            <a:custGeom>
              <a:avLst/>
              <a:gdLst/>
              <a:ahLst/>
              <a:cxnLst/>
              <a:rect l="l" t="t" r="r" b="b"/>
              <a:pathLst>
                <a:path w="2097" h="2034" extrusionOk="0">
                  <a:moveTo>
                    <a:pt x="1618" y="1440"/>
                  </a:moveTo>
                  <a:cubicBezTo>
                    <a:pt x="2096" y="847"/>
                    <a:pt x="619" y="0"/>
                    <a:pt x="309" y="384"/>
                  </a:cubicBezTo>
                  <a:cubicBezTo>
                    <a:pt x="0" y="768"/>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8"/>
            <p:cNvSpPr/>
            <p:nvPr/>
          </p:nvSpPr>
          <p:spPr>
            <a:xfrm>
              <a:off x="5090000" y="1455050"/>
              <a:ext cx="38125" cy="42075"/>
            </a:xfrm>
            <a:custGeom>
              <a:avLst/>
              <a:gdLst/>
              <a:ahLst/>
              <a:cxnLst/>
              <a:rect l="l" t="t" r="r" b="b"/>
              <a:pathLst>
                <a:path w="1525" h="1683" extrusionOk="0">
                  <a:moveTo>
                    <a:pt x="762" y="1683"/>
                  </a:moveTo>
                  <a:cubicBezTo>
                    <a:pt x="1525" y="1683"/>
                    <a:pt x="1255"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8"/>
            <p:cNvSpPr/>
            <p:nvPr/>
          </p:nvSpPr>
          <p:spPr>
            <a:xfrm>
              <a:off x="5404200" y="1393475"/>
              <a:ext cx="38100" cy="42050"/>
            </a:xfrm>
            <a:custGeom>
              <a:avLst/>
              <a:gdLst/>
              <a:ahLst/>
              <a:cxnLst/>
              <a:rect l="l" t="t" r="r" b="b"/>
              <a:pathLst>
                <a:path w="1524" h="1682" extrusionOk="0">
                  <a:moveTo>
                    <a:pt x="761" y="1682"/>
                  </a:moveTo>
                  <a:cubicBezTo>
                    <a:pt x="1523" y="1682"/>
                    <a:pt x="1255" y="0"/>
                    <a:pt x="761" y="0"/>
                  </a:cubicBezTo>
                  <a:cubicBezTo>
                    <a:pt x="268" y="0"/>
                    <a:pt x="0" y="1682"/>
                    <a:pt x="761"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8"/>
            <p:cNvSpPr/>
            <p:nvPr/>
          </p:nvSpPr>
          <p:spPr>
            <a:xfrm>
              <a:off x="4825100" y="1421175"/>
              <a:ext cx="38125" cy="42075"/>
            </a:xfrm>
            <a:custGeom>
              <a:avLst/>
              <a:gdLst/>
              <a:ahLst/>
              <a:cxnLst/>
              <a:rect l="l" t="t" r="r" b="b"/>
              <a:pathLst>
                <a:path w="1525" h="1683" extrusionOk="0">
                  <a:moveTo>
                    <a:pt x="762" y="1683"/>
                  </a:moveTo>
                  <a:cubicBezTo>
                    <a:pt x="1525" y="1683"/>
                    <a:pt x="1256"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8"/>
            <p:cNvSpPr/>
            <p:nvPr/>
          </p:nvSpPr>
          <p:spPr>
            <a:xfrm>
              <a:off x="4717325" y="1599825"/>
              <a:ext cx="38125" cy="42075"/>
            </a:xfrm>
            <a:custGeom>
              <a:avLst/>
              <a:gdLst/>
              <a:ahLst/>
              <a:cxnLst/>
              <a:rect l="l" t="t" r="r" b="b"/>
              <a:pathLst>
                <a:path w="1525" h="1683" extrusionOk="0">
                  <a:moveTo>
                    <a:pt x="763" y="1683"/>
                  </a:moveTo>
                  <a:cubicBezTo>
                    <a:pt x="1524" y="1683"/>
                    <a:pt x="1256" y="0"/>
                    <a:pt x="763" y="0"/>
                  </a:cubicBezTo>
                  <a:cubicBezTo>
                    <a:pt x="269" y="0"/>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8"/>
            <p:cNvSpPr/>
            <p:nvPr/>
          </p:nvSpPr>
          <p:spPr>
            <a:xfrm>
              <a:off x="5219350" y="1565925"/>
              <a:ext cx="38125" cy="42100"/>
            </a:xfrm>
            <a:custGeom>
              <a:avLst/>
              <a:gdLst/>
              <a:ahLst/>
              <a:cxnLst/>
              <a:rect l="l" t="t" r="r" b="b"/>
              <a:pathLst>
                <a:path w="1525" h="1684" extrusionOk="0">
                  <a:moveTo>
                    <a:pt x="763" y="1683"/>
                  </a:moveTo>
                  <a:cubicBezTo>
                    <a:pt x="1524" y="1683"/>
                    <a:pt x="1256" y="1"/>
                    <a:pt x="763" y="1"/>
                  </a:cubicBezTo>
                  <a:cubicBezTo>
                    <a:pt x="269" y="1"/>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8"/>
            <p:cNvSpPr/>
            <p:nvPr/>
          </p:nvSpPr>
          <p:spPr>
            <a:xfrm>
              <a:off x="5555075" y="1519750"/>
              <a:ext cx="38125" cy="42075"/>
            </a:xfrm>
            <a:custGeom>
              <a:avLst/>
              <a:gdLst/>
              <a:ahLst/>
              <a:cxnLst/>
              <a:rect l="l" t="t" r="r" b="b"/>
              <a:pathLst>
                <a:path w="1525" h="1683" extrusionOk="0">
                  <a:moveTo>
                    <a:pt x="763" y="1682"/>
                  </a:moveTo>
                  <a:cubicBezTo>
                    <a:pt x="1525" y="1682"/>
                    <a:pt x="1257" y="1"/>
                    <a:pt x="763" y="1"/>
                  </a:cubicBezTo>
                  <a:cubicBezTo>
                    <a:pt x="270" y="1"/>
                    <a:pt x="1" y="1682"/>
                    <a:pt x="763"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8"/>
            <p:cNvSpPr/>
            <p:nvPr/>
          </p:nvSpPr>
          <p:spPr>
            <a:xfrm>
              <a:off x="4874400" y="1593675"/>
              <a:ext cx="38100" cy="42050"/>
            </a:xfrm>
            <a:custGeom>
              <a:avLst/>
              <a:gdLst/>
              <a:ahLst/>
              <a:cxnLst/>
              <a:rect l="l" t="t" r="r" b="b"/>
              <a:pathLst>
                <a:path w="1524" h="1682" extrusionOk="0">
                  <a:moveTo>
                    <a:pt x="761" y="1681"/>
                  </a:moveTo>
                  <a:cubicBezTo>
                    <a:pt x="1524" y="1681"/>
                    <a:pt x="1256" y="0"/>
                    <a:pt x="761" y="0"/>
                  </a:cubicBezTo>
                  <a:cubicBezTo>
                    <a:pt x="268" y="0"/>
                    <a:pt x="1" y="1681"/>
                    <a:pt x="761" y="168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8"/>
            <p:cNvSpPr/>
            <p:nvPr/>
          </p:nvSpPr>
          <p:spPr>
            <a:xfrm>
              <a:off x="4989625" y="1382500"/>
              <a:ext cx="52350" cy="51300"/>
            </a:xfrm>
            <a:custGeom>
              <a:avLst/>
              <a:gdLst/>
              <a:ahLst/>
              <a:cxnLst/>
              <a:rect l="l" t="t" r="r" b="b"/>
              <a:pathLst>
                <a:path w="2094" h="2052" extrusionOk="0">
                  <a:moveTo>
                    <a:pt x="499" y="1475"/>
                  </a:moveTo>
                  <a:cubicBezTo>
                    <a:pt x="998" y="2051"/>
                    <a:pt x="2094" y="747"/>
                    <a:pt x="1772" y="374"/>
                  </a:cubicBezTo>
                  <a:cubicBezTo>
                    <a:pt x="1449" y="1"/>
                    <a:pt x="1" y="899"/>
                    <a:pt x="499" y="147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8"/>
            <p:cNvSpPr/>
            <p:nvPr/>
          </p:nvSpPr>
          <p:spPr>
            <a:xfrm>
              <a:off x="5297650" y="1474925"/>
              <a:ext cx="52350" cy="51275"/>
            </a:xfrm>
            <a:custGeom>
              <a:avLst/>
              <a:gdLst/>
              <a:ahLst/>
              <a:cxnLst/>
              <a:rect l="l" t="t" r="r" b="b"/>
              <a:pathLst>
                <a:path w="2094" h="2051" extrusionOk="0">
                  <a:moveTo>
                    <a:pt x="498" y="1474"/>
                  </a:moveTo>
                  <a:cubicBezTo>
                    <a:pt x="997" y="2050"/>
                    <a:pt x="2093" y="747"/>
                    <a:pt x="1770" y="373"/>
                  </a:cubicBezTo>
                  <a:cubicBezTo>
                    <a:pt x="1447" y="0"/>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8"/>
            <p:cNvSpPr/>
            <p:nvPr/>
          </p:nvSpPr>
          <p:spPr>
            <a:xfrm>
              <a:off x="5479350" y="1650475"/>
              <a:ext cx="52350" cy="51275"/>
            </a:xfrm>
            <a:custGeom>
              <a:avLst/>
              <a:gdLst/>
              <a:ahLst/>
              <a:cxnLst/>
              <a:rect l="l" t="t" r="r" b="b"/>
              <a:pathLst>
                <a:path w="2094" h="2051" extrusionOk="0">
                  <a:moveTo>
                    <a:pt x="499" y="1474"/>
                  </a:moveTo>
                  <a:cubicBezTo>
                    <a:pt x="998" y="2050"/>
                    <a:pt x="2094" y="748"/>
                    <a:pt x="1771" y="374"/>
                  </a:cubicBezTo>
                  <a:cubicBezTo>
                    <a:pt x="1449" y="1"/>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8"/>
            <p:cNvSpPr/>
            <p:nvPr/>
          </p:nvSpPr>
          <p:spPr>
            <a:xfrm>
              <a:off x="4832525" y="1687450"/>
              <a:ext cx="52375" cy="51250"/>
            </a:xfrm>
            <a:custGeom>
              <a:avLst/>
              <a:gdLst/>
              <a:ahLst/>
              <a:cxnLst/>
              <a:rect l="l" t="t" r="r" b="b"/>
              <a:pathLst>
                <a:path w="2095" h="2050" extrusionOk="0">
                  <a:moveTo>
                    <a:pt x="499" y="1474"/>
                  </a:moveTo>
                  <a:cubicBezTo>
                    <a:pt x="998" y="2049"/>
                    <a:pt x="2094" y="747"/>
                    <a:pt x="1772" y="373"/>
                  </a:cubicBezTo>
                  <a:cubicBezTo>
                    <a:pt x="1449" y="0"/>
                    <a:pt x="1" y="897"/>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8"/>
            <p:cNvSpPr/>
            <p:nvPr/>
          </p:nvSpPr>
          <p:spPr>
            <a:xfrm>
              <a:off x="4561475" y="1807575"/>
              <a:ext cx="52375" cy="51250"/>
            </a:xfrm>
            <a:custGeom>
              <a:avLst/>
              <a:gdLst/>
              <a:ahLst/>
              <a:cxnLst/>
              <a:rect l="l" t="t" r="r" b="b"/>
              <a:pathLst>
                <a:path w="2095" h="2050" extrusionOk="0">
                  <a:moveTo>
                    <a:pt x="499" y="1473"/>
                  </a:moveTo>
                  <a:cubicBezTo>
                    <a:pt x="998" y="2050"/>
                    <a:pt x="2095" y="746"/>
                    <a:pt x="1772" y="373"/>
                  </a:cubicBezTo>
                  <a:cubicBezTo>
                    <a:pt x="1449" y="1"/>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8"/>
            <p:cNvSpPr/>
            <p:nvPr/>
          </p:nvSpPr>
          <p:spPr>
            <a:xfrm>
              <a:off x="5753500" y="1527275"/>
              <a:ext cx="52350" cy="51275"/>
            </a:xfrm>
            <a:custGeom>
              <a:avLst/>
              <a:gdLst/>
              <a:ahLst/>
              <a:cxnLst/>
              <a:rect l="l" t="t" r="r" b="b"/>
              <a:pathLst>
                <a:path w="2094" h="2051" extrusionOk="0">
                  <a:moveTo>
                    <a:pt x="498" y="1474"/>
                  </a:moveTo>
                  <a:cubicBezTo>
                    <a:pt x="997" y="2051"/>
                    <a:pt x="2093" y="747"/>
                    <a:pt x="1770" y="374"/>
                  </a:cubicBezTo>
                  <a:cubicBezTo>
                    <a:pt x="1448" y="0"/>
                    <a:pt x="0" y="898"/>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8"/>
            <p:cNvSpPr/>
            <p:nvPr/>
          </p:nvSpPr>
          <p:spPr>
            <a:xfrm>
              <a:off x="5427000" y="1499575"/>
              <a:ext cx="52350" cy="51250"/>
            </a:xfrm>
            <a:custGeom>
              <a:avLst/>
              <a:gdLst/>
              <a:ahLst/>
              <a:cxnLst/>
              <a:rect l="l" t="t" r="r" b="b"/>
              <a:pathLst>
                <a:path w="2094" h="2050" extrusionOk="0">
                  <a:moveTo>
                    <a:pt x="499" y="1473"/>
                  </a:moveTo>
                  <a:cubicBezTo>
                    <a:pt x="997" y="2050"/>
                    <a:pt x="2094" y="746"/>
                    <a:pt x="1771" y="374"/>
                  </a:cubicBezTo>
                  <a:cubicBezTo>
                    <a:pt x="1449" y="0"/>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8"/>
            <p:cNvSpPr/>
            <p:nvPr/>
          </p:nvSpPr>
          <p:spPr>
            <a:xfrm>
              <a:off x="4992700" y="1514950"/>
              <a:ext cx="52350" cy="51275"/>
            </a:xfrm>
            <a:custGeom>
              <a:avLst/>
              <a:gdLst/>
              <a:ahLst/>
              <a:cxnLst/>
              <a:rect l="l" t="t" r="r" b="b"/>
              <a:pathLst>
                <a:path w="2094" h="2051" extrusionOk="0">
                  <a:moveTo>
                    <a:pt x="499" y="1474"/>
                  </a:moveTo>
                  <a:cubicBezTo>
                    <a:pt x="998" y="2051"/>
                    <a:pt x="2094" y="747"/>
                    <a:pt x="1771" y="374"/>
                  </a:cubicBezTo>
                  <a:cubicBezTo>
                    <a:pt x="1448" y="0"/>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8"/>
            <p:cNvSpPr/>
            <p:nvPr/>
          </p:nvSpPr>
          <p:spPr>
            <a:xfrm>
              <a:off x="4638500" y="1570400"/>
              <a:ext cx="52350" cy="51250"/>
            </a:xfrm>
            <a:custGeom>
              <a:avLst/>
              <a:gdLst/>
              <a:ahLst/>
              <a:cxnLst/>
              <a:rect l="l" t="t" r="r" b="b"/>
              <a:pathLst>
                <a:path w="2094" h="2050" extrusionOk="0">
                  <a:moveTo>
                    <a:pt x="499" y="1474"/>
                  </a:moveTo>
                  <a:cubicBezTo>
                    <a:pt x="997" y="2050"/>
                    <a:pt x="2093" y="747"/>
                    <a:pt x="1770" y="374"/>
                  </a:cubicBezTo>
                  <a:cubicBezTo>
                    <a:pt x="1447" y="1"/>
                    <a:pt x="0"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2" name="Google Shape;632;p38"/>
          <p:cNvGrpSpPr/>
          <p:nvPr/>
        </p:nvGrpSpPr>
        <p:grpSpPr>
          <a:xfrm>
            <a:off x="1268919" y="3640364"/>
            <a:ext cx="590378" cy="754685"/>
            <a:chOff x="576658" y="3433406"/>
            <a:chExt cx="616905" cy="788512"/>
          </a:xfrm>
        </p:grpSpPr>
        <p:sp>
          <p:nvSpPr>
            <p:cNvPr id="633" name="Google Shape;633;p38"/>
            <p:cNvSpPr/>
            <p:nvPr/>
          </p:nvSpPr>
          <p:spPr>
            <a:xfrm>
              <a:off x="670275" y="4134005"/>
              <a:ext cx="523288" cy="87913"/>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4" name="Google Shape;634;p38"/>
            <p:cNvGrpSpPr/>
            <p:nvPr/>
          </p:nvGrpSpPr>
          <p:grpSpPr>
            <a:xfrm>
              <a:off x="576658" y="3433406"/>
              <a:ext cx="565285" cy="751893"/>
              <a:chOff x="1224353" y="286198"/>
              <a:chExt cx="536527" cy="713710"/>
            </a:xfrm>
          </p:grpSpPr>
          <p:sp>
            <p:nvSpPr>
              <p:cNvPr id="635" name="Google Shape;635;p38"/>
              <p:cNvSpPr/>
              <p:nvPr/>
            </p:nvSpPr>
            <p:spPr>
              <a:xfrm>
                <a:off x="1404932" y="286198"/>
                <a:ext cx="151853" cy="149562"/>
              </a:xfrm>
              <a:custGeom>
                <a:avLst/>
                <a:gdLst/>
                <a:ahLst/>
                <a:cxnLst/>
                <a:rect l="l" t="t" r="r" b="b"/>
                <a:pathLst>
                  <a:path w="13057" h="12860" extrusionOk="0">
                    <a:moveTo>
                      <a:pt x="8145" y="0"/>
                    </a:moveTo>
                    <a:lnTo>
                      <a:pt x="3919" y="207"/>
                    </a:lnTo>
                    <a:lnTo>
                      <a:pt x="3593" y="3138"/>
                    </a:lnTo>
                    <a:cubicBezTo>
                      <a:pt x="3550" y="3387"/>
                      <a:pt x="3492" y="3605"/>
                      <a:pt x="3273" y="3731"/>
                    </a:cubicBezTo>
                    <a:cubicBezTo>
                      <a:pt x="2042" y="4448"/>
                      <a:pt x="1141" y="5335"/>
                      <a:pt x="336" y="6323"/>
                    </a:cubicBezTo>
                    <a:cubicBezTo>
                      <a:pt x="163" y="8043"/>
                      <a:pt x="0" y="10261"/>
                      <a:pt x="0" y="12483"/>
                    </a:cubicBezTo>
                    <a:cubicBezTo>
                      <a:pt x="243" y="12601"/>
                      <a:pt x="483" y="12726"/>
                      <a:pt x="721" y="12860"/>
                    </a:cubicBezTo>
                    <a:cubicBezTo>
                      <a:pt x="782" y="12839"/>
                      <a:pt x="840" y="12821"/>
                      <a:pt x="894" y="12803"/>
                    </a:cubicBezTo>
                    <a:cubicBezTo>
                      <a:pt x="2322" y="9105"/>
                      <a:pt x="5599" y="4960"/>
                      <a:pt x="13057" y="4029"/>
                    </a:cubicBezTo>
                    <a:cubicBezTo>
                      <a:pt x="11465" y="2525"/>
                      <a:pt x="10071" y="2459"/>
                      <a:pt x="9830" y="2459"/>
                    </a:cubicBezTo>
                    <a:cubicBezTo>
                      <a:pt x="9814" y="2459"/>
                      <a:pt x="9803" y="2459"/>
                      <a:pt x="9798" y="2459"/>
                    </a:cubicBezTo>
                    <a:cubicBezTo>
                      <a:pt x="9782" y="2460"/>
                      <a:pt x="9765" y="2461"/>
                      <a:pt x="9747" y="2461"/>
                    </a:cubicBezTo>
                    <a:cubicBezTo>
                      <a:pt x="9486" y="2461"/>
                      <a:pt x="8947" y="2373"/>
                      <a:pt x="8788" y="2221"/>
                    </a:cubicBezTo>
                    <a:cubicBezTo>
                      <a:pt x="8620" y="2060"/>
                      <a:pt x="8145" y="1837"/>
                      <a:pt x="8145" y="1603"/>
                    </a:cubicBezTo>
                    <a:lnTo>
                      <a:pt x="81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8"/>
              <p:cNvSpPr/>
              <p:nvPr/>
            </p:nvSpPr>
            <p:spPr>
              <a:xfrm>
                <a:off x="1320021" y="304993"/>
                <a:ext cx="72653" cy="118231"/>
              </a:xfrm>
              <a:custGeom>
                <a:avLst/>
                <a:gdLst/>
                <a:ahLst/>
                <a:cxnLst/>
                <a:rect l="l" t="t" r="r" b="b"/>
                <a:pathLst>
                  <a:path w="6247" h="10166" extrusionOk="0">
                    <a:moveTo>
                      <a:pt x="2988" y="0"/>
                    </a:moveTo>
                    <a:cubicBezTo>
                      <a:pt x="1653" y="2138"/>
                      <a:pt x="623" y="6429"/>
                      <a:pt x="0" y="9795"/>
                    </a:cubicBezTo>
                    <a:cubicBezTo>
                      <a:pt x="673" y="9650"/>
                      <a:pt x="1360" y="9579"/>
                      <a:pt x="2048" y="9577"/>
                    </a:cubicBezTo>
                    <a:cubicBezTo>
                      <a:pt x="3220" y="9577"/>
                      <a:pt x="4413" y="9783"/>
                      <a:pt x="5586" y="10166"/>
                    </a:cubicBezTo>
                    <a:cubicBezTo>
                      <a:pt x="5633" y="6576"/>
                      <a:pt x="6059" y="3177"/>
                      <a:pt x="6247" y="1834"/>
                    </a:cubicBezTo>
                    <a:lnTo>
                      <a:pt x="29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8"/>
              <p:cNvSpPr/>
              <p:nvPr/>
            </p:nvSpPr>
            <p:spPr>
              <a:xfrm>
                <a:off x="1553307" y="390857"/>
                <a:ext cx="176195" cy="155237"/>
              </a:xfrm>
              <a:custGeom>
                <a:avLst/>
                <a:gdLst/>
                <a:ahLst/>
                <a:cxnLst/>
                <a:rect l="l" t="t" r="r" b="b"/>
                <a:pathLst>
                  <a:path w="15150" h="13348" extrusionOk="0">
                    <a:moveTo>
                      <a:pt x="11349" y="0"/>
                    </a:moveTo>
                    <a:lnTo>
                      <a:pt x="9383" y="505"/>
                    </a:lnTo>
                    <a:lnTo>
                      <a:pt x="9603" y="1241"/>
                    </a:lnTo>
                    <a:cubicBezTo>
                      <a:pt x="9766" y="1785"/>
                      <a:pt x="9366" y="2334"/>
                      <a:pt x="8799" y="2346"/>
                    </a:cubicBezTo>
                    <a:cubicBezTo>
                      <a:pt x="7049" y="2383"/>
                      <a:pt x="2278" y="3013"/>
                      <a:pt x="1240" y="5437"/>
                    </a:cubicBezTo>
                    <a:cubicBezTo>
                      <a:pt x="1" y="8329"/>
                      <a:pt x="3492" y="10356"/>
                      <a:pt x="4089" y="10677"/>
                    </a:cubicBezTo>
                    <a:cubicBezTo>
                      <a:pt x="6679" y="11317"/>
                      <a:pt x="8903" y="12208"/>
                      <a:pt x="10761" y="13347"/>
                    </a:cubicBezTo>
                    <a:cubicBezTo>
                      <a:pt x="11493" y="10851"/>
                      <a:pt x="12679" y="7693"/>
                      <a:pt x="15150" y="6728"/>
                    </a:cubicBezTo>
                    <a:lnTo>
                      <a:pt x="14597" y="5209"/>
                    </a:lnTo>
                    <a:cubicBezTo>
                      <a:pt x="13351" y="5404"/>
                      <a:pt x="11662" y="5806"/>
                      <a:pt x="10968" y="6336"/>
                    </a:cubicBezTo>
                    <a:cubicBezTo>
                      <a:pt x="10814" y="6453"/>
                      <a:pt x="10631" y="6512"/>
                      <a:pt x="10447" y="6512"/>
                    </a:cubicBezTo>
                    <a:cubicBezTo>
                      <a:pt x="10280" y="6512"/>
                      <a:pt x="10112" y="6463"/>
                      <a:pt x="9967" y="6366"/>
                    </a:cubicBezTo>
                    <a:cubicBezTo>
                      <a:pt x="9663" y="6161"/>
                      <a:pt x="9523" y="5782"/>
                      <a:pt x="9620" y="5428"/>
                    </a:cubicBezTo>
                    <a:cubicBezTo>
                      <a:pt x="9703" y="5120"/>
                      <a:pt x="10408" y="2690"/>
                      <a:pt x="11997" y="1439"/>
                    </a:cubicBezTo>
                    <a:lnTo>
                      <a:pt x="1134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8"/>
              <p:cNvSpPr/>
              <p:nvPr/>
            </p:nvSpPr>
            <p:spPr>
              <a:xfrm>
                <a:off x="1248008" y="436330"/>
                <a:ext cx="141049" cy="188592"/>
              </a:xfrm>
              <a:custGeom>
                <a:avLst/>
                <a:gdLst/>
                <a:ahLst/>
                <a:cxnLst/>
                <a:rect l="l" t="t" r="r" b="b"/>
                <a:pathLst>
                  <a:path w="12128" h="16216" extrusionOk="0">
                    <a:moveTo>
                      <a:pt x="8240" y="0"/>
                    </a:moveTo>
                    <a:cubicBezTo>
                      <a:pt x="6085" y="0"/>
                      <a:pt x="4134" y="813"/>
                      <a:pt x="2597" y="2350"/>
                    </a:cubicBezTo>
                    <a:cubicBezTo>
                      <a:pt x="1" y="4947"/>
                      <a:pt x="535" y="11936"/>
                      <a:pt x="1261" y="16216"/>
                    </a:cubicBezTo>
                    <a:cubicBezTo>
                      <a:pt x="1559" y="15034"/>
                      <a:pt x="1912" y="13889"/>
                      <a:pt x="2288" y="12787"/>
                    </a:cubicBezTo>
                    <a:cubicBezTo>
                      <a:pt x="4733" y="5644"/>
                      <a:pt x="9228" y="2307"/>
                      <a:pt x="12128" y="831"/>
                    </a:cubicBezTo>
                    <a:cubicBezTo>
                      <a:pt x="10844" y="292"/>
                      <a:pt x="9524" y="0"/>
                      <a:pt x="82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8"/>
              <p:cNvSpPr/>
              <p:nvPr/>
            </p:nvSpPr>
            <p:spPr>
              <a:xfrm>
                <a:off x="1482725" y="539151"/>
                <a:ext cx="278155" cy="460757"/>
              </a:xfrm>
              <a:custGeom>
                <a:avLst/>
                <a:gdLst/>
                <a:ahLst/>
                <a:cxnLst/>
                <a:rect l="l" t="t" r="r" b="b"/>
                <a:pathLst>
                  <a:path w="23917" h="39618" extrusionOk="0">
                    <a:moveTo>
                      <a:pt x="11335" y="0"/>
                    </a:moveTo>
                    <a:lnTo>
                      <a:pt x="11335" y="0"/>
                    </a:lnTo>
                    <a:cubicBezTo>
                      <a:pt x="11983" y="1770"/>
                      <a:pt x="12740" y="4752"/>
                      <a:pt x="12180" y="8057"/>
                    </a:cubicBezTo>
                    <a:cubicBezTo>
                      <a:pt x="12138" y="8620"/>
                      <a:pt x="11888" y="13173"/>
                      <a:pt x="14561" y="15136"/>
                    </a:cubicBezTo>
                    <a:cubicBezTo>
                      <a:pt x="15143" y="15571"/>
                      <a:pt x="15798" y="15785"/>
                      <a:pt x="16467" y="15785"/>
                    </a:cubicBezTo>
                    <a:cubicBezTo>
                      <a:pt x="17419" y="15785"/>
                      <a:pt x="18400" y="15353"/>
                      <a:pt x="19242" y="14510"/>
                    </a:cubicBezTo>
                    <a:cubicBezTo>
                      <a:pt x="19408" y="14348"/>
                      <a:pt x="19624" y="14267"/>
                      <a:pt x="19839" y="14267"/>
                    </a:cubicBezTo>
                    <a:cubicBezTo>
                      <a:pt x="20059" y="14267"/>
                      <a:pt x="20279" y="14352"/>
                      <a:pt x="20446" y="14519"/>
                    </a:cubicBezTo>
                    <a:cubicBezTo>
                      <a:pt x="20778" y="14850"/>
                      <a:pt x="20781" y="15386"/>
                      <a:pt x="20455" y="15723"/>
                    </a:cubicBezTo>
                    <a:cubicBezTo>
                      <a:pt x="19482" y="16697"/>
                      <a:pt x="18340" y="17272"/>
                      <a:pt x="17185" y="17443"/>
                    </a:cubicBezTo>
                    <a:cubicBezTo>
                      <a:pt x="18545" y="20051"/>
                      <a:pt x="17398" y="23781"/>
                      <a:pt x="17336" y="23983"/>
                    </a:cubicBezTo>
                    <a:cubicBezTo>
                      <a:pt x="17217" y="24344"/>
                      <a:pt x="16882" y="24573"/>
                      <a:pt x="16521" y="24573"/>
                    </a:cubicBezTo>
                    <a:cubicBezTo>
                      <a:pt x="16435" y="24573"/>
                      <a:pt x="16348" y="24560"/>
                      <a:pt x="16262" y="24533"/>
                    </a:cubicBezTo>
                    <a:cubicBezTo>
                      <a:pt x="15814" y="24391"/>
                      <a:pt x="15563" y="23916"/>
                      <a:pt x="15699" y="23466"/>
                    </a:cubicBezTo>
                    <a:cubicBezTo>
                      <a:pt x="15715" y="23416"/>
                      <a:pt x="17244" y="18431"/>
                      <a:pt x="14476" y="17083"/>
                    </a:cubicBezTo>
                    <a:cubicBezTo>
                      <a:pt x="12300" y="16024"/>
                      <a:pt x="11278" y="13991"/>
                      <a:pt x="10811" y="12099"/>
                    </a:cubicBezTo>
                    <a:cubicBezTo>
                      <a:pt x="10574" y="12583"/>
                      <a:pt x="10306" y="13104"/>
                      <a:pt x="10014" y="13657"/>
                    </a:cubicBezTo>
                    <a:cubicBezTo>
                      <a:pt x="10011" y="13663"/>
                      <a:pt x="10008" y="13670"/>
                      <a:pt x="10003" y="13676"/>
                    </a:cubicBezTo>
                    <a:cubicBezTo>
                      <a:pt x="9655" y="14339"/>
                      <a:pt x="9278" y="15038"/>
                      <a:pt x="8870" y="15791"/>
                    </a:cubicBezTo>
                    <a:cubicBezTo>
                      <a:pt x="5318" y="22361"/>
                      <a:pt x="0" y="32195"/>
                      <a:pt x="2607" y="38611"/>
                    </a:cubicBezTo>
                    <a:cubicBezTo>
                      <a:pt x="4521" y="39283"/>
                      <a:pt x="6305" y="39618"/>
                      <a:pt x="7947" y="39618"/>
                    </a:cubicBezTo>
                    <a:cubicBezTo>
                      <a:pt x="12442" y="39618"/>
                      <a:pt x="15708" y="37016"/>
                      <a:pt x="17653" y="31636"/>
                    </a:cubicBezTo>
                    <a:cubicBezTo>
                      <a:pt x="21104" y="22095"/>
                      <a:pt x="23916" y="13061"/>
                      <a:pt x="20470" y="6637"/>
                    </a:cubicBezTo>
                    <a:cubicBezTo>
                      <a:pt x="18806" y="3533"/>
                      <a:pt x="15805" y="1368"/>
                      <a:pt x="11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8"/>
              <p:cNvSpPr/>
              <p:nvPr/>
            </p:nvSpPr>
            <p:spPr>
              <a:xfrm>
                <a:off x="1224353" y="350931"/>
                <a:ext cx="417936" cy="627590"/>
              </a:xfrm>
              <a:custGeom>
                <a:avLst/>
                <a:gdLst/>
                <a:ahLst/>
                <a:cxnLst/>
                <a:rect l="l" t="t" r="r" b="b"/>
                <a:pathLst>
                  <a:path w="35936" h="53963" extrusionOk="0">
                    <a:moveTo>
                      <a:pt x="31822" y="0"/>
                    </a:moveTo>
                    <a:cubicBezTo>
                      <a:pt x="26793" y="0"/>
                      <a:pt x="20294" y="1433"/>
                      <a:pt x="17884" y="8261"/>
                    </a:cubicBezTo>
                    <a:cubicBezTo>
                      <a:pt x="17787" y="8538"/>
                      <a:pt x="17555" y="8745"/>
                      <a:pt x="17270" y="8812"/>
                    </a:cubicBezTo>
                    <a:cubicBezTo>
                      <a:pt x="16950" y="8888"/>
                      <a:pt x="9348" y="10809"/>
                      <a:pt x="5946" y="20748"/>
                    </a:cubicBezTo>
                    <a:cubicBezTo>
                      <a:pt x="4168" y="25951"/>
                      <a:pt x="0" y="38003"/>
                      <a:pt x="15642" y="49645"/>
                    </a:cubicBezTo>
                    <a:cubicBezTo>
                      <a:pt x="18164" y="51521"/>
                      <a:pt x="20539" y="52951"/>
                      <a:pt x="22757" y="53962"/>
                    </a:cubicBezTo>
                    <a:cubicBezTo>
                      <a:pt x="21104" y="47112"/>
                      <a:pt x="25836" y="38082"/>
                      <a:pt x="29279" y="31707"/>
                    </a:cubicBezTo>
                    <a:lnTo>
                      <a:pt x="29279" y="31707"/>
                    </a:lnTo>
                    <a:cubicBezTo>
                      <a:pt x="28311" y="32080"/>
                      <a:pt x="27297" y="32343"/>
                      <a:pt x="26297" y="32604"/>
                    </a:cubicBezTo>
                    <a:cubicBezTo>
                      <a:pt x="25898" y="32707"/>
                      <a:pt x="25505" y="32809"/>
                      <a:pt x="25122" y="32917"/>
                    </a:cubicBezTo>
                    <a:cubicBezTo>
                      <a:pt x="24311" y="33219"/>
                      <a:pt x="23538" y="33501"/>
                      <a:pt x="22782" y="33772"/>
                    </a:cubicBezTo>
                    <a:cubicBezTo>
                      <a:pt x="22514" y="33904"/>
                      <a:pt x="22255" y="34055"/>
                      <a:pt x="22009" y="34224"/>
                    </a:cubicBezTo>
                    <a:cubicBezTo>
                      <a:pt x="19680" y="35855"/>
                      <a:pt x="19871" y="38980"/>
                      <a:pt x="19874" y="39013"/>
                    </a:cubicBezTo>
                    <a:cubicBezTo>
                      <a:pt x="19906" y="39484"/>
                      <a:pt x="19552" y="39893"/>
                      <a:pt x="19081" y="39929"/>
                    </a:cubicBezTo>
                    <a:cubicBezTo>
                      <a:pt x="19059" y="39930"/>
                      <a:pt x="19038" y="39932"/>
                      <a:pt x="19017" y="39932"/>
                    </a:cubicBezTo>
                    <a:cubicBezTo>
                      <a:pt x="18569" y="39932"/>
                      <a:pt x="18196" y="39588"/>
                      <a:pt x="18162" y="39141"/>
                    </a:cubicBezTo>
                    <a:cubicBezTo>
                      <a:pt x="18153" y="39022"/>
                      <a:pt x="18022" y="36965"/>
                      <a:pt x="19092" y="34999"/>
                    </a:cubicBezTo>
                    <a:lnTo>
                      <a:pt x="19092" y="34999"/>
                    </a:lnTo>
                    <a:cubicBezTo>
                      <a:pt x="16659" y="35727"/>
                      <a:pt x="14468" y="36176"/>
                      <a:pt x="12353" y="36176"/>
                    </a:cubicBezTo>
                    <a:cubicBezTo>
                      <a:pt x="11880" y="36176"/>
                      <a:pt x="11496" y="35791"/>
                      <a:pt x="11496" y="35318"/>
                    </a:cubicBezTo>
                    <a:cubicBezTo>
                      <a:pt x="11496" y="34844"/>
                      <a:pt x="11880" y="34460"/>
                      <a:pt x="12353" y="34460"/>
                    </a:cubicBezTo>
                    <a:cubicBezTo>
                      <a:pt x="14160" y="34460"/>
                      <a:pt x="16061" y="34098"/>
                      <a:pt x="18182" y="33487"/>
                    </a:cubicBezTo>
                    <a:cubicBezTo>
                      <a:pt x="14439" y="33362"/>
                      <a:pt x="13649" y="32255"/>
                      <a:pt x="13322" y="31800"/>
                    </a:cubicBezTo>
                    <a:cubicBezTo>
                      <a:pt x="13046" y="31414"/>
                      <a:pt x="13135" y="30878"/>
                      <a:pt x="13521" y="30602"/>
                    </a:cubicBezTo>
                    <a:cubicBezTo>
                      <a:pt x="13672" y="30494"/>
                      <a:pt x="13847" y="30442"/>
                      <a:pt x="14019" y="30442"/>
                    </a:cubicBezTo>
                    <a:cubicBezTo>
                      <a:pt x="14287" y="30442"/>
                      <a:pt x="14551" y="30567"/>
                      <a:pt x="14719" y="30802"/>
                    </a:cubicBezTo>
                    <a:cubicBezTo>
                      <a:pt x="14926" y="31091"/>
                      <a:pt x="15752" y="31786"/>
                      <a:pt x="18880" y="31786"/>
                    </a:cubicBezTo>
                    <a:cubicBezTo>
                      <a:pt x="20291" y="31786"/>
                      <a:pt x="22168" y="31645"/>
                      <a:pt x="24668" y="31262"/>
                    </a:cubicBezTo>
                    <a:cubicBezTo>
                      <a:pt x="25067" y="31150"/>
                      <a:pt x="25469" y="31046"/>
                      <a:pt x="25867" y="30942"/>
                    </a:cubicBezTo>
                    <a:cubicBezTo>
                      <a:pt x="27723" y="30461"/>
                      <a:pt x="29476" y="29999"/>
                      <a:pt x="30779" y="28913"/>
                    </a:cubicBezTo>
                    <a:cubicBezTo>
                      <a:pt x="31195" y="28124"/>
                      <a:pt x="31558" y="27404"/>
                      <a:pt x="31843" y="26780"/>
                    </a:cubicBezTo>
                    <a:cubicBezTo>
                      <a:pt x="34139" y="21728"/>
                      <a:pt x="31917" y="16572"/>
                      <a:pt x="31412" y="15523"/>
                    </a:cubicBezTo>
                    <a:cubicBezTo>
                      <a:pt x="29419" y="14422"/>
                      <a:pt x="26448" y="11688"/>
                      <a:pt x="27948" y="8185"/>
                    </a:cubicBezTo>
                    <a:cubicBezTo>
                      <a:pt x="29251" y="5142"/>
                      <a:pt x="33801" y="4343"/>
                      <a:pt x="35936" y="4133"/>
                    </a:cubicBezTo>
                    <a:lnTo>
                      <a:pt x="34741" y="154"/>
                    </a:lnTo>
                    <a:cubicBezTo>
                      <a:pt x="33771" y="51"/>
                      <a:pt x="32797" y="0"/>
                      <a:pt x="318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 name="Google Shape;1049;p50">
            <a:extLst>
              <a:ext uri="{FF2B5EF4-FFF2-40B4-BE49-F238E27FC236}">
                <a16:creationId xmlns:a16="http://schemas.microsoft.com/office/drawing/2014/main" id="{D7BAA62D-97CF-E301-AE14-9990E0586AE8}"/>
              </a:ext>
            </a:extLst>
          </p:cNvPr>
          <p:cNvGrpSpPr/>
          <p:nvPr/>
        </p:nvGrpSpPr>
        <p:grpSpPr>
          <a:xfrm>
            <a:off x="7349002" y="2262604"/>
            <a:ext cx="541262" cy="569653"/>
            <a:chOff x="2946244" y="238132"/>
            <a:chExt cx="587943" cy="618785"/>
          </a:xfrm>
        </p:grpSpPr>
        <p:sp>
          <p:nvSpPr>
            <p:cNvPr id="3" name="Google Shape;1050;p50">
              <a:extLst>
                <a:ext uri="{FF2B5EF4-FFF2-40B4-BE49-F238E27FC236}">
                  <a16:creationId xmlns:a16="http://schemas.microsoft.com/office/drawing/2014/main" id="{20069F1D-3FE3-FCA8-9070-A11B09CD9201}"/>
                </a:ext>
              </a:extLst>
            </p:cNvPr>
            <p:cNvSpPr/>
            <p:nvPr/>
          </p:nvSpPr>
          <p:spPr>
            <a:xfrm>
              <a:off x="2946244" y="532033"/>
              <a:ext cx="169612" cy="324884"/>
            </a:xfrm>
            <a:custGeom>
              <a:avLst/>
              <a:gdLst/>
              <a:ahLst/>
              <a:cxnLst/>
              <a:rect l="l" t="t" r="r" b="b"/>
              <a:pathLst>
                <a:path w="14584" h="27935" extrusionOk="0">
                  <a:moveTo>
                    <a:pt x="699" y="0"/>
                  </a:moveTo>
                  <a:cubicBezTo>
                    <a:pt x="369" y="2111"/>
                    <a:pt x="235" y="4248"/>
                    <a:pt x="297" y="6382"/>
                  </a:cubicBezTo>
                  <a:cubicBezTo>
                    <a:pt x="381" y="9215"/>
                    <a:pt x="317" y="12126"/>
                    <a:pt x="253" y="14941"/>
                  </a:cubicBezTo>
                  <a:cubicBezTo>
                    <a:pt x="131" y="20522"/>
                    <a:pt x="1" y="26292"/>
                    <a:pt x="1359" y="27680"/>
                  </a:cubicBezTo>
                  <a:cubicBezTo>
                    <a:pt x="1530" y="27854"/>
                    <a:pt x="1717" y="27934"/>
                    <a:pt x="1946" y="27934"/>
                  </a:cubicBezTo>
                  <a:cubicBezTo>
                    <a:pt x="2093" y="27934"/>
                    <a:pt x="2258" y="27901"/>
                    <a:pt x="2447" y="27839"/>
                  </a:cubicBezTo>
                  <a:cubicBezTo>
                    <a:pt x="5136" y="26955"/>
                    <a:pt x="7327" y="25383"/>
                    <a:pt x="10102" y="23393"/>
                  </a:cubicBezTo>
                  <a:cubicBezTo>
                    <a:pt x="11435" y="22437"/>
                    <a:pt x="12889" y="21397"/>
                    <a:pt x="14584" y="20292"/>
                  </a:cubicBezTo>
                  <a:cubicBezTo>
                    <a:pt x="10731" y="17391"/>
                    <a:pt x="7167" y="12924"/>
                    <a:pt x="3952" y="6947"/>
                  </a:cubicBezTo>
                  <a:cubicBezTo>
                    <a:pt x="2744" y="4692"/>
                    <a:pt x="1659" y="2373"/>
                    <a:pt x="6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051;p50">
              <a:extLst>
                <a:ext uri="{FF2B5EF4-FFF2-40B4-BE49-F238E27FC236}">
                  <a16:creationId xmlns:a16="http://schemas.microsoft.com/office/drawing/2014/main" id="{B8D864EC-AF3C-F691-FC24-67052C06069D}"/>
                </a:ext>
              </a:extLst>
            </p:cNvPr>
            <p:cNvSpPr/>
            <p:nvPr/>
          </p:nvSpPr>
          <p:spPr>
            <a:xfrm>
              <a:off x="2977319" y="538046"/>
              <a:ext cx="218504" cy="219144"/>
            </a:xfrm>
            <a:custGeom>
              <a:avLst/>
              <a:gdLst/>
              <a:ahLst/>
              <a:cxnLst/>
              <a:rect l="l" t="t" r="r" b="b"/>
              <a:pathLst>
                <a:path w="18788" h="18843" extrusionOk="0">
                  <a:moveTo>
                    <a:pt x="1" y="0"/>
                  </a:moveTo>
                  <a:lnTo>
                    <a:pt x="1" y="0"/>
                  </a:lnTo>
                  <a:cubicBezTo>
                    <a:pt x="2301" y="5390"/>
                    <a:pt x="6814" y="14150"/>
                    <a:pt x="13382" y="18843"/>
                  </a:cubicBezTo>
                  <a:cubicBezTo>
                    <a:pt x="13857" y="18548"/>
                    <a:pt x="14344" y="18250"/>
                    <a:pt x="14861" y="17949"/>
                  </a:cubicBezTo>
                  <a:cubicBezTo>
                    <a:pt x="18150" y="16020"/>
                    <a:pt x="18787" y="11781"/>
                    <a:pt x="18625" y="6784"/>
                  </a:cubicBezTo>
                  <a:cubicBezTo>
                    <a:pt x="10400" y="6673"/>
                    <a:pt x="4849" y="3852"/>
                    <a:pt x="1458" y="1224"/>
                  </a:cubicBezTo>
                  <a:cubicBezTo>
                    <a:pt x="935" y="818"/>
                    <a:pt x="452" y="408"/>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052;p50">
              <a:extLst>
                <a:ext uri="{FF2B5EF4-FFF2-40B4-BE49-F238E27FC236}">
                  <a16:creationId xmlns:a16="http://schemas.microsoft.com/office/drawing/2014/main" id="{0BC97E30-C542-DCC2-C932-BA79BBAE78E4}"/>
                </a:ext>
              </a:extLst>
            </p:cNvPr>
            <p:cNvSpPr/>
            <p:nvPr/>
          </p:nvSpPr>
          <p:spPr>
            <a:xfrm>
              <a:off x="2962049" y="238132"/>
              <a:ext cx="234728" cy="359995"/>
            </a:xfrm>
            <a:custGeom>
              <a:avLst/>
              <a:gdLst/>
              <a:ahLst/>
              <a:cxnLst/>
              <a:rect l="l" t="t" r="r" b="b"/>
              <a:pathLst>
                <a:path w="20183" h="30954" extrusionOk="0">
                  <a:moveTo>
                    <a:pt x="14890" y="0"/>
                  </a:moveTo>
                  <a:cubicBezTo>
                    <a:pt x="11642" y="0"/>
                    <a:pt x="9148" y="3962"/>
                    <a:pt x="6947" y="7456"/>
                  </a:cubicBezTo>
                  <a:cubicBezTo>
                    <a:pt x="6691" y="7863"/>
                    <a:pt x="6439" y="8262"/>
                    <a:pt x="6190" y="8649"/>
                  </a:cubicBezTo>
                  <a:cubicBezTo>
                    <a:pt x="3776" y="12405"/>
                    <a:pt x="1348" y="16775"/>
                    <a:pt x="0" y="22047"/>
                  </a:cubicBezTo>
                  <a:cubicBezTo>
                    <a:pt x="1123" y="23441"/>
                    <a:pt x="2407" y="24696"/>
                    <a:pt x="3828" y="25787"/>
                  </a:cubicBezTo>
                  <a:cubicBezTo>
                    <a:pt x="8139" y="29102"/>
                    <a:pt x="13608" y="30848"/>
                    <a:pt x="19862" y="30953"/>
                  </a:cubicBezTo>
                  <a:cubicBezTo>
                    <a:pt x="19801" y="29957"/>
                    <a:pt x="19720" y="28941"/>
                    <a:pt x="19628" y="27912"/>
                  </a:cubicBezTo>
                  <a:cubicBezTo>
                    <a:pt x="19567" y="27215"/>
                    <a:pt x="19603" y="25709"/>
                    <a:pt x="19653" y="23625"/>
                  </a:cubicBezTo>
                  <a:cubicBezTo>
                    <a:pt x="19811" y="17106"/>
                    <a:pt x="20182" y="1838"/>
                    <a:pt x="16752" y="402"/>
                  </a:cubicBezTo>
                  <a:cubicBezTo>
                    <a:pt x="16114" y="136"/>
                    <a:pt x="15489" y="0"/>
                    <a:pt x="148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053;p50">
              <a:extLst>
                <a:ext uri="{FF2B5EF4-FFF2-40B4-BE49-F238E27FC236}">
                  <a16:creationId xmlns:a16="http://schemas.microsoft.com/office/drawing/2014/main" id="{9084FBF7-7948-69BD-8846-5320351C158E}"/>
                </a:ext>
              </a:extLst>
            </p:cNvPr>
            <p:cNvSpPr/>
            <p:nvPr/>
          </p:nvSpPr>
          <p:spPr>
            <a:xfrm>
              <a:off x="3284631" y="536895"/>
              <a:ext cx="218970" cy="220284"/>
            </a:xfrm>
            <a:custGeom>
              <a:avLst/>
              <a:gdLst/>
              <a:ahLst/>
              <a:cxnLst/>
              <a:rect l="l" t="t" r="r" b="b"/>
              <a:pathLst>
                <a:path w="18828" h="18941" extrusionOk="0">
                  <a:moveTo>
                    <a:pt x="18827" y="1"/>
                  </a:moveTo>
                  <a:lnTo>
                    <a:pt x="18827" y="1"/>
                  </a:lnTo>
                  <a:cubicBezTo>
                    <a:pt x="15181" y="3322"/>
                    <a:pt x="9226" y="6758"/>
                    <a:pt x="162" y="6883"/>
                  </a:cubicBezTo>
                  <a:cubicBezTo>
                    <a:pt x="1" y="11880"/>
                    <a:pt x="637" y="16119"/>
                    <a:pt x="3927" y="18047"/>
                  </a:cubicBezTo>
                  <a:cubicBezTo>
                    <a:pt x="4442" y="18349"/>
                    <a:pt x="4929" y="18647"/>
                    <a:pt x="5406" y="18940"/>
                  </a:cubicBezTo>
                  <a:cubicBezTo>
                    <a:pt x="12015" y="14219"/>
                    <a:pt x="16541" y="5382"/>
                    <a:pt x="188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054;p50">
              <a:extLst>
                <a:ext uri="{FF2B5EF4-FFF2-40B4-BE49-F238E27FC236}">
                  <a16:creationId xmlns:a16="http://schemas.microsoft.com/office/drawing/2014/main" id="{4022C67E-FCED-5234-AD6A-79E0D0BC0790}"/>
                </a:ext>
              </a:extLst>
            </p:cNvPr>
            <p:cNvSpPr/>
            <p:nvPr/>
          </p:nvSpPr>
          <p:spPr>
            <a:xfrm>
              <a:off x="3364575" y="532033"/>
              <a:ext cx="169612" cy="324872"/>
            </a:xfrm>
            <a:custGeom>
              <a:avLst/>
              <a:gdLst/>
              <a:ahLst/>
              <a:cxnLst/>
              <a:rect l="l" t="t" r="r" b="b"/>
              <a:pathLst>
                <a:path w="14584" h="27934" extrusionOk="0">
                  <a:moveTo>
                    <a:pt x="13885" y="0"/>
                  </a:moveTo>
                  <a:cubicBezTo>
                    <a:pt x="12927" y="2373"/>
                    <a:pt x="11840" y="4692"/>
                    <a:pt x="10632" y="6947"/>
                  </a:cubicBezTo>
                  <a:cubicBezTo>
                    <a:pt x="7420" y="12924"/>
                    <a:pt x="3855" y="17391"/>
                    <a:pt x="1" y="20292"/>
                  </a:cubicBezTo>
                  <a:cubicBezTo>
                    <a:pt x="1697" y="21397"/>
                    <a:pt x="3151" y="22437"/>
                    <a:pt x="4482" y="23393"/>
                  </a:cubicBezTo>
                  <a:cubicBezTo>
                    <a:pt x="7257" y="25383"/>
                    <a:pt x="9448" y="26955"/>
                    <a:pt x="12138" y="27839"/>
                  </a:cubicBezTo>
                  <a:cubicBezTo>
                    <a:pt x="12326" y="27900"/>
                    <a:pt x="12496" y="27933"/>
                    <a:pt x="12643" y="27933"/>
                  </a:cubicBezTo>
                  <a:cubicBezTo>
                    <a:pt x="12875" y="27933"/>
                    <a:pt x="13054" y="27854"/>
                    <a:pt x="13225" y="27681"/>
                  </a:cubicBezTo>
                  <a:cubicBezTo>
                    <a:pt x="14584" y="26292"/>
                    <a:pt x="14456" y="20520"/>
                    <a:pt x="14330" y="14939"/>
                  </a:cubicBezTo>
                  <a:cubicBezTo>
                    <a:pt x="14269" y="12124"/>
                    <a:pt x="14205" y="9214"/>
                    <a:pt x="14287" y="6382"/>
                  </a:cubicBezTo>
                  <a:cubicBezTo>
                    <a:pt x="14350" y="4248"/>
                    <a:pt x="14216" y="2111"/>
                    <a:pt x="138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055;p50">
              <a:extLst>
                <a:ext uri="{FF2B5EF4-FFF2-40B4-BE49-F238E27FC236}">
                  <a16:creationId xmlns:a16="http://schemas.microsoft.com/office/drawing/2014/main" id="{E819F3C2-F17E-6E71-7443-F1E33282BCE6}"/>
                </a:ext>
              </a:extLst>
            </p:cNvPr>
            <p:cNvSpPr/>
            <p:nvPr/>
          </p:nvSpPr>
          <p:spPr>
            <a:xfrm>
              <a:off x="3283665" y="238132"/>
              <a:ext cx="234693" cy="360065"/>
            </a:xfrm>
            <a:custGeom>
              <a:avLst/>
              <a:gdLst/>
              <a:ahLst/>
              <a:cxnLst/>
              <a:rect l="l" t="t" r="r" b="b"/>
              <a:pathLst>
                <a:path w="20180" h="30960" extrusionOk="0">
                  <a:moveTo>
                    <a:pt x="5292" y="0"/>
                  </a:moveTo>
                  <a:cubicBezTo>
                    <a:pt x="4694" y="0"/>
                    <a:pt x="4068" y="136"/>
                    <a:pt x="3431" y="402"/>
                  </a:cubicBezTo>
                  <a:cubicBezTo>
                    <a:pt x="1" y="1838"/>
                    <a:pt x="371" y="17103"/>
                    <a:pt x="529" y="23622"/>
                  </a:cubicBezTo>
                  <a:cubicBezTo>
                    <a:pt x="580" y="25708"/>
                    <a:pt x="617" y="27215"/>
                    <a:pt x="555" y="27912"/>
                  </a:cubicBezTo>
                  <a:cubicBezTo>
                    <a:pt x="462" y="28944"/>
                    <a:pt x="382" y="29961"/>
                    <a:pt x="321" y="30959"/>
                  </a:cubicBezTo>
                  <a:cubicBezTo>
                    <a:pt x="11255" y="30781"/>
                    <a:pt x="17320" y="25563"/>
                    <a:pt x="20179" y="22033"/>
                  </a:cubicBezTo>
                  <a:cubicBezTo>
                    <a:pt x="18830" y="16767"/>
                    <a:pt x="16405" y="12403"/>
                    <a:pt x="13992" y="8649"/>
                  </a:cubicBezTo>
                  <a:cubicBezTo>
                    <a:pt x="13744" y="8262"/>
                    <a:pt x="13492" y="7863"/>
                    <a:pt x="13236" y="7456"/>
                  </a:cubicBezTo>
                  <a:cubicBezTo>
                    <a:pt x="11036" y="3962"/>
                    <a:pt x="8541" y="0"/>
                    <a:pt x="5292" y="0"/>
                  </a:cubicBezTo>
                  <a:close/>
                </a:path>
              </a:pathLst>
            </a:custGeom>
            <a:solidFill>
              <a:srgbClr val="F283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572000" y="3685418"/>
            <a:ext cx="3573780" cy="76466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Times New Roman"/>
              </a:rPr>
              <a:t>كيف تؤثر السمنة على نفسية الشخص وحياته الاجتماعية؟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4</a:t>
            </a:r>
            <a:endParaRPr dirty="0"/>
          </a:p>
        </p:txBody>
      </p:sp>
    </p:spTree>
    <p:extLst>
      <p:ext uri="{BB962C8B-B14F-4D97-AF65-F5344CB8AC3E}">
        <p14:creationId xmlns:p14="http://schemas.microsoft.com/office/powerpoint/2010/main" val="27406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
        <p:nvSpPr>
          <p:cNvPr id="19" name="Rectangle 18">
            <a:extLst>
              <a:ext uri="{FF2B5EF4-FFF2-40B4-BE49-F238E27FC236}">
                <a16:creationId xmlns:a16="http://schemas.microsoft.com/office/drawing/2014/main" id="{4849C58F-C9E8-080A-89AA-ECC60195AA55}"/>
              </a:ext>
            </a:extLst>
          </p:cNvPr>
          <p:cNvSpPr/>
          <p:nvPr/>
        </p:nvSpPr>
        <p:spPr>
          <a:xfrm>
            <a:off x="6812864" y="741560"/>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ar-SA" sz="1800" b="1" dirty="0">
                <a:solidFill>
                  <a:schemeClr val="bg1"/>
                </a:solidFill>
                <a:latin typeface="Times New Roman"/>
                <a:cs typeface="Times New Roman"/>
              </a:rPr>
              <a:t>عدم </a:t>
            </a:r>
            <a:r>
              <a:rPr lang="ar-JO" sz="1800" b="1" dirty="0">
                <a:solidFill>
                  <a:schemeClr val="bg1"/>
                </a:solidFill>
                <a:latin typeface="Times New Roman"/>
                <a:cs typeface="Times New Roman"/>
              </a:rPr>
              <a:t>الإعجاب</a:t>
            </a:r>
            <a:r>
              <a:rPr lang="ar-SA" sz="1800" b="1" dirty="0">
                <a:solidFill>
                  <a:schemeClr val="bg1"/>
                </a:solidFill>
                <a:latin typeface="Times New Roman"/>
                <a:cs typeface="Times New Roman"/>
              </a:rPr>
              <a:t> </a:t>
            </a:r>
            <a:r>
              <a:rPr lang="ar-JO" sz="1800" b="1" dirty="0">
                <a:solidFill>
                  <a:schemeClr val="bg1"/>
                </a:solidFill>
                <a:latin typeface="Times New Roman"/>
                <a:cs typeface="Times New Roman"/>
              </a:rPr>
              <a:t>ب</a:t>
            </a:r>
            <a:r>
              <a:rPr lang="ar-SA" sz="1800" b="1" dirty="0">
                <a:solidFill>
                  <a:schemeClr val="bg1"/>
                </a:solidFill>
                <a:latin typeface="Times New Roman"/>
                <a:cs typeface="Times New Roman"/>
              </a:rPr>
              <a:t>شكل الجسد</a:t>
            </a:r>
            <a:endParaRPr lang="en-US" sz="1800" dirty="0">
              <a:solidFill>
                <a:schemeClr val="bg1"/>
              </a:solidFill>
              <a:latin typeface="Times New Roman"/>
              <a:cs typeface="Times New Roman"/>
            </a:endParaRPr>
          </a:p>
          <a:p>
            <a:pPr algn="ctr"/>
            <a:endParaRPr lang="en-US" dirty="0">
              <a:solidFill>
                <a:schemeClr val="bg1"/>
              </a:solidFill>
              <a:cs typeface="Arial"/>
            </a:endParaRPr>
          </a:p>
        </p:txBody>
      </p:sp>
      <p:sp>
        <p:nvSpPr>
          <p:cNvPr id="20" name="Rectangle 19">
            <a:extLst>
              <a:ext uri="{FF2B5EF4-FFF2-40B4-BE49-F238E27FC236}">
                <a16:creationId xmlns:a16="http://schemas.microsoft.com/office/drawing/2014/main" id="{3B3D3784-F00D-7F91-D529-E07880737657}"/>
              </a:ext>
            </a:extLst>
          </p:cNvPr>
          <p:cNvSpPr/>
          <p:nvPr/>
        </p:nvSpPr>
        <p:spPr>
          <a:xfrm>
            <a:off x="4572449" y="1428749"/>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JO" sz="1800" b="1" dirty="0">
                <a:solidFill>
                  <a:schemeClr val="bg1"/>
                </a:solidFill>
                <a:latin typeface="Times New Roman"/>
                <a:cs typeface="Times New Roman"/>
              </a:rPr>
              <a:t>قلة</a:t>
            </a:r>
            <a:r>
              <a:rPr lang="ar-SA" sz="1800" b="1" dirty="0">
                <a:solidFill>
                  <a:schemeClr val="bg1"/>
                </a:solidFill>
                <a:latin typeface="Times New Roman"/>
                <a:cs typeface="Times New Roman"/>
              </a:rPr>
              <a:t> احترام الذات</a:t>
            </a:r>
            <a:endParaRPr lang="en-US" dirty="0">
              <a:solidFill>
                <a:schemeClr val="bg1"/>
              </a:solidFill>
              <a:latin typeface="Times New Roman"/>
              <a:cs typeface="Times New Roman"/>
            </a:endParaRPr>
          </a:p>
        </p:txBody>
      </p:sp>
      <p:sp>
        <p:nvSpPr>
          <p:cNvPr id="23" name="Rectangle 22">
            <a:extLst>
              <a:ext uri="{FF2B5EF4-FFF2-40B4-BE49-F238E27FC236}">
                <a16:creationId xmlns:a16="http://schemas.microsoft.com/office/drawing/2014/main" id="{E183EA34-6FB1-E151-6BB6-407015821E97}"/>
              </a:ext>
            </a:extLst>
          </p:cNvPr>
          <p:cNvSpPr/>
          <p:nvPr/>
        </p:nvSpPr>
        <p:spPr>
          <a:xfrm>
            <a:off x="6813625" y="2571748"/>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JO" sz="1800" b="1" dirty="0">
                <a:solidFill>
                  <a:schemeClr val="bg1"/>
                </a:solidFill>
                <a:latin typeface="Times New Roman"/>
                <a:cs typeface="Times New Roman"/>
              </a:rPr>
              <a:t>مشاجرات في</a:t>
            </a:r>
            <a:r>
              <a:rPr lang="ar-SA" sz="1800" b="1" dirty="0">
                <a:solidFill>
                  <a:schemeClr val="bg1"/>
                </a:solidFill>
                <a:latin typeface="Times New Roman"/>
                <a:cs typeface="Times New Roman"/>
              </a:rPr>
              <a:t> ا</a:t>
            </a:r>
            <a:r>
              <a:rPr lang="ar-JO" sz="1800" b="1" dirty="0">
                <a:solidFill>
                  <a:schemeClr val="bg1"/>
                </a:solidFill>
                <a:latin typeface="Times New Roman"/>
                <a:cs typeface="Times New Roman"/>
              </a:rPr>
              <a:t>ل</a:t>
            </a:r>
            <a:r>
              <a:rPr lang="ar-SA" sz="1800" b="1" dirty="0">
                <a:solidFill>
                  <a:schemeClr val="bg1"/>
                </a:solidFill>
                <a:latin typeface="Times New Roman"/>
                <a:cs typeface="Times New Roman"/>
              </a:rPr>
              <a:t>زواج</a:t>
            </a:r>
          </a:p>
        </p:txBody>
      </p:sp>
      <p:sp>
        <p:nvSpPr>
          <p:cNvPr id="6" name="Rectangle 5">
            <a:extLst>
              <a:ext uri="{FF2B5EF4-FFF2-40B4-BE49-F238E27FC236}">
                <a16:creationId xmlns:a16="http://schemas.microsoft.com/office/drawing/2014/main" id="{42492742-125F-53D0-A10E-FBF0AFDA47D2}"/>
              </a:ext>
            </a:extLst>
          </p:cNvPr>
          <p:cNvSpPr/>
          <p:nvPr/>
        </p:nvSpPr>
        <p:spPr>
          <a:xfrm>
            <a:off x="4572449" y="3448049"/>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SA" sz="1800" b="1" dirty="0">
                <a:solidFill>
                  <a:schemeClr val="bg1"/>
                </a:solidFill>
                <a:latin typeface="Times New Roman"/>
                <a:cs typeface="Times New Roman"/>
              </a:rPr>
              <a:t>صعوبات في</a:t>
            </a:r>
            <a:r>
              <a:rPr lang="ar-JO" sz="1800" b="1" dirty="0">
                <a:solidFill>
                  <a:schemeClr val="bg1"/>
                </a:solidFill>
                <a:latin typeface="Times New Roman"/>
                <a:cs typeface="Times New Roman"/>
              </a:rPr>
              <a:t> </a:t>
            </a:r>
            <a:r>
              <a:rPr lang="ar-SA" sz="1800" b="1" dirty="0">
                <a:solidFill>
                  <a:schemeClr val="bg1"/>
                </a:solidFill>
                <a:latin typeface="Times New Roman"/>
                <a:cs typeface="Times New Roman"/>
              </a:rPr>
              <a:t>الحياة الاجتماعية</a:t>
            </a:r>
            <a:endParaRPr lang="en-US" sz="1800" b="1" dirty="0">
              <a:solidFill>
                <a:schemeClr val="bg1"/>
              </a:solidFill>
              <a:latin typeface="Times New Roman"/>
              <a:cs typeface="Times New Roman"/>
            </a:endParaRPr>
          </a:p>
        </p:txBody>
      </p:sp>
    </p:spTree>
  </p:cSld>
  <p:clrMapOvr>
    <a:masterClrMapping/>
  </p:clrMapOvr>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0E96996A638C1142ABADA1BA2C0CC09F" ma:contentTypeVersion="4" ma:contentTypeDescription="إنشاء مستند جديد." ma:contentTypeScope="" ma:versionID="841ae1c038319b83cc6007d6e730d30b">
  <xsd:schema xmlns:xsd="http://www.w3.org/2001/XMLSchema" xmlns:xs="http://www.w3.org/2001/XMLSchema" xmlns:p="http://schemas.microsoft.com/office/2006/metadata/properties" xmlns:ns3="7d9bba87-3072-4f7a-ae85-b4cb0a51d690" targetNamespace="http://schemas.microsoft.com/office/2006/metadata/properties" ma:root="true" ma:fieldsID="6b9d363cc4f7a8175aa5ff50673a5186" ns3:_="">
    <xsd:import namespace="7d9bba87-3072-4f7a-ae85-b4cb0a51d69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9bba87-3072-4f7a-ae85-b4cb0a51d6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5F9B25-DAE0-4C63-A132-AF375C627D69}">
  <ds:schemaRefs>
    <ds:schemaRef ds:uri="7d9bba87-3072-4f7a-ae85-b4cb0a51d6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6C22A6C-A5E4-41A6-98D1-C2A97FA6B6D6}">
  <ds:schemaRefs>
    <ds:schemaRef ds:uri="7d9bba87-3072-4f7a-ae85-b4cb0a51d6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A3B98ED-474B-4663-890A-379337C09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956</Words>
  <Application>Microsoft Office PowerPoint</Application>
  <PresentationFormat>On-screen Show (16:9)</PresentationFormat>
  <Paragraphs>65</Paragraphs>
  <Slides>23</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Lilita One</vt:lpstr>
      <vt:lpstr>Arial</vt:lpstr>
      <vt:lpstr>Times New Roman</vt:lpstr>
      <vt:lpstr>Catamaran</vt:lpstr>
      <vt:lpstr>Overweight Breakthrough by Slidesgo</vt:lpstr>
      <vt:lpstr>السّمنة و الزّيادة المفرطة في الوزن</vt:lpstr>
      <vt:lpstr>تعريف السمنة</vt:lpstr>
      <vt:lpstr>PowerPoint Presentation</vt:lpstr>
      <vt:lpstr>أسباب السمنة</vt:lpstr>
      <vt:lpstr>عدم ممارسة الرياضة</vt:lpstr>
      <vt:lpstr>لماذا السمنة مشكلة؟</vt:lpstr>
      <vt:lpstr>أمراض القلب </vt:lpstr>
      <vt:lpstr>كيف تؤثر السمنة على نفسية الشخص وحياته الاجتماعية؟</vt:lpstr>
      <vt:lpstr>PowerPoint Presentation</vt:lpstr>
      <vt:lpstr>إن السمنة مشكلة اجتماعية في الأردن!</vt:lpstr>
      <vt:lpstr>PowerPoint Presentation</vt:lpstr>
      <vt:lpstr>ما هي أسباب السمنة تحديدًا؟</vt:lpstr>
      <vt:lpstr>PowerPoint Presentation</vt:lpstr>
      <vt:lpstr>ما هو علاج السمنة في الأردن؟</vt:lpstr>
      <vt:lpstr>تحسين النمط الغذائي</vt:lpstr>
      <vt:lpstr>الخبر الصحفي </vt:lpstr>
      <vt:lpstr>صحتي سلاحي</vt:lpstr>
      <vt:lpstr>رأينا</vt:lpstr>
      <vt:lpstr>PowerPoint Presentation</vt:lpstr>
      <vt:lpstr>المصادر</vt:lpstr>
      <vt:lpstr>PowerPoint Presentation</vt:lpstr>
      <vt:lpstr>PowerPoint Presentation</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و الزّيادة المفرطة في الوزن</dc:title>
  <dc:creator>lama zagha</dc:creator>
  <cp:lastModifiedBy>Jana Momani</cp:lastModifiedBy>
  <cp:revision>2</cp:revision>
  <dcterms:modified xsi:type="dcterms:W3CDTF">2023-05-10T16:28:46Z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0x0101000E96996A638C1142ABADA1BA2C0CC09F</vt:lpwstr>
  </property>
</Properties>
</file>