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92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0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0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0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32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6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4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1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1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1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1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DEC6FD-88D4-4DA8-876C-0A092A2C274B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AF9A6EC-9FE8-4493-9950-4116011F7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7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DCBE1-F84A-0A29-5606-812F27DA2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0000" dirty="0"/>
              <a:t>Obesity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6DAF-0B10-3429-D7D8-F767E3967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3690" y="5391933"/>
            <a:ext cx="8633350" cy="6210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400" b="1" dirty="0"/>
              <a:t>Made by: Cynthia Nino, Katia Haddad, and Maya </a:t>
            </a:r>
            <a:r>
              <a:rPr lang="en-US" sz="2400" b="1" dirty="0" err="1"/>
              <a:t>Wardat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052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D564A-90D3-73FD-05B3-4EC84D4F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What is obesity?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B9ED-6ABB-2CB6-41B7-BE7CCFA80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4000" b="0" i="0" dirty="0">
                <a:solidFill>
                  <a:schemeClr val="accent4"/>
                </a:solidFill>
                <a:effectLst/>
              </a:rPr>
              <a:t>Overweight and obesity are defined as abnormal or excessive fat accumulation that presents a risk to health.</a:t>
            </a:r>
            <a:endParaRPr lang="en-US" sz="40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299C5-37A9-8526-7418-D70EFB741C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0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A31F4-6AC1-E138-EF67-CB8C9982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Causes of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21E7-2F9A-8931-D800-461B7C6262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1. Obesity is generally caused by consuming more calories – particularly those in fatty and sugary foods – than you burn off through physical activity.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2. Research shows that genetics plays a role in obesity.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3. Some people don’t have access to supermarkets that sell affordable healthy foods, such as fresh fruits and vegetables.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4. Food advertising encourages people to buy unhealthy foods, such as high-fat snacks and sugary drinks. 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601DC-EA0C-5B85-09B1-E1AE2D15F2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9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BA665-6B48-F00C-5F48-B4F24D8B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Consequences of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66E3-54AD-A305-22A6-7A6D921FD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400"/>
            <a:ext cx="4754880" cy="40233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b="0" i="0" dirty="0">
                <a:solidFill>
                  <a:schemeClr val="accent4"/>
                </a:solidFill>
                <a:effectLst/>
              </a:rPr>
              <a:t>1. High blood pressure and high cholesterol which are risk factors for heart disease.</a:t>
            </a:r>
          </a:p>
          <a:p>
            <a:pPr marL="45720" indent="0">
              <a:buNone/>
            </a:pPr>
            <a:r>
              <a:rPr lang="en-US" sz="2400" b="0" i="0" dirty="0">
                <a:solidFill>
                  <a:schemeClr val="accent4"/>
                </a:solidFill>
                <a:effectLst/>
              </a:rPr>
              <a:t> 2. Type 2 diabetes.</a:t>
            </a:r>
          </a:p>
          <a:p>
            <a:pPr marL="45720" indent="0">
              <a:buNone/>
            </a:pPr>
            <a:r>
              <a:rPr lang="en-US" sz="2400" b="0" i="0" dirty="0">
                <a:solidFill>
                  <a:schemeClr val="accent4"/>
                </a:solidFill>
                <a:effectLst/>
              </a:rPr>
              <a:t> 3. Breathing problems, such as asthma and sleep apnea. </a:t>
            </a:r>
          </a:p>
          <a:p>
            <a:pPr marL="45720" indent="0">
              <a:buNone/>
            </a:pPr>
            <a:r>
              <a:rPr lang="en-US" sz="2400" b="0" i="0" dirty="0">
                <a:solidFill>
                  <a:schemeClr val="accent4"/>
                </a:solidFill>
                <a:effectLst/>
              </a:rPr>
              <a:t>4. Joint problems such as osteoarthritis and musculoskeletal discomfort. </a:t>
            </a:r>
          </a:p>
          <a:p>
            <a:pPr marL="45720" indent="0">
              <a:buNone/>
            </a:pPr>
            <a:r>
              <a:rPr lang="en-US" sz="2400" b="0" i="0" dirty="0">
                <a:solidFill>
                  <a:schemeClr val="accent4"/>
                </a:solidFill>
                <a:effectLst/>
              </a:rPr>
              <a:t>5. Gallstones and gallbladder disease.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63B61-CA4A-CE24-8F19-62951F6CD0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2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19E3-B387-1761-72BE-EC4111B11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The solutions to obesity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C7D58-AA22-75DE-EF8F-C612B3AA8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2988" y="2057400"/>
            <a:ext cx="4754880" cy="40233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1. you should exercise regularly so the fatty and sugary foods that you consume aren’t stored as fat.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 2. you should go to a dietitian and let the doctor give you a meal plan that can help lose weight. 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3. you should go to supermarkets or stores that sell healthy food that you can afford. </a:t>
            </a:r>
          </a:p>
          <a:p>
            <a:pPr marL="45720" indent="0">
              <a:buNone/>
            </a:pPr>
            <a:r>
              <a:rPr lang="en-US" sz="2000" b="0" i="0" dirty="0">
                <a:solidFill>
                  <a:schemeClr val="accent4"/>
                </a:solidFill>
                <a:effectLst/>
              </a:rPr>
              <a:t>4. they should make more advertisements about healthy foods and less about unhealthy foods so that people aren’t encouraged by them.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F992C5-D02A-A2AE-8931-E93409F15B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4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68838-4252-7316-D33B-E16A5233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Citation links: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3737F-6F66-F842-97F2-AEDD49213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1965960"/>
            <a:ext cx="9872871" cy="4038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accent4"/>
                </a:solidFill>
                <a:latin typeface="Roboto" panose="02000000000000000000" pitchFamily="2" charset="0"/>
              </a:rPr>
              <a:t>1. </a:t>
            </a:r>
            <a:r>
              <a:rPr lang="en-US" sz="3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World Health Organization. (n.d.). </a:t>
            </a:r>
            <a:r>
              <a:rPr lang="en-US" sz="3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Obesity</a:t>
            </a:r>
            <a:r>
              <a:rPr lang="en-US" sz="3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World Health Organization. https://www.who.int/health-topics/obesity#tab=tab_1 </a:t>
            </a:r>
          </a:p>
          <a:p>
            <a:pPr marL="0" marR="0" indent="0">
              <a:buNone/>
            </a:pPr>
            <a:r>
              <a:rPr lang="en-US" sz="3200" dirty="0">
                <a:solidFill>
                  <a:schemeClr val="accent4"/>
                </a:solidFill>
                <a:latin typeface="Roboto" panose="02000000000000000000" pitchFamily="2" charset="0"/>
              </a:rPr>
              <a:t>2. </a:t>
            </a:r>
            <a:r>
              <a:rPr lang="en-US" sz="3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Centers for Disease Control and Prevention. (2022, July 15). </a:t>
            </a:r>
            <a:r>
              <a:rPr lang="en-US" sz="3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Consequences of obesity</a:t>
            </a:r>
            <a:r>
              <a:rPr lang="en-US" sz="3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Centers for Disease Control and Prevention. https://www.cdc.gov/obesity/basics/consequences.html#:~:text=Adults%20with%20obesity%20have%20higher,as%20clinical%20depression%20and%20anxiety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u="sng" dirty="0">
              <a:solidFill>
                <a:srgbClr val="1967D2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0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AFBB1-DF52-AFBD-BFF3-B9D8CB86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852160"/>
          </a:xfrm>
          <a:noFill/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pPr algn="ctr"/>
            <a:r>
              <a:rPr lang="en-US" sz="10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6834535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47</TotalTime>
  <Words>366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Corbel</vt:lpstr>
      <vt:lpstr>Roboto</vt:lpstr>
      <vt:lpstr>Times New Roman</vt:lpstr>
      <vt:lpstr>Trebuchet MS</vt:lpstr>
      <vt:lpstr>Basis</vt:lpstr>
      <vt:lpstr>Obesity </vt:lpstr>
      <vt:lpstr>What is obesity?</vt:lpstr>
      <vt:lpstr>Causes of obesity</vt:lpstr>
      <vt:lpstr>Consequences of obesity</vt:lpstr>
      <vt:lpstr>The solutions to obesity</vt:lpstr>
      <vt:lpstr>Citation links: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DELL</dc:creator>
  <cp:lastModifiedBy>DELL</cp:lastModifiedBy>
  <cp:revision>4</cp:revision>
  <dcterms:created xsi:type="dcterms:W3CDTF">2023-05-07T14:02:35Z</dcterms:created>
  <dcterms:modified xsi:type="dcterms:W3CDTF">2023-05-09T15:18:28Z</dcterms:modified>
</cp:coreProperties>
</file>